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63" autoAdjust="0"/>
  </p:normalViewPr>
  <p:slideViewPr>
    <p:cSldViewPr snapToGrid="0">
      <p:cViewPr>
        <p:scale>
          <a:sx n="50" d="100"/>
          <a:sy n="50" d="100"/>
        </p:scale>
        <p:origin x="62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94071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xmlns="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D628D1-825B-4D9D-835F-A38CB2E344FA}"/>
              </a:ext>
            </a:extLst>
          </p:cNvPr>
          <p:cNvSpPr txBox="1"/>
          <p:nvPr/>
        </p:nvSpPr>
        <p:spPr>
          <a:xfrm>
            <a:off x="4696981" y="393872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9409F4-04CE-437D-BF0E-D223BAA4BFD0}"/>
              </a:ext>
            </a:extLst>
          </p:cNvPr>
          <p:cNvSpPr txBox="1"/>
          <p:nvPr/>
        </p:nvSpPr>
        <p:spPr>
          <a:xfrm>
            <a:off x="4696981" y="50218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8E4D6A-6629-4EED-9AFB-D6BA591AAF77}"/>
              </a:ext>
            </a:extLst>
          </p:cNvPr>
          <p:cNvSpPr txBox="1"/>
          <p:nvPr/>
        </p:nvSpPr>
        <p:spPr>
          <a:xfrm>
            <a:off x="7509629" y="4998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CEB37C-1B45-4D8D-A581-96363BBB9043}"/>
              </a:ext>
            </a:extLst>
          </p:cNvPr>
          <p:cNvSpPr txBox="1"/>
          <p:nvPr/>
        </p:nvSpPr>
        <p:spPr>
          <a:xfrm>
            <a:off x="10322277" y="49984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57526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xmlns="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9409F4-04CE-437D-BF0E-D223BAA4BFD0}"/>
              </a:ext>
            </a:extLst>
          </p:cNvPr>
          <p:cNvSpPr txBox="1"/>
          <p:nvPr/>
        </p:nvSpPr>
        <p:spPr>
          <a:xfrm>
            <a:off x="4696981" y="4973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8E4D6A-6629-4EED-9AFB-D6BA591AAF77}"/>
              </a:ext>
            </a:extLst>
          </p:cNvPr>
          <p:cNvSpPr txBox="1"/>
          <p:nvPr/>
        </p:nvSpPr>
        <p:spPr>
          <a:xfrm>
            <a:off x="7509629" y="498123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CEB37C-1B45-4D8D-A581-96363BBB9043}"/>
              </a:ext>
            </a:extLst>
          </p:cNvPr>
          <p:cNvSpPr txBox="1"/>
          <p:nvPr/>
        </p:nvSpPr>
        <p:spPr>
          <a:xfrm>
            <a:off x="10322277" y="497346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xmlns="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xmlns="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xmlns="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xmlns="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xmlns="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xmlns="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xmlns="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40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75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xmlns="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xmlns="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xmlns="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776061" cy="38831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blipFill rotWithShape="0">
                <a:blip r:embed="rId7"/>
                <a:stretch>
                  <a:fillRect t="-13669" r="-654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="" id="{043615EA-B11E-4F76-A9BD-72702B0842AB}"/>
                  </a:ext>
                </a:extLst>
              </p:cNvPr>
              <p:cNvSpPr/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395649BC-3FAA-4DFF-A036-4E944EC786DC}"/>
              </a:ext>
            </a:extLst>
          </p:cNvPr>
          <p:cNvSpPr/>
          <p:nvPr/>
        </p:nvSpPr>
        <p:spPr>
          <a:xfrm flipH="1">
            <a:off x="222420" y="5237258"/>
            <a:ext cx="3319965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43" y="449943"/>
            <a:ext cx="12351594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210050" y="1866766"/>
            <a:ext cx="436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 + ? + ?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 rotWithShape="0">
                <a:blip r:embed="rId6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="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 r="-1213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346513" cy="38831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blipFill rotWithShape="0">
                <a:blip r:embed="rId6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="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3157468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xmlns="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94629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xmlns="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xmlns="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xmlns="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xmlns="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xmlns="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xmlns="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xmlns="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xmlns="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xmlns="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xmlns="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xmlns="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xmlns="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xmlns="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xmlns="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xmlns="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xmlns="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xmlns="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xmlns="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xmlns="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xmlns="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xmlns="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xmlns="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xmlns="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xmlns="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xmlns="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xmlns="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xmlns="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“?”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xmlns="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xmlns="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15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A.701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70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A.110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B.100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.310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860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920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A.806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  <a:endParaRPr lang="en-US" alt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ÔN TẬP CÁC SỐ TỪ 1 ĐẾN 1000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xmlns="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xmlns="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526</Words>
  <Application>Microsoft Office PowerPoint</Application>
  <PresentationFormat>Widescreen</PresentationFormat>
  <Paragraphs>198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MINH TUAN</cp:lastModifiedBy>
  <cp:revision>17</cp:revision>
  <dcterms:created xsi:type="dcterms:W3CDTF">2022-08-15T02:53:14Z</dcterms:created>
  <dcterms:modified xsi:type="dcterms:W3CDTF">2022-08-24T02:36:00Z</dcterms:modified>
</cp:coreProperties>
</file>