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6" r:id="rId3"/>
    <p:sldId id="282" r:id="rId4"/>
    <p:sldId id="283" r:id="rId5"/>
    <p:sldId id="284" r:id="rId6"/>
    <p:sldId id="281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D4EFFA"/>
    <a:srgbClr val="FFDBB5"/>
    <a:srgbClr val="FFFFFF"/>
    <a:srgbClr val="EFAB58"/>
    <a:srgbClr val="79C177"/>
    <a:srgbClr val="00CC00"/>
    <a:srgbClr val="C6EAFA"/>
    <a:srgbClr val="BFD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33">
            <a:extLst>
              <a:ext uri="{FF2B5EF4-FFF2-40B4-BE49-F238E27FC236}">
                <a16:creationId xmlns:a16="http://schemas.microsoft.com/office/drawing/2014/main" id="{2DED5E68-85EB-474C-9D9A-C6F3EB1A73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0" descr="33">
            <a:extLst>
              <a:ext uri="{FF2B5EF4-FFF2-40B4-BE49-F238E27FC236}">
                <a16:creationId xmlns:a16="http://schemas.microsoft.com/office/drawing/2014/main" id="{60427743-7D03-4940-A467-3DC01E6F8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irewrk8">
            <a:extLst>
              <a:ext uri="{FF2B5EF4-FFF2-40B4-BE49-F238E27FC236}">
                <a16:creationId xmlns:a16="http://schemas.microsoft.com/office/drawing/2014/main" id="{6248B71B-ED09-4D1B-88FF-797BCE78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8">
            <a:extLst>
              <a:ext uri="{FF2B5EF4-FFF2-40B4-BE49-F238E27FC236}">
                <a16:creationId xmlns:a16="http://schemas.microsoft.com/office/drawing/2014/main" id="{ECD08E1E-EE77-40AC-994B-EB44693F88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304925"/>
            <a:ext cx="64008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6150" name="Picture 12" descr="Firewrk8">
            <a:extLst>
              <a:ext uri="{FF2B5EF4-FFF2-40B4-BE49-F238E27FC236}">
                <a16:creationId xmlns:a16="http://schemas.microsoft.com/office/drawing/2014/main" id="{17B1A03A-0C70-4EDE-BDC6-CDC3BE5E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11">
            <a:extLst>
              <a:ext uri="{FF2B5EF4-FFF2-40B4-BE49-F238E27FC236}">
                <a16:creationId xmlns:a16="http://schemas.microsoft.com/office/drawing/2014/main" id="{721C1D6F-43A2-4455-89C9-297AFA6CD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624139"/>
            <a:ext cx="8229600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7)</a:t>
            </a:r>
          </a:p>
        </p:txBody>
      </p:sp>
      <p:pic>
        <p:nvPicPr>
          <p:cNvPr id="6152" name="Picture 14" descr="Firewrk8">
            <a:extLst>
              <a:ext uri="{FF2B5EF4-FFF2-40B4-BE49-F238E27FC236}">
                <a16:creationId xmlns:a16="http://schemas.microsoft.com/office/drawing/2014/main" id="{EEFA0450-78F0-4753-9973-7AC2F8E8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3813"/>
            <a:ext cx="18288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Firewrk8">
            <a:extLst>
              <a:ext uri="{FF2B5EF4-FFF2-40B4-BE49-F238E27FC236}">
                <a16:creationId xmlns:a16="http://schemas.microsoft.com/office/drawing/2014/main" id="{D3B05F53-1E8E-46F0-9AD8-C5B0BA00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2828AB-BBA3-4D34-B2A8-6CA1A04A0C97}"/>
              </a:ext>
            </a:extLst>
          </p:cNvPr>
          <p:cNvSpPr/>
          <p:nvPr/>
        </p:nvSpPr>
        <p:spPr>
          <a:xfrm>
            <a:off x="1828800" y="381000"/>
            <a:ext cx="8534400" cy="5842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319A5-B8C4-43A5-AC39-8F5856AA2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3847"/>
          <a:stretch/>
        </p:blipFill>
        <p:spPr>
          <a:xfrm>
            <a:off x="7129813" y="75920"/>
            <a:ext cx="4974309" cy="6879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6890A-01D1-4203-8C24-48251883B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03"/>
            <a:ext cx="7103164" cy="3225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87878" y="3354595"/>
            <a:ext cx="710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LUYỆN TẬP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0FFF6-5874-4CD1-B4B0-A22E4D91B19B}"/>
              </a:ext>
            </a:extLst>
          </p:cNvPr>
          <p:cNvSpPr txBox="1"/>
          <p:nvPr/>
        </p:nvSpPr>
        <p:spPr>
          <a:xfrm>
            <a:off x="1616111" y="4801017"/>
            <a:ext cx="404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TRANG 7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DDBD3-BFE8-4091-8D11-B0AE1EF00EAB}"/>
              </a:ext>
            </a:extLst>
          </p:cNvPr>
          <p:cNvSpPr txBox="1"/>
          <p:nvPr/>
        </p:nvSpPr>
        <p:spPr>
          <a:xfrm>
            <a:off x="1616111" y="75920"/>
            <a:ext cx="547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KẾT NỐI TRI THỨC VỚI CUỘC SỐNG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97C62-DC4A-4FCC-B833-4281896F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6" y="1856177"/>
            <a:ext cx="11604221" cy="384189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BB8E1E-7677-4CD7-9ABC-3CE7F92455F2}"/>
              </a:ext>
            </a:extLst>
          </p:cNvPr>
          <p:cNvSpPr/>
          <p:nvPr/>
        </p:nvSpPr>
        <p:spPr>
          <a:xfrm>
            <a:off x="5545860" y="4186767"/>
            <a:ext cx="414672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99933A-B234-4D56-AB73-986D6E5C4F68}"/>
              </a:ext>
            </a:extLst>
          </p:cNvPr>
          <p:cNvSpPr/>
          <p:nvPr/>
        </p:nvSpPr>
        <p:spPr>
          <a:xfrm>
            <a:off x="5562794" y="4936151"/>
            <a:ext cx="414672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2DFFC7-0D67-46E1-A573-B95F571E0DB3}"/>
              </a:ext>
            </a:extLst>
          </p:cNvPr>
          <p:cNvSpPr/>
          <p:nvPr/>
        </p:nvSpPr>
        <p:spPr>
          <a:xfrm>
            <a:off x="6604651" y="4186766"/>
            <a:ext cx="583550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CC9C0D-F80C-447C-89F1-F0AA0F30C73F}"/>
              </a:ext>
            </a:extLst>
          </p:cNvPr>
          <p:cNvSpPr/>
          <p:nvPr/>
        </p:nvSpPr>
        <p:spPr>
          <a:xfrm>
            <a:off x="7476918" y="4936150"/>
            <a:ext cx="541016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822237-CAE5-4E8C-9BF6-BC3F62871195}"/>
              </a:ext>
            </a:extLst>
          </p:cNvPr>
          <p:cNvSpPr/>
          <p:nvPr/>
        </p:nvSpPr>
        <p:spPr>
          <a:xfrm>
            <a:off x="10898862" y="4208088"/>
            <a:ext cx="414672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86027A9-DF6F-4DC8-A7F6-508FEF5E2654}"/>
              </a:ext>
            </a:extLst>
          </p:cNvPr>
          <p:cNvSpPr/>
          <p:nvPr/>
        </p:nvSpPr>
        <p:spPr>
          <a:xfrm>
            <a:off x="11006293" y="4936150"/>
            <a:ext cx="414672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737BF-3D1A-45CF-8A8F-0AD41C66427B}"/>
              </a:ext>
            </a:extLst>
          </p:cNvPr>
          <p:cNvSpPr/>
          <p:nvPr/>
        </p:nvSpPr>
        <p:spPr>
          <a:xfrm>
            <a:off x="9259848" y="4199776"/>
            <a:ext cx="583550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D3C169-200E-440B-97C9-D8025B34FA65}"/>
              </a:ext>
            </a:extLst>
          </p:cNvPr>
          <p:cNvSpPr/>
          <p:nvPr/>
        </p:nvSpPr>
        <p:spPr>
          <a:xfrm>
            <a:off x="10042318" y="4936150"/>
            <a:ext cx="541016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093B4-736D-4316-972B-4F5EBDAE6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7" y="1975741"/>
            <a:ext cx="11538145" cy="441393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CCD9C7-3945-4C5C-B45F-F7CFE0CE1B12}"/>
              </a:ext>
            </a:extLst>
          </p:cNvPr>
          <p:cNvSpPr/>
          <p:nvPr/>
        </p:nvSpPr>
        <p:spPr>
          <a:xfrm>
            <a:off x="3722406" y="3560507"/>
            <a:ext cx="389424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14, 15, 19, 22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C1655C-C535-4E87-B12D-33EAE6A32376}"/>
              </a:ext>
            </a:extLst>
          </p:cNvPr>
          <p:cNvSpPr/>
          <p:nvPr/>
        </p:nvSpPr>
        <p:spPr>
          <a:xfrm>
            <a:off x="3642018" y="4562121"/>
            <a:ext cx="3783713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22,19,15,14</a:t>
            </a:r>
          </a:p>
        </p:txBody>
      </p:sp>
    </p:spTree>
    <p:extLst>
      <p:ext uri="{BB962C8B-B14F-4D97-AF65-F5344CB8AC3E}">
        <p14:creationId xmlns:p14="http://schemas.microsoft.com/office/powerpoint/2010/main" val="24089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C9FF3-BCB1-49DA-9DC7-BF53FF18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" y="1483030"/>
            <a:ext cx="11170302" cy="46163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3B720D-4619-4087-9669-F387FB2D218A}"/>
              </a:ext>
            </a:extLst>
          </p:cNvPr>
          <p:cNvSpPr/>
          <p:nvPr/>
        </p:nvSpPr>
        <p:spPr>
          <a:xfrm>
            <a:off x="6450806" y="3423384"/>
            <a:ext cx="850604" cy="426547"/>
          </a:xfrm>
          <a:prstGeom prst="roundRect">
            <a:avLst/>
          </a:prstGeom>
          <a:solidFill>
            <a:srgbClr val="FF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3D77B6-36D7-4931-ACD1-2E00BCB921DE}"/>
              </a:ext>
            </a:extLst>
          </p:cNvPr>
          <p:cNvSpPr/>
          <p:nvPr/>
        </p:nvSpPr>
        <p:spPr>
          <a:xfrm>
            <a:off x="9316459" y="3439332"/>
            <a:ext cx="850604" cy="394649"/>
          </a:xfrm>
          <a:prstGeom prst="roundRect">
            <a:avLst/>
          </a:prstGeom>
          <a:solidFill>
            <a:srgbClr val="D4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A79F54-46D1-4F68-BDBD-4E2B6422CD14}"/>
              </a:ext>
            </a:extLst>
          </p:cNvPr>
          <p:cNvSpPr/>
          <p:nvPr/>
        </p:nvSpPr>
        <p:spPr>
          <a:xfrm>
            <a:off x="6402435" y="4065303"/>
            <a:ext cx="850604" cy="426547"/>
          </a:xfrm>
          <a:prstGeom prst="roundRect">
            <a:avLst/>
          </a:prstGeom>
          <a:solidFill>
            <a:srgbClr val="FF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7D276A-BE87-46C2-B07F-7B2FC394D245}"/>
              </a:ext>
            </a:extLst>
          </p:cNvPr>
          <p:cNvSpPr/>
          <p:nvPr/>
        </p:nvSpPr>
        <p:spPr>
          <a:xfrm>
            <a:off x="9316459" y="4065303"/>
            <a:ext cx="850604" cy="394649"/>
          </a:xfrm>
          <a:prstGeom prst="roundRect">
            <a:avLst/>
          </a:prstGeom>
          <a:solidFill>
            <a:srgbClr val="D4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A6F917-7BA6-451D-BE6B-672835426EE8}"/>
              </a:ext>
            </a:extLst>
          </p:cNvPr>
          <p:cNvSpPr/>
          <p:nvPr/>
        </p:nvSpPr>
        <p:spPr>
          <a:xfrm>
            <a:off x="6494624" y="4755603"/>
            <a:ext cx="850604" cy="426547"/>
          </a:xfrm>
          <a:prstGeom prst="roundRect">
            <a:avLst/>
          </a:prstGeom>
          <a:solidFill>
            <a:srgbClr val="FF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3FB9DB-4CF5-42C1-BCF4-A7E839E37790}"/>
              </a:ext>
            </a:extLst>
          </p:cNvPr>
          <p:cNvSpPr/>
          <p:nvPr/>
        </p:nvSpPr>
        <p:spPr>
          <a:xfrm>
            <a:off x="9316459" y="4787501"/>
            <a:ext cx="850604" cy="394649"/>
          </a:xfrm>
          <a:prstGeom prst="roundRect">
            <a:avLst/>
          </a:prstGeom>
          <a:solidFill>
            <a:srgbClr val="D4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9EF034-BCF8-4972-97EC-9A897888F2B5}"/>
              </a:ext>
            </a:extLst>
          </p:cNvPr>
          <p:cNvSpPr/>
          <p:nvPr/>
        </p:nvSpPr>
        <p:spPr>
          <a:xfrm>
            <a:off x="6402435" y="5378125"/>
            <a:ext cx="850604" cy="426547"/>
          </a:xfrm>
          <a:prstGeom prst="roundRect">
            <a:avLst/>
          </a:prstGeom>
          <a:solidFill>
            <a:srgbClr val="FF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DC378E-6D8E-440C-9D59-39B6141A69AD}"/>
              </a:ext>
            </a:extLst>
          </p:cNvPr>
          <p:cNvSpPr/>
          <p:nvPr/>
        </p:nvSpPr>
        <p:spPr>
          <a:xfrm>
            <a:off x="9316459" y="5446969"/>
            <a:ext cx="850604" cy="394649"/>
          </a:xfrm>
          <a:prstGeom prst="roundRect">
            <a:avLst/>
          </a:prstGeom>
          <a:solidFill>
            <a:srgbClr val="D4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16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DE4D5-647E-44FB-AD3C-93CB35A4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44"/>
            <a:ext cx="12155596" cy="344853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F9DAC7-ADAB-4958-B194-15FF1ECC7414}"/>
              </a:ext>
            </a:extLst>
          </p:cNvPr>
          <p:cNvSpPr/>
          <p:nvPr/>
        </p:nvSpPr>
        <p:spPr>
          <a:xfrm>
            <a:off x="252102" y="3699281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Hàng chục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456CE-1B02-48B9-B928-695BD632065B}"/>
              </a:ext>
            </a:extLst>
          </p:cNvPr>
          <p:cNvSpPr/>
          <p:nvPr/>
        </p:nvSpPr>
        <p:spPr>
          <a:xfrm>
            <a:off x="2892056" y="3708122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51CD9-CFAE-4EAF-BB3A-186B89C14905}"/>
              </a:ext>
            </a:extLst>
          </p:cNvPr>
          <p:cNvSpPr/>
          <p:nvPr/>
        </p:nvSpPr>
        <p:spPr>
          <a:xfrm>
            <a:off x="5532771" y="3738286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CF13F1-315D-4251-B443-5DC1A8812883}"/>
              </a:ext>
            </a:extLst>
          </p:cNvPr>
          <p:cNvSpPr/>
          <p:nvPr/>
        </p:nvSpPr>
        <p:spPr>
          <a:xfrm>
            <a:off x="8030765" y="3745450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A137FF-D6E1-4D92-B374-61A3FD14A16D}"/>
              </a:ext>
            </a:extLst>
          </p:cNvPr>
          <p:cNvSpPr/>
          <p:nvPr/>
        </p:nvSpPr>
        <p:spPr>
          <a:xfrm>
            <a:off x="252102" y="4706566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Hàng đơn vị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5E6EE3-C90F-4192-8A1F-0FC91815F0CD}"/>
              </a:ext>
            </a:extLst>
          </p:cNvPr>
          <p:cNvSpPr/>
          <p:nvPr/>
        </p:nvSpPr>
        <p:spPr>
          <a:xfrm>
            <a:off x="2892056" y="4717256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3     7     5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355B0AF-799E-45A7-BAE1-4A6D6F389778}"/>
              </a:ext>
            </a:extLst>
          </p:cNvPr>
          <p:cNvSpPr/>
          <p:nvPr/>
        </p:nvSpPr>
        <p:spPr>
          <a:xfrm>
            <a:off x="5532011" y="4706566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3     7     5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023DE3-3CA3-426D-859A-433C0825FF64}"/>
              </a:ext>
            </a:extLst>
          </p:cNvPr>
          <p:cNvSpPr/>
          <p:nvPr/>
        </p:nvSpPr>
        <p:spPr>
          <a:xfrm>
            <a:off x="8017534" y="4675444"/>
            <a:ext cx="2639955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3     7     5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E46E7C-36B0-4AF8-9026-FB4E0CA6E964}"/>
              </a:ext>
            </a:extLst>
          </p:cNvPr>
          <p:cNvCxnSpPr/>
          <p:nvPr/>
        </p:nvCxnSpPr>
        <p:spPr>
          <a:xfrm flipH="1">
            <a:off x="3568700" y="4139761"/>
            <a:ext cx="533400" cy="535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69F4A3-6345-424D-8458-1DC74F30CBB8}"/>
              </a:ext>
            </a:extLst>
          </p:cNvPr>
          <p:cNvCxnSpPr>
            <a:cxnSpLocks/>
          </p:cNvCxnSpPr>
          <p:nvPr/>
        </p:nvCxnSpPr>
        <p:spPr>
          <a:xfrm>
            <a:off x="3454400" y="5149667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53F475-D6BA-4AF6-8C1B-780F69E41F8A}"/>
              </a:ext>
            </a:extLst>
          </p:cNvPr>
          <p:cNvSpPr/>
          <p:nvPr/>
        </p:nvSpPr>
        <p:spPr>
          <a:xfrm>
            <a:off x="3044457" y="5732922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33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5E8C10-6647-4001-BD1C-388810433438}"/>
              </a:ext>
            </a:extLst>
          </p:cNvPr>
          <p:cNvCxnSpPr>
            <a:cxnSpLocks/>
          </p:cNvCxnSpPr>
          <p:nvPr/>
        </p:nvCxnSpPr>
        <p:spPr>
          <a:xfrm>
            <a:off x="4195886" y="4139761"/>
            <a:ext cx="0" cy="512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E7D5C2-B568-4540-A968-31325D4EB739}"/>
              </a:ext>
            </a:extLst>
          </p:cNvPr>
          <p:cNvCxnSpPr>
            <a:cxnSpLocks/>
          </p:cNvCxnSpPr>
          <p:nvPr/>
        </p:nvCxnSpPr>
        <p:spPr>
          <a:xfrm>
            <a:off x="4221286" y="5126402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8AE997-45F0-40EA-8B52-2FD961E3F2BC}"/>
              </a:ext>
            </a:extLst>
          </p:cNvPr>
          <p:cNvSpPr/>
          <p:nvPr/>
        </p:nvSpPr>
        <p:spPr>
          <a:xfrm>
            <a:off x="3811343" y="5709657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37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25E028-FC59-4B6E-B1DA-58D648860282}"/>
              </a:ext>
            </a:extLst>
          </p:cNvPr>
          <p:cNvCxnSpPr>
            <a:cxnSpLocks/>
          </p:cNvCxnSpPr>
          <p:nvPr/>
        </p:nvCxnSpPr>
        <p:spPr>
          <a:xfrm>
            <a:off x="4330700" y="4125698"/>
            <a:ext cx="606672" cy="549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520D9C-9CCB-46E6-BE6A-E50C86D511CE}"/>
              </a:ext>
            </a:extLst>
          </p:cNvPr>
          <p:cNvCxnSpPr>
            <a:cxnSpLocks/>
          </p:cNvCxnSpPr>
          <p:nvPr/>
        </p:nvCxnSpPr>
        <p:spPr>
          <a:xfrm>
            <a:off x="4962772" y="5149667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B0BA222-C47A-4372-B1BA-88CB4AC2DFC7}"/>
              </a:ext>
            </a:extLst>
          </p:cNvPr>
          <p:cNvSpPr/>
          <p:nvPr/>
        </p:nvSpPr>
        <p:spPr>
          <a:xfrm>
            <a:off x="4552829" y="5732922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35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22E8D9-C6C1-4F09-ACA3-769695C84400}"/>
              </a:ext>
            </a:extLst>
          </p:cNvPr>
          <p:cNvCxnSpPr/>
          <p:nvPr/>
        </p:nvCxnSpPr>
        <p:spPr>
          <a:xfrm flipH="1">
            <a:off x="6182947" y="4131171"/>
            <a:ext cx="533400" cy="535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64DDD9-A6A5-47FC-931D-8EE4D7E6317F}"/>
              </a:ext>
            </a:extLst>
          </p:cNvPr>
          <p:cNvCxnSpPr>
            <a:cxnSpLocks/>
          </p:cNvCxnSpPr>
          <p:nvPr/>
        </p:nvCxnSpPr>
        <p:spPr>
          <a:xfrm>
            <a:off x="6068647" y="5141077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B995F6C-89D6-43EF-90E3-BC3563320CA0}"/>
              </a:ext>
            </a:extLst>
          </p:cNvPr>
          <p:cNvSpPr/>
          <p:nvPr/>
        </p:nvSpPr>
        <p:spPr>
          <a:xfrm>
            <a:off x="5658704" y="5724332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73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9EC9898-68AD-446F-900D-A9887EBA4C13}"/>
              </a:ext>
            </a:extLst>
          </p:cNvPr>
          <p:cNvCxnSpPr>
            <a:cxnSpLocks/>
          </p:cNvCxnSpPr>
          <p:nvPr/>
        </p:nvCxnSpPr>
        <p:spPr>
          <a:xfrm>
            <a:off x="6810133" y="4131171"/>
            <a:ext cx="0" cy="512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445A8FA-7F96-4BC2-A01A-22C64602F9E1}"/>
              </a:ext>
            </a:extLst>
          </p:cNvPr>
          <p:cNvCxnSpPr>
            <a:cxnSpLocks/>
          </p:cNvCxnSpPr>
          <p:nvPr/>
        </p:nvCxnSpPr>
        <p:spPr>
          <a:xfrm>
            <a:off x="6835533" y="5117812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5E2F0D5-8F79-40A0-8CB0-2516B9C2647B}"/>
              </a:ext>
            </a:extLst>
          </p:cNvPr>
          <p:cNvSpPr/>
          <p:nvPr/>
        </p:nvSpPr>
        <p:spPr>
          <a:xfrm>
            <a:off x="6425590" y="5701067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77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FE13EF-F5EB-4AC5-B609-1F767DEDCACF}"/>
              </a:ext>
            </a:extLst>
          </p:cNvPr>
          <p:cNvCxnSpPr>
            <a:cxnSpLocks/>
          </p:cNvCxnSpPr>
          <p:nvPr/>
        </p:nvCxnSpPr>
        <p:spPr>
          <a:xfrm>
            <a:off x="6944947" y="4117108"/>
            <a:ext cx="606672" cy="549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D77E77-60A8-41EB-BC58-0790275BB4A7}"/>
              </a:ext>
            </a:extLst>
          </p:cNvPr>
          <p:cNvCxnSpPr>
            <a:cxnSpLocks/>
          </p:cNvCxnSpPr>
          <p:nvPr/>
        </p:nvCxnSpPr>
        <p:spPr>
          <a:xfrm>
            <a:off x="7577019" y="5141077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4833C03-1C4D-40C8-9BF3-D099F70EB403}"/>
              </a:ext>
            </a:extLst>
          </p:cNvPr>
          <p:cNvSpPr/>
          <p:nvPr/>
        </p:nvSpPr>
        <p:spPr>
          <a:xfrm>
            <a:off x="7167076" y="5724332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75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1A81720-C9FE-41F4-9719-4FD4ADBA6EB1}"/>
              </a:ext>
            </a:extLst>
          </p:cNvPr>
          <p:cNvCxnSpPr/>
          <p:nvPr/>
        </p:nvCxnSpPr>
        <p:spPr>
          <a:xfrm flipH="1">
            <a:off x="8696208" y="4207784"/>
            <a:ext cx="533400" cy="535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9A11EAB-EFB7-47AF-B1D3-57344C623C41}"/>
              </a:ext>
            </a:extLst>
          </p:cNvPr>
          <p:cNvCxnSpPr>
            <a:cxnSpLocks/>
          </p:cNvCxnSpPr>
          <p:nvPr/>
        </p:nvCxnSpPr>
        <p:spPr>
          <a:xfrm>
            <a:off x="8581908" y="5217690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C13253B-653A-4FD7-8150-E33ED56855AD}"/>
              </a:ext>
            </a:extLst>
          </p:cNvPr>
          <p:cNvSpPr/>
          <p:nvPr/>
        </p:nvSpPr>
        <p:spPr>
          <a:xfrm>
            <a:off x="8171965" y="5800945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53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274525D-D3AA-4117-AFD0-B54688FC490E}"/>
              </a:ext>
            </a:extLst>
          </p:cNvPr>
          <p:cNvCxnSpPr>
            <a:cxnSpLocks/>
          </p:cNvCxnSpPr>
          <p:nvPr/>
        </p:nvCxnSpPr>
        <p:spPr>
          <a:xfrm>
            <a:off x="9323394" y="4207784"/>
            <a:ext cx="0" cy="512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F4CA97-CAD2-44FE-8007-7C581130D65E}"/>
              </a:ext>
            </a:extLst>
          </p:cNvPr>
          <p:cNvCxnSpPr>
            <a:cxnSpLocks/>
          </p:cNvCxnSpPr>
          <p:nvPr/>
        </p:nvCxnSpPr>
        <p:spPr>
          <a:xfrm>
            <a:off x="9348794" y="5194425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59A1C3A-0A5A-4F33-8C70-A02C2A244947}"/>
              </a:ext>
            </a:extLst>
          </p:cNvPr>
          <p:cNvSpPr/>
          <p:nvPr/>
        </p:nvSpPr>
        <p:spPr>
          <a:xfrm>
            <a:off x="8938851" y="5777680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57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13F82F1-9226-4647-A01C-727BA8FBB811}"/>
              </a:ext>
            </a:extLst>
          </p:cNvPr>
          <p:cNvCxnSpPr>
            <a:cxnSpLocks/>
          </p:cNvCxnSpPr>
          <p:nvPr/>
        </p:nvCxnSpPr>
        <p:spPr>
          <a:xfrm>
            <a:off x="9458208" y="4193721"/>
            <a:ext cx="606672" cy="549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5805C35-7336-45BA-80DC-AFCBED912641}"/>
              </a:ext>
            </a:extLst>
          </p:cNvPr>
          <p:cNvCxnSpPr>
            <a:cxnSpLocks/>
          </p:cNvCxnSpPr>
          <p:nvPr/>
        </p:nvCxnSpPr>
        <p:spPr>
          <a:xfrm>
            <a:off x="10090280" y="5217690"/>
            <a:ext cx="0" cy="3626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3925709-91B9-429E-AA99-A1A9AF799F7D}"/>
              </a:ext>
            </a:extLst>
          </p:cNvPr>
          <p:cNvSpPr/>
          <p:nvPr/>
        </p:nvSpPr>
        <p:spPr>
          <a:xfrm>
            <a:off x="9680337" y="5800945"/>
            <a:ext cx="803639" cy="394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55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6D7AF53-61B3-41A9-85DE-CED252E6507C}"/>
              </a:ext>
            </a:extLst>
          </p:cNvPr>
          <p:cNvSpPr/>
          <p:nvPr/>
        </p:nvSpPr>
        <p:spPr>
          <a:xfrm>
            <a:off x="228960" y="5395784"/>
            <a:ext cx="2877650" cy="1095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00CC"/>
                </a:solidFill>
              </a:rPr>
              <a:t>Vậy các số có </a:t>
            </a:r>
          </a:p>
          <a:p>
            <a:r>
              <a:rPr lang="en-US" sz="3600" b="1">
                <a:solidFill>
                  <a:srgbClr val="0000CC"/>
                </a:solidFill>
              </a:rPr>
              <a:t>hai chữ số là:</a:t>
            </a:r>
          </a:p>
        </p:txBody>
      </p:sp>
    </p:spTree>
    <p:extLst>
      <p:ext uri="{BB962C8B-B14F-4D97-AF65-F5344CB8AC3E}">
        <p14:creationId xmlns:p14="http://schemas.microsoft.com/office/powerpoint/2010/main" val="39960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5" grpId="0" animBg="1"/>
      <p:bldP spid="39" grpId="0" animBg="1"/>
      <p:bldP spid="58" grpId="0" animBg="1"/>
      <p:bldP spid="61" grpId="0" animBg="1"/>
      <p:bldP spid="64" grpId="0" animBg="1"/>
      <p:bldP spid="67" grpId="0" animBg="1"/>
      <p:bldP spid="70" grpId="0" animBg="1"/>
      <p:bldP spid="73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">
            <a:extLst>
              <a:ext uri="{FF2B5EF4-FFF2-40B4-BE49-F238E27FC236}">
                <a16:creationId xmlns:a16="http://schemas.microsoft.com/office/drawing/2014/main" id="{45AB402A-1599-4B0E-BAB0-F7C5520AD9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POINSET2">
            <a:extLst>
              <a:ext uri="{FF2B5EF4-FFF2-40B4-BE49-F238E27FC236}">
                <a16:creationId xmlns:a16="http://schemas.microsoft.com/office/drawing/2014/main" id="{5683A7A0-FD84-4B46-AEB8-94A0F8A0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489" flipH="1">
            <a:off x="7561263" y="3817938"/>
            <a:ext cx="3749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15">
            <a:extLst>
              <a:ext uri="{FF2B5EF4-FFF2-40B4-BE49-F238E27FC236}">
                <a16:creationId xmlns:a16="http://schemas.microsoft.com/office/drawing/2014/main" id="{D257BA76-0BBA-4763-8280-285C22348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508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>
            <a:extLst>
              <a:ext uri="{FF2B5EF4-FFF2-40B4-BE49-F238E27FC236}">
                <a16:creationId xmlns:a16="http://schemas.microsoft.com/office/drawing/2014/main" id="{E36854E1-C9BE-46B2-A01E-C3F69C625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64008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  <a:r>
              <a:rPr lang="vi-VN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CÁC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CON 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87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LINH</cp:lastModifiedBy>
  <cp:revision>666</cp:revision>
  <dcterms:created xsi:type="dcterms:W3CDTF">2020-10-25T22:14:19Z</dcterms:created>
  <dcterms:modified xsi:type="dcterms:W3CDTF">2023-09-05T21:55:21Z</dcterms:modified>
</cp:coreProperties>
</file>