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07" r:id="rId2"/>
    <p:sldMasterId id="2147483719" r:id="rId3"/>
  </p:sldMasterIdLst>
  <p:notesMasterIdLst>
    <p:notesMasterId r:id="rId26"/>
  </p:notesMasterIdLst>
  <p:sldIdLst>
    <p:sldId id="331" r:id="rId4"/>
    <p:sldId id="306" r:id="rId5"/>
    <p:sldId id="332" r:id="rId6"/>
    <p:sldId id="256" r:id="rId7"/>
    <p:sldId id="309" r:id="rId8"/>
    <p:sldId id="308" r:id="rId9"/>
    <p:sldId id="368" r:id="rId10"/>
    <p:sldId id="370" r:id="rId11"/>
    <p:sldId id="360" r:id="rId12"/>
    <p:sldId id="371" r:id="rId13"/>
    <p:sldId id="324" r:id="rId14"/>
    <p:sldId id="325" r:id="rId15"/>
    <p:sldId id="310" r:id="rId16"/>
    <p:sldId id="374" r:id="rId17"/>
    <p:sldId id="314" r:id="rId18"/>
    <p:sldId id="316" r:id="rId19"/>
    <p:sldId id="267" r:id="rId20"/>
    <p:sldId id="320" r:id="rId21"/>
    <p:sldId id="272" r:id="rId22"/>
    <p:sldId id="375" r:id="rId23"/>
    <p:sldId id="376" r:id="rId24"/>
    <p:sldId id="321" r:id="rId25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FAF8"/>
    <a:srgbClr val="0000CC"/>
    <a:srgbClr val="ACD868"/>
    <a:srgbClr val="59C030"/>
    <a:srgbClr val="F6B843"/>
    <a:srgbClr val="66E5B9"/>
    <a:srgbClr val="F0C9BF"/>
    <a:srgbClr val="F5A45F"/>
    <a:srgbClr val="FFED8E"/>
    <a:srgbClr val="B2E3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369" autoAdjust="0"/>
    <p:restoredTop sz="94660"/>
  </p:normalViewPr>
  <p:slideViewPr>
    <p:cSldViewPr snapToGrid="0">
      <p:cViewPr varScale="1">
        <p:scale>
          <a:sx n="73" d="100"/>
          <a:sy n="73" d="100"/>
        </p:scale>
        <p:origin x="276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16790B-B7C0-48C2-AB7C-F1512BE72414}" type="datetimeFigureOut">
              <a:rPr lang="vi-VN" smtClean="0"/>
              <a:t>13/09/2023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6148C1-C31C-4A2D-97EE-45B89E6B99F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028282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3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81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7" y="6264691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4" y="6181476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9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7" y="1491606"/>
            <a:ext cx="9867487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97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3" y="6418008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6" y="5626813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272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  <p:bldP spid="48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4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5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7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13" y="5038649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8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36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7" y="5541503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86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7236" y="219522"/>
            <a:ext cx="12164765" cy="6418963"/>
            <a:chOff x="125465" y="219519"/>
            <a:chExt cx="8923440" cy="4925505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125465" y="219519"/>
              <a:ext cx="8923440" cy="4925505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6656728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3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81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7" y="6264691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4" y="6181476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9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7" y="1491606"/>
            <a:ext cx="9867487" cy="4773077"/>
            <a:chOff x="623255" y="927125"/>
            <a:chExt cx="7691377" cy="3871900"/>
          </a:xfrm>
          <a:solidFill>
            <a:srgbClr val="ACD868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97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3" y="6418008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6" y="5626813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4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7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13" y="5038649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8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36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7" y="5541503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94" y="3588088"/>
            <a:ext cx="2599447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1" y="1572172"/>
            <a:ext cx="3725448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4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9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7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13" y="5038649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8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36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7" y="5541503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6" y="1522378"/>
            <a:ext cx="4518031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4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5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7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13" y="5038649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8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36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7" y="5541503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9" y="1596487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3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81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7" y="6264691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4" y="6181476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9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7" y="1491606"/>
            <a:ext cx="9867487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97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3" y="6418008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6" y="5626813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523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4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7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13" y="5038649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8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36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7" y="5541503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94" y="3588088"/>
            <a:ext cx="2599447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1" y="1572172"/>
            <a:ext cx="3725448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2156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4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7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13" y="5038649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8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36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7" y="5541503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94" y="3588088"/>
            <a:ext cx="2599447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1" y="1572172"/>
            <a:ext cx="3725448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4217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4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9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7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13" y="5038649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8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36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7" y="5541503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6" y="1522378"/>
            <a:ext cx="4518031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9485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4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5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7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13" y="5038649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8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36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7" y="5541503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5" y="1647231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086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66821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3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81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7" y="6264691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4" y="6181476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9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7" y="1491606"/>
            <a:ext cx="9867487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97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3" y="6418008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6" y="5626813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038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4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7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13" y="5038649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8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36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7" y="5541503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94" y="3588088"/>
            <a:ext cx="2599447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1" y="1572172"/>
            <a:ext cx="3725448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7935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4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9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7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13" y="5038649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8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36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7" y="5541503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6" y="1522378"/>
            <a:ext cx="4518031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08953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4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5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7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13" y="5038649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8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36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7" y="5541503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7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667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44400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en-GB" smtClean="0"/>
              <a:pPr algn="r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53571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13/09/2023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8828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4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6" y="1522378"/>
            <a:ext cx="4518031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9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7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13" y="5038649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8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36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7" y="5541503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599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13/09/2023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7599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13/09/2023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2558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13/09/2023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6679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13/09/2023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100709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13/09/2023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0838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13/09/2023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14766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13/09/2023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82036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13/09/2023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16199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13/09/2023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09020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5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5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13/09/2023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0237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4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87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5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7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13" y="5038649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8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36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7" y="5541503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709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13/09/2023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71965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13/09/2023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5708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13/09/2023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61488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13/09/2023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12998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13/09/2023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93487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13/09/2023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09281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13/09/2023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5326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13/09/2023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50469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13/09/2023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321314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13/09/2023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7978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886703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13/09/2023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0856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995;p14">
              <a:extLst>
                <a:ext uri="{FF2B5EF4-FFF2-40B4-BE49-F238E27FC236}">
                  <a16:creationId xmlns:a16="http://schemas.microsoft.com/office/drawing/2014/main" id="{D06F31EF-754A-4F9F-A77D-7C1C58F47361}"/>
                </a:ext>
              </a:extLst>
            </p:cNvPr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999;p14">
              <a:extLst>
                <a:ext uri="{FF2B5EF4-FFF2-40B4-BE49-F238E27FC236}">
                  <a16:creationId xmlns:a16="http://schemas.microsoft.com/office/drawing/2014/main" id="{B5709D43-3D83-463A-9E8C-6FA8BF6FE3F4}"/>
                </a:ext>
              </a:extLst>
            </p:cNvPr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002;p14">
              <a:extLst>
                <a:ext uri="{FF2B5EF4-FFF2-40B4-BE49-F238E27FC236}">
                  <a16:creationId xmlns:a16="http://schemas.microsoft.com/office/drawing/2014/main" id="{7E2F91D5-68DF-48A6-8869-7FD6B10D5313}"/>
                </a:ext>
              </a:extLst>
            </p:cNvPr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005;p14">
              <a:extLst>
                <a:ext uri="{FF2B5EF4-FFF2-40B4-BE49-F238E27FC236}">
                  <a16:creationId xmlns:a16="http://schemas.microsoft.com/office/drawing/2014/main" id="{18466ED5-E416-4DE1-A4F7-CD23EAA77B79}"/>
                </a:ext>
              </a:extLst>
            </p:cNvPr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008;p14">
              <a:extLst>
                <a:ext uri="{FF2B5EF4-FFF2-40B4-BE49-F238E27FC236}">
                  <a16:creationId xmlns:a16="http://schemas.microsoft.com/office/drawing/2014/main" id="{11848AC2-1101-45B6-ABB6-4FD06AA8642A}"/>
                </a:ext>
              </a:extLst>
            </p:cNvPr>
            <p:cNvSpPr/>
            <p:nvPr/>
          </p:nvSpPr>
          <p:spPr>
            <a:xfrm>
              <a:off x="8341543" y="292270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011;p14">
              <a:extLst>
                <a:ext uri="{FF2B5EF4-FFF2-40B4-BE49-F238E27FC236}">
                  <a16:creationId xmlns:a16="http://schemas.microsoft.com/office/drawing/2014/main" id="{87C36489-2782-4D32-8AFF-590446FE6759}"/>
                </a:ext>
              </a:extLst>
            </p:cNvPr>
            <p:cNvSpPr/>
            <p:nvPr/>
          </p:nvSpPr>
          <p:spPr>
            <a:xfrm>
              <a:off x="8341543" y="348363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515326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42644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3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81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7" y="6264691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4" y="6181476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9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7" y="1491606"/>
            <a:ext cx="9867487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97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3" y="6418008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6" y="5626813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4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7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13" y="5038649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8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36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7" y="5541503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94" y="3588088"/>
            <a:ext cx="2599447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1" y="1572172"/>
            <a:ext cx="3725448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4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9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7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13" y="5038649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8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36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7" y="5541503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6" y="1522378"/>
            <a:ext cx="4518031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30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74" r:id="rId5"/>
    <p:sldLayoutId id="2147483691" r:id="rId6"/>
    <p:sldLayoutId id="2147483662" r:id="rId7"/>
    <p:sldLayoutId id="2147483663" r:id="rId8"/>
    <p:sldLayoutId id="2147483664" r:id="rId9"/>
    <p:sldLayoutId id="2147483665" r:id="rId10"/>
    <p:sldLayoutId id="2147483675" r:id="rId11"/>
    <p:sldLayoutId id="2147483692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  <p:sldLayoutId id="2147483682" r:id="rId19"/>
    <p:sldLayoutId id="2147483683" r:id="rId20"/>
    <p:sldLayoutId id="2147483684" r:id="rId21"/>
    <p:sldLayoutId id="2147483685" r:id="rId22"/>
    <p:sldLayoutId id="2147483686" r:id="rId23"/>
    <p:sldLayoutId id="2147483687" r:id="rId24"/>
    <p:sldLayoutId id="2147483688" r:id="rId25"/>
    <p:sldLayoutId id="2147483689" r:id="rId26"/>
    <p:sldLayoutId id="2147483690" r:id="rId27"/>
    <p:sldLayoutId id="2147483693" r:id="rId2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5F0C53-322E-4084-927B-C545DB3217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13/09/2023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00B08D-A9CB-4E38-8C2E-B79C6B9327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858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5F0C53-322E-4084-927B-C545DB3217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13/09/2023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00B08D-A9CB-4E38-8C2E-B79C6B9327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928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Vui%20&#272;&#7871;n%20Tr&#432;&#7901;ng%20-%20Nh&#243;m%20Hoa%20Tay%20-%20Nh&#7841;c%20Thi&#7871;u%20Nhi%20S&#244;i%20&#272;&#7897;ng%20Remix.mp4" TargetMode="Externa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A39D4A4-B0E4-42B3-8715-9342931C5293}"/>
              </a:ext>
            </a:extLst>
          </p:cNvPr>
          <p:cNvSpPr txBox="1"/>
          <p:nvPr/>
        </p:nvSpPr>
        <p:spPr>
          <a:xfrm>
            <a:off x="3538331" y="2716699"/>
            <a:ext cx="4267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latin typeface=".VnAvant" panose="020B7200000000000000" pitchFamily="34" charset="0"/>
              </a:rPr>
              <a:t>Khëi</a:t>
            </a:r>
            <a:r>
              <a:rPr lang="en-US" sz="6000" b="1" dirty="0">
                <a:latin typeface=".VnAvant" panose="020B7200000000000000" pitchFamily="34" charset="0"/>
              </a:rPr>
              <a:t> ®</a:t>
            </a:r>
            <a:r>
              <a:rPr lang="en-US" sz="6000" b="1" dirty="0" err="1">
                <a:latin typeface=".VnAvant" panose="020B7200000000000000" pitchFamily="34" charset="0"/>
              </a:rPr>
              <a:t>éng</a:t>
            </a:r>
            <a:endParaRPr lang="en-US" sz="6000" b="1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2334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20800" y="3124200"/>
            <a:ext cx="3860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0000FF"/>
                </a:solidFill>
                <a:latin typeface=".VnAvant" pitchFamily="34" charset="0"/>
              </a:rPr>
              <a:t>b</a:t>
            </a:r>
            <a:r>
              <a:rPr lang="en-US" sz="6000" dirty="0" smtClean="0">
                <a:solidFill>
                  <a:srgbClr val="FF0000"/>
                </a:solidFill>
                <a:latin typeface=".VnAvant" pitchFamily="34" charset="0"/>
              </a:rPr>
              <a:t>e</a:t>
            </a:r>
            <a:endParaRPr lang="en-US" sz="60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320800" y="2286000"/>
            <a:ext cx="19304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0000FF"/>
                </a:solidFill>
                <a:latin typeface=".VnAvant" pitchFamily="34" charset="0"/>
              </a:rPr>
              <a:t>b</a:t>
            </a:r>
            <a:endParaRPr lang="en-US" sz="60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51200" y="2286000"/>
            <a:ext cx="19304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FF0000"/>
                </a:solidFill>
                <a:latin typeface=".VnAvant" pitchFamily="34" charset="0"/>
              </a:rPr>
              <a:t>e</a:t>
            </a:r>
            <a:endParaRPr lang="en-US" sz="60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807200" y="3124200"/>
            <a:ext cx="3860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0000FF"/>
                </a:solidFill>
                <a:latin typeface=".VnAvant" pitchFamily="34" charset="0"/>
              </a:rPr>
              <a:t>b</a:t>
            </a:r>
            <a:r>
              <a:rPr lang="en-US" sz="6000" dirty="0" smtClean="0">
                <a:solidFill>
                  <a:srgbClr val="FF0000"/>
                </a:solidFill>
                <a:latin typeface=".VnAvant" pitchFamily="34" charset="0"/>
              </a:rPr>
              <a:t>ª</a:t>
            </a:r>
            <a:endParaRPr lang="en-US" sz="60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807200" y="2286000"/>
            <a:ext cx="19304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0000FF"/>
                </a:solidFill>
                <a:latin typeface=".VnAvant" pitchFamily="34" charset="0"/>
              </a:rPr>
              <a:t>b</a:t>
            </a:r>
            <a:endParaRPr lang="en-US" sz="60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737600" y="2286000"/>
            <a:ext cx="19304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FF0000"/>
                </a:solidFill>
                <a:latin typeface=".VnAvant" pitchFamily="34" charset="0"/>
              </a:rPr>
              <a:t>ª</a:t>
            </a:r>
            <a:endParaRPr lang="en-US" sz="60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40000" y="228600"/>
            <a:ext cx="3454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solidFill>
                  <a:srgbClr val="FF0000"/>
                </a:solidFill>
                <a:latin typeface=".VnAvant" pitchFamily="34" charset="0"/>
              </a:rPr>
              <a:t>e</a:t>
            </a:r>
            <a:endParaRPr lang="en-US" sz="96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924800" y="228600"/>
            <a:ext cx="3454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solidFill>
                  <a:srgbClr val="FF0000"/>
                </a:solidFill>
                <a:latin typeface=".VnAvant" pitchFamily="34" charset="0"/>
              </a:rPr>
              <a:t>ª</a:t>
            </a:r>
            <a:endParaRPr lang="en-US" sz="9600" dirty="0">
              <a:solidFill>
                <a:srgbClr val="FF0000"/>
              </a:solidFill>
              <a:latin typeface=".VnAvant" pitchFamily="34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9103055" y="3124200"/>
            <a:ext cx="81887" cy="16491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9855956" y="2121090"/>
            <a:ext cx="81887" cy="16491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C5DD0CC6-B486-47B7-9FDA-4E3167C90D4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3511" b="25348"/>
          <a:stretch>
            <a:fillRect/>
          </a:stretch>
        </p:blipFill>
        <p:spPr>
          <a:xfrm>
            <a:off x="7295931" y="4126173"/>
            <a:ext cx="2406869" cy="2563626"/>
          </a:xfrm>
          <a:prstGeom prst="rect">
            <a:avLst/>
          </a:prstGeom>
        </p:spPr>
      </p:pic>
      <p:cxnSp>
        <p:nvCxnSpPr>
          <p:cNvPr id="17" name="Straight Connector 16"/>
          <p:cNvCxnSpPr/>
          <p:nvPr/>
        </p:nvCxnSpPr>
        <p:spPr>
          <a:xfrm>
            <a:off x="4307764" y="2067066"/>
            <a:ext cx="197893" cy="13647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518468" y="3248167"/>
            <a:ext cx="197893" cy="13647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7284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D4C14A7-6EC4-4A7B-BF4D-1A99C7B32F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485" y="361803"/>
            <a:ext cx="2512491" cy="11071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ACA1E1C-508E-49CC-83A2-F5A51C2846C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59977" b="25348"/>
          <a:stretch>
            <a:fillRect/>
          </a:stretch>
        </p:blipFill>
        <p:spPr>
          <a:xfrm>
            <a:off x="750865" y="1782156"/>
            <a:ext cx="3636579" cy="256362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A6F33AE-389C-4F08-B351-DC4F2330CEB4}"/>
              </a:ext>
            </a:extLst>
          </p:cNvPr>
          <p:cNvSpPr txBox="1"/>
          <p:nvPr/>
        </p:nvSpPr>
        <p:spPr>
          <a:xfrm>
            <a:off x="1881811" y="4963179"/>
            <a:ext cx="21503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err="1">
                <a:solidFill>
                  <a:srgbClr val="0000FF"/>
                </a:solidFill>
                <a:latin typeface="UTM Avo" panose="02040603050506020204" pitchFamily="18" charset="0"/>
                <a:cs typeface="Arial-SGK-TV" pitchFamily="2" charset="0"/>
              </a:rPr>
              <a:t>bè</a:t>
            </a:r>
            <a:r>
              <a:rPr lang="en-US" sz="54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913084A-8AA0-4BB6-BF5B-22FEB3E75183}"/>
              </a:ext>
            </a:extLst>
          </p:cNvPr>
          <p:cNvSpPr txBox="1"/>
          <p:nvPr/>
        </p:nvSpPr>
        <p:spPr>
          <a:xfrm>
            <a:off x="7825410" y="4963179"/>
            <a:ext cx="21503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err="1">
                <a:solidFill>
                  <a:srgbClr val="0000FF"/>
                </a:solidFill>
                <a:latin typeface="UTM Avo" panose="02040603050506020204" pitchFamily="18" charset="0"/>
                <a:cs typeface="Arial-SGK-TV" pitchFamily="2" charset="0"/>
              </a:rPr>
              <a:t>bế</a:t>
            </a:r>
            <a:r>
              <a:rPr lang="en-US" sz="54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A283E8F-9DDC-42F6-AFA4-23C515F2E4A2}"/>
              </a:ext>
            </a:extLst>
          </p:cNvPr>
          <p:cNvSpPr txBox="1"/>
          <p:nvPr/>
        </p:nvSpPr>
        <p:spPr>
          <a:xfrm>
            <a:off x="4929811" y="5039379"/>
            <a:ext cx="21503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err="1">
                <a:solidFill>
                  <a:srgbClr val="0000FF"/>
                </a:solidFill>
                <a:latin typeface="UTM Avo" panose="02040603050506020204" pitchFamily="18" charset="0"/>
                <a:cs typeface="Arial-SGK-TV" pitchFamily="2" charset="0"/>
              </a:rPr>
              <a:t>bé</a:t>
            </a:r>
            <a:r>
              <a:rPr lang="en-US" sz="54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5DD0CC6-B486-47B7-9FDA-4E3167C90D4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3511" b="25348"/>
          <a:stretch>
            <a:fillRect/>
          </a:stretch>
        </p:blipFill>
        <p:spPr>
          <a:xfrm>
            <a:off x="7804560" y="1894829"/>
            <a:ext cx="2406869" cy="256362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96FA175-2EF2-40CB-8B6E-03470E3F4F7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6791" r="31463" b="25348"/>
          <a:stretch>
            <a:fillRect/>
          </a:stretch>
        </p:blipFill>
        <p:spPr>
          <a:xfrm>
            <a:off x="4929816" y="1953063"/>
            <a:ext cx="1975945" cy="256362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E585AA9-002C-4E1E-BDB0-297AB867DFD8}"/>
              </a:ext>
            </a:extLst>
          </p:cNvPr>
          <p:cNvSpPr txBox="1"/>
          <p:nvPr/>
        </p:nvSpPr>
        <p:spPr>
          <a:xfrm>
            <a:off x="2409355" y="4963179"/>
            <a:ext cx="15470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FF0000"/>
                </a:solidFill>
                <a:latin typeface="UTM Avo" panose="02040603050506020204" pitchFamily="18" charset="0"/>
              </a:rPr>
              <a:t>e</a:t>
            </a:r>
            <a:r>
              <a:rPr lang="en-US" sz="54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51BB4D5-7501-4089-B37F-19B345DDA748}"/>
              </a:ext>
            </a:extLst>
          </p:cNvPr>
          <p:cNvSpPr txBox="1"/>
          <p:nvPr/>
        </p:nvSpPr>
        <p:spPr>
          <a:xfrm>
            <a:off x="5467443" y="5039379"/>
            <a:ext cx="15470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FF0000"/>
                </a:solidFill>
                <a:latin typeface="UTM Avo" panose="02040603050506020204" pitchFamily="18" charset="0"/>
              </a:rPr>
              <a:t>e</a:t>
            </a:r>
            <a:r>
              <a:rPr lang="en-US" sz="54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7EF3DC3-1A61-4836-8209-527AF7B40418}"/>
              </a:ext>
            </a:extLst>
          </p:cNvPr>
          <p:cNvSpPr txBox="1"/>
          <p:nvPr/>
        </p:nvSpPr>
        <p:spPr>
          <a:xfrm>
            <a:off x="8352953" y="4963179"/>
            <a:ext cx="15470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FF0000"/>
                </a:solidFill>
                <a:latin typeface="UTM Avo" panose="02040603050506020204" pitchFamily="18" charset="0"/>
              </a:rPr>
              <a:t>ê</a:t>
            </a:r>
            <a:r>
              <a:rPr lang="en-US" sz="54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92589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0" grpId="0"/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D4C14A7-6EC4-4A7B-BF4D-1A99C7B32F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297" y="322047"/>
            <a:ext cx="2512491" cy="110719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F313086-0B92-4449-803E-31DE9516FC5B}"/>
              </a:ext>
            </a:extLst>
          </p:cNvPr>
          <p:cNvSpPr txBox="1"/>
          <p:nvPr/>
        </p:nvSpPr>
        <p:spPr>
          <a:xfrm>
            <a:off x="3472379" y="900501"/>
            <a:ext cx="990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  <a:latin typeface=".VnAvant" pitchFamily="34" charset="0"/>
                <a:cs typeface="Arial-SGK-TV" pitchFamily="2" charset="0"/>
              </a:rPr>
              <a:t>e</a:t>
            </a:r>
            <a:endParaRPr lang="en-US" sz="96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E8410F1-3677-4440-A3BE-642F6DFFDF18}"/>
              </a:ext>
            </a:extLst>
          </p:cNvPr>
          <p:cNvSpPr/>
          <p:nvPr/>
        </p:nvSpPr>
        <p:spPr>
          <a:xfrm>
            <a:off x="2176979" y="3480801"/>
            <a:ext cx="28956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00FF"/>
                </a:solidFill>
                <a:latin typeface="UTM Avo" panose="02040603050506020204" pitchFamily="18" charset="0"/>
                <a:cs typeface="Arial-SGK-TV" pitchFamily="2" charset="0"/>
              </a:rPr>
              <a:t>b</a:t>
            </a:r>
            <a:r>
              <a:rPr lang="en-US" sz="6600" dirty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e</a:t>
            </a:r>
            <a:endParaRPr lang="en-US" sz="6600" dirty="0">
              <a:solidFill>
                <a:srgbClr val="0000FF"/>
              </a:solidFill>
              <a:latin typeface="UTM Avo" panose="02040603050506020204" pitchFamily="18" charset="0"/>
              <a:cs typeface="Arial-SGK-TV" pitchFamily="2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5BA3FE2-0078-47D7-B6BA-3B3E83F6F7EB}"/>
              </a:ext>
            </a:extLst>
          </p:cNvPr>
          <p:cNvSpPr/>
          <p:nvPr/>
        </p:nvSpPr>
        <p:spPr>
          <a:xfrm>
            <a:off x="2176979" y="2642601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00FF"/>
                </a:solidFill>
                <a:latin typeface="UTM Avo" panose="02040603050506020204" pitchFamily="18" charset="0"/>
                <a:cs typeface="Arial-SGK-TV" pitchFamily="2" charset="0"/>
              </a:rPr>
              <a:t>b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73057A3-5333-43C1-8FB9-7EE93C91A861}"/>
              </a:ext>
            </a:extLst>
          </p:cNvPr>
          <p:cNvSpPr/>
          <p:nvPr/>
        </p:nvSpPr>
        <p:spPr>
          <a:xfrm>
            <a:off x="3624779" y="2642601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8A708CE-2636-4801-8ED1-2E2500B0A895}"/>
              </a:ext>
            </a:extLst>
          </p:cNvPr>
          <p:cNvSpPr/>
          <p:nvPr/>
        </p:nvSpPr>
        <p:spPr>
          <a:xfrm>
            <a:off x="6291779" y="3480801"/>
            <a:ext cx="28956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 err="1">
                <a:solidFill>
                  <a:srgbClr val="0000FF"/>
                </a:solidFill>
                <a:latin typeface="UTM Avo" panose="02040603050506020204" pitchFamily="18" charset="0"/>
                <a:cs typeface="Arial-SGK-TV" pitchFamily="2" charset="0"/>
              </a:rPr>
              <a:t>b</a:t>
            </a:r>
            <a:r>
              <a:rPr lang="en-US" sz="6600" dirty="0" err="1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ê</a:t>
            </a:r>
            <a:endParaRPr lang="en-US" sz="6600" dirty="0">
              <a:solidFill>
                <a:srgbClr val="FF0000"/>
              </a:solidFill>
              <a:latin typeface="UTM Avo" panose="02040603050506020204" pitchFamily="18" charset="0"/>
              <a:cs typeface="Arial-SGK-TV" pitchFamily="2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1F065C9-0CDD-42E4-8CF0-8249B5CBDFB3}"/>
              </a:ext>
            </a:extLst>
          </p:cNvPr>
          <p:cNvSpPr/>
          <p:nvPr/>
        </p:nvSpPr>
        <p:spPr>
          <a:xfrm>
            <a:off x="6291779" y="2642601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00FF"/>
                </a:solidFill>
                <a:latin typeface="UTM Avo" panose="02040603050506020204" pitchFamily="18" charset="0"/>
                <a:cs typeface="Arial-SGK-TV" pitchFamily="2" charset="0"/>
              </a:rPr>
              <a:t>b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F74C9CB-BE2B-40B9-8630-6CBF77721252}"/>
              </a:ext>
            </a:extLst>
          </p:cNvPr>
          <p:cNvSpPr/>
          <p:nvPr/>
        </p:nvSpPr>
        <p:spPr>
          <a:xfrm>
            <a:off x="7739579" y="2642601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ê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D7158E2-0C85-4C2C-B1D8-8C6ACF1537C6}"/>
              </a:ext>
            </a:extLst>
          </p:cNvPr>
          <p:cNvSpPr txBox="1"/>
          <p:nvPr/>
        </p:nvSpPr>
        <p:spPr>
          <a:xfrm>
            <a:off x="2634179" y="4852401"/>
            <a:ext cx="152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solidFill>
                  <a:srgbClr val="0000FF"/>
                </a:solidFill>
                <a:latin typeface="UTM Avo" panose="02040603050506020204" pitchFamily="18" charset="0"/>
                <a:cs typeface="Arial-SGK-TV" pitchFamily="2" charset="0"/>
              </a:rPr>
              <a:t>bè</a:t>
            </a:r>
            <a:r>
              <a:rPr lang="en-US" sz="44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6AF50BD-7BEC-45B9-AA10-A2A3B261A96A}"/>
              </a:ext>
            </a:extLst>
          </p:cNvPr>
          <p:cNvSpPr txBox="1"/>
          <p:nvPr/>
        </p:nvSpPr>
        <p:spPr>
          <a:xfrm>
            <a:off x="4996379" y="4827338"/>
            <a:ext cx="152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solidFill>
                  <a:srgbClr val="0000FF"/>
                </a:solidFill>
                <a:latin typeface="UTM Avo" panose="02040603050506020204" pitchFamily="18" charset="0"/>
                <a:cs typeface="Arial-SGK-TV" pitchFamily="2" charset="0"/>
              </a:rPr>
              <a:t>bé</a:t>
            </a:r>
            <a:r>
              <a:rPr lang="en-US" sz="44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F607311-DDD2-4748-A690-27AD83F2CCC7}"/>
              </a:ext>
            </a:extLst>
          </p:cNvPr>
          <p:cNvSpPr txBox="1"/>
          <p:nvPr/>
        </p:nvSpPr>
        <p:spPr>
          <a:xfrm>
            <a:off x="7434779" y="4827338"/>
            <a:ext cx="1600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>
                <a:solidFill>
                  <a:srgbClr val="0000FF"/>
                </a:solidFill>
                <a:latin typeface="UTM Avo" panose="02040603050506020204" pitchFamily="18" charset="0"/>
                <a:cs typeface="Arial-SGK-TV" pitchFamily="2" charset="0"/>
              </a:rPr>
              <a:t>bế</a:t>
            </a:r>
            <a:endParaRPr lang="en-US" sz="6600" dirty="0">
              <a:solidFill>
                <a:srgbClr val="0000FF"/>
              </a:solidFill>
              <a:latin typeface="UTM Avo" panose="02040603050506020204" pitchFamily="18" charset="0"/>
              <a:cs typeface="Arial-SGK-TV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015679" y="989630"/>
            <a:ext cx="3454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solidFill>
                  <a:srgbClr val="FF0000"/>
                </a:solidFill>
                <a:latin typeface=".VnAvant" pitchFamily="34" charset="0"/>
              </a:rPr>
              <a:t>ª</a:t>
            </a:r>
            <a:endParaRPr lang="en-US" sz="9600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0010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848235-B0B9-47AC-9945-B61110BD70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8951" y="2205318"/>
            <a:ext cx="8967327" cy="24473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773CB8-2DCE-4D3B-B91B-A8BF92FC6D4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222353" y="-409846"/>
            <a:ext cx="4405927" cy="3318271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107E6988-8527-458E-97D5-779243C291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4845" y="4206240"/>
            <a:ext cx="2088208" cy="2088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8486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A39D4A4-B0E4-42B3-8715-9342931C5293}"/>
              </a:ext>
            </a:extLst>
          </p:cNvPr>
          <p:cNvSpPr txBox="1"/>
          <p:nvPr/>
        </p:nvSpPr>
        <p:spPr>
          <a:xfrm>
            <a:off x="3538331" y="2716699"/>
            <a:ext cx="4267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TIẾT 2</a:t>
            </a:r>
            <a:endParaRPr lang="en-US" sz="6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4" name="Right Arrow 3">
            <a:hlinkClick r:id="rId2" action="ppaction://hlinkfile"/>
          </p:cNvPr>
          <p:cNvSpPr/>
          <p:nvPr/>
        </p:nvSpPr>
        <p:spPr>
          <a:xfrm>
            <a:off x="10536072" y="3903260"/>
            <a:ext cx="627797" cy="5322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497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u the ngoi">
            <a:extLst>
              <a:ext uri="{FF2B5EF4-FFF2-40B4-BE49-F238E27FC236}">
                <a16:creationId xmlns:a16="http://schemas.microsoft.com/office/drawing/2014/main" id="{698158EF-A70C-4B0C-8C6E-E075141EFA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75489" y="702696"/>
            <a:ext cx="4802419" cy="5250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55993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1EE9EC0-4C6F-4AF7-8FAD-1669356B9A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9929" y="1595426"/>
            <a:ext cx="6815459" cy="3075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324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672AEFA4-EA1C-4CA1-B5F3-7E6BFCA9A3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973" y="217511"/>
            <a:ext cx="2262347" cy="10207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D468434-731C-44F1-8411-DD6994E17C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320" y="1111876"/>
            <a:ext cx="6049109" cy="395001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E529E3F-FFD9-4339-AF6D-EBC64F3E1BBD}"/>
              </a:ext>
            </a:extLst>
          </p:cNvPr>
          <p:cNvSpPr txBox="1"/>
          <p:nvPr/>
        </p:nvSpPr>
        <p:spPr>
          <a:xfrm>
            <a:off x="3381316" y="5260936"/>
            <a:ext cx="46141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0000FF"/>
                </a:solidFill>
                <a:latin typeface=".VnAvant" panose="020B7200000000000000" pitchFamily="34" charset="0"/>
                <a:cs typeface="Arial-SGK-TV" pitchFamily="2" charset="0"/>
              </a:rPr>
              <a:t>Bµ </a:t>
            </a:r>
            <a:r>
              <a:rPr lang="en-US" sz="6000" dirty="0" err="1">
                <a:solidFill>
                  <a:srgbClr val="0000FF"/>
                </a:solidFill>
                <a:latin typeface=".VnAvant" panose="020B7200000000000000" pitchFamily="34" charset="0"/>
                <a:cs typeface="Arial-SGK-TV" pitchFamily="2" charset="0"/>
              </a:rPr>
              <a:t>bÕ</a:t>
            </a:r>
            <a:r>
              <a:rPr lang="en-US" sz="6000" dirty="0">
                <a:solidFill>
                  <a:srgbClr val="0000FF"/>
                </a:solidFill>
                <a:latin typeface=".VnAvant" panose="020B7200000000000000" pitchFamily="34" charset="0"/>
                <a:cs typeface="Arial-SGK-TV" pitchFamily="2" charset="0"/>
              </a:rPr>
              <a:t> </a:t>
            </a:r>
            <a:r>
              <a:rPr lang="en-US" sz="6000" dirty="0" err="1">
                <a:solidFill>
                  <a:srgbClr val="0000FF"/>
                </a:solidFill>
                <a:latin typeface=".VnAvant" panose="020B7200000000000000" pitchFamily="34" charset="0"/>
                <a:cs typeface="Arial-SGK-TV" pitchFamily="2" charset="0"/>
              </a:rPr>
              <a:t>bÐ</a:t>
            </a:r>
            <a:r>
              <a:rPr lang="en-US" sz="6000" dirty="0">
                <a:solidFill>
                  <a:srgbClr val="0000FF"/>
                </a:solidFill>
                <a:latin typeface=".VnAvant" panose="020B7200000000000000" pitchFamily="34" charset="0"/>
                <a:cs typeface="Arial-SGK-TV" pitchFamily="2" charset="0"/>
              </a:rPr>
              <a:t>.</a:t>
            </a:r>
            <a:endParaRPr lang="en-US" sz="4000" dirty="0">
              <a:solidFill>
                <a:srgbClr val="0000FF"/>
              </a:solidFill>
              <a:latin typeface=".VnAvant" panose="020B72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58047E-113B-4F3F-A755-DF9B8235900B}"/>
              </a:ext>
            </a:extLst>
          </p:cNvPr>
          <p:cNvSpPr txBox="1"/>
          <p:nvPr/>
        </p:nvSpPr>
        <p:spPr>
          <a:xfrm>
            <a:off x="5069505" y="5261385"/>
            <a:ext cx="10964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.VnAvant" panose="020B7200000000000000" pitchFamily="34" charset="0"/>
              </a:rPr>
              <a:t>ª</a:t>
            </a:r>
            <a:r>
              <a:rPr lang="en-US" sz="5400" dirty="0">
                <a:solidFill>
                  <a:srgbClr val="0000FF"/>
                </a:solidFill>
                <a:latin typeface=".VnAvant" pitchFamily="34" charset="0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8DDBD3-4985-450F-B5E0-0AA4B0FCD064}"/>
              </a:ext>
            </a:extLst>
          </p:cNvPr>
          <p:cNvSpPr txBox="1"/>
          <p:nvPr/>
        </p:nvSpPr>
        <p:spPr>
          <a:xfrm>
            <a:off x="6294785" y="5260941"/>
            <a:ext cx="10964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.VnAvant" panose="020B7200000000000000" pitchFamily="34" charset="0"/>
              </a:rPr>
              <a:t>e</a:t>
            </a:r>
            <a:r>
              <a:rPr lang="en-US" sz="5400" dirty="0">
                <a:solidFill>
                  <a:srgbClr val="0000FF"/>
                </a:solidFill>
                <a:latin typeface=".VnAvant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21143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61F22A-6B7A-4D05-A68D-5752393415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4980" y="2470797"/>
            <a:ext cx="5600565" cy="25073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245966B-D1AE-4C58-AF12-195F81DC2B7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724218" y="8"/>
            <a:ext cx="4405927" cy="3318271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A1AA804A-73AD-42F1-9F92-99489B5BE7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0470" y="4615671"/>
            <a:ext cx="1872879" cy="1348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3955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6EB5E9-96AC-475F-B63D-B8D4182239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244" y="513741"/>
            <a:ext cx="1837637" cy="8226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602F613-F834-4399-8482-E26E28283F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0980" y="1354680"/>
            <a:ext cx="7470045" cy="508508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AD768B3-BBDD-4801-83D4-DAB48ABABDA1}"/>
              </a:ext>
            </a:extLst>
          </p:cNvPr>
          <p:cNvSpPr txBox="1"/>
          <p:nvPr/>
        </p:nvSpPr>
        <p:spPr>
          <a:xfrm>
            <a:off x="3675405" y="418242"/>
            <a:ext cx="48411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0000FF"/>
                </a:solidFill>
                <a:latin typeface=".VnAvant" panose="020B7200000000000000" pitchFamily="34" charset="0"/>
                <a:cs typeface="Arial-SGK-TV" pitchFamily="2" charset="0"/>
              </a:rPr>
              <a:t>Trªn</a:t>
            </a:r>
            <a:r>
              <a:rPr lang="en-US" sz="4800" dirty="0">
                <a:solidFill>
                  <a:srgbClr val="0000FF"/>
                </a:solidFill>
                <a:latin typeface=".VnAvant" panose="020B7200000000000000" pitchFamily="34" charset="0"/>
                <a:cs typeface="Arial-SGK-TV" pitchFamily="2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.VnAvant" panose="020B7200000000000000" pitchFamily="34" charset="0"/>
                <a:cs typeface="Arial-SGK-TV" pitchFamily="2" charset="0"/>
              </a:rPr>
              <a:t>s©n</a:t>
            </a:r>
            <a:r>
              <a:rPr lang="en-US" sz="4800" dirty="0">
                <a:solidFill>
                  <a:srgbClr val="0000FF"/>
                </a:solidFill>
                <a:latin typeface=".VnAvant" panose="020B7200000000000000" pitchFamily="34" charset="0"/>
                <a:cs typeface="Arial-SGK-TV" pitchFamily="2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.VnAvant" panose="020B7200000000000000" pitchFamily="34" charset="0"/>
                <a:cs typeface="Arial-SGK-TV" pitchFamily="2" charset="0"/>
              </a:rPr>
              <a:t>tr­</a:t>
            </a:r>
            <a:r>
              <a:rPr lang="en-US" sz="3600" dirty="0" err="1">
                <a:solidFill>
                  <a:srgbClr val="0000FF"/>
                </a:solidFill>
                <a:latin typeface=".VnAvant" panose="020B7200000000000000" pitchFamily="34" charset="0"/>
                <a:cs typeface="Arial-SGK-TV" pitchFamily="2" charset="0"/>
              </a:rPr>
              <a:t>¦</a:t>
            </a:r>
            <a:r>
              <a:rPr lang="en-US" sz="4800" dirty="0" err="1">
                <a:solidFill>
                  <a:srgbClr val="0000FF"/>
                </a:solidFill>
                <a:latin typeface=".VnAvant" panose="020B7200000000000000" pitchFamily="34" charset="0"/>
                <a:cs typeface="Arial-SGK-TV" pitchFamily="2" charset="0"/>
              </a:rPr>
              <a:t>êng</a:t>
            </a:r>
            <a:endParaRPr lang="en-US" sz="4800" dirty="0">
              <a:solidFill>
                <a:srgbClr val="0000FF"/>
              </a:solidFill>
              <a:latin typeface=".VnAvant" panose="020B7200000000000000" pitchFamily="34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4261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D8A8D48-6293-461C-9404-E6CF3D465A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5601" y="1421244"/>
            <a:ext cx="7957475" cy="2236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637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A39D4A4-B0E4-42B3-8715-9342931C5293}"/>
              </a:ext>
            </a:extLst>
          </p:cNvPr>
          <p:cNvSpPr txBox="1"/>
          <p:nvPr/>
        </p:nvSpPr>
        <p:spPr>
          <a:xfrm>
            <a:off x="3688456" y="2361857"/>
            <a:ext cx="4267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 smtClean="0">
                <a:solidFill>
                  <a:prstClr val="black"/>
                </a:solidFill>
              </a:rPr>
              <a:t>Đọc</a:t>
            </a:r>
            <a:r>
              <a:rPr lang="en-US" sz="6000" b="1" dirty="0" smtClean="0">
                <a:solidFill>
                  <a:prstClr val="black"/>
                </a:solidFill>
              </a:rPr>
              <a:t> </a:t>
            </a:r>
            <a:r>
              <a:rPr lang="en-US" sz="6000" b="1" dirty="0" err="1" smtClean="0">
                <a:solidFill>
                  <a:prstClr val="black"/>
                </a:solidFill>
              </a:rPr>
              <a:t>sách</a:t>
            </a:r>
            <a:r>
              <a:rPr lang="en-US" sz="6000" b="1" dirty="0" smtClean="0">
                <a:solidFill>
                  <a:prstClr val="black"/>
                </a:solidFill>
              </a:rPr>
              <a:t> </a:t>
            </a:r>
            <a:r>
              <a:rPr lang="en-US" sz="6000" b="1" dirty="0" err="1" smtClean="0">
                <a:solidFill>
                  <a:prstClr val="black"/>
                </a:solidFill>
              </a:rPr>
              <a:t>giáo</a:t>
            </a:r>
            <a:r>
              <a:rPr lang="en-US" sz="6000" b="1" dirty="0" smtClean="0">
                <a:solidFill>
                  <a:prstClr val="black"/>
                </a:solidFill>
              </a:rPr>
              <a:t> </a:t>
            </a:r>
            <a:r>
              <a:rPr lang="en-US" sz="6000" b="1" dirty="0" err="1" smtClean="0">
                <a:solidFill>
                  <a:prstClr val="black"/>
                </a:solidFill>
              </a:rPr>
              <a:t>khoa</a:t>
            </a:r>
            <a:endParaRPr lang="en-US" sz="60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794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933" y="181403"/>
            <a:ext cx="9812741" cy="6205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5794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049F577-F92A-4405-A19E-48EB947980F5}"/>
              </a:ext>
            </a:extLst>
          </p:cNvPr>
          <p:cNvSpPr txBox="1"/>
          <p:nvPr/>
        </p:nvSpPr>
        <p:spPr>
          <a:xfrm>
            <a:off x="3014168" y="321365"/>
            <a:ext cx="61636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CỦNG CỐ - DẶN DÒ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0A635F-595D-7944-B06B-0F42D3C7303D}"/>
              </a:ext>
            </a:extLst>
          </p:cNvPr>
          <p:cNvSpPr txBox="1"/>
          <p:nvPr/>
        </p:nvSpPr>
        <p:spPr>
          <a:xfrm>
            <a:off x="1085094" y="137769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x-non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0A9AC09-F85A-4AD1-9CC1-A9E790886E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5228" y="2124223"/>
            <a:ext cx="4421261" cy="3244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979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362E968-AE8C-4A26-A60A-B195703162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071" y="437450"/>
            <a:ext cx="2737767" cy="76941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132CCED-94AA-4D2F-AC5E-23D6C24D87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8291" y="1414635"/>
            <a:ext cx="8663519" cy="32004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FCCA04F-364E-431B-AE77-9BEB9DFA4DB7}"/>
              </a:ext>
            </a:extLst>
          </p:cNvPr>
          <p:cNvSpPr txBox="1"/>
          <p:nvPr/>
        </p:nvSpPr>
        <p:spPr>
          <a:xfrm>
            <a:off x="1701219" y="4706556"/>
            <a:ext cx="8305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00FF"/>
                </a:solidFill>
                <a:latin typeface=".VnAvant" panose="020B7200000000000000" pitchFamily="34" charset="0"/>
                <a:cs typeface="Arial-SGK-TV" pitchFamily="2" charset="0"/>
              </a:rPr>
              <a:t>BÐ </a:t>
            </a:r>
            <a:r>
              <a:rPr lang="en-US" sz="4400" dirty="0" err="1">
                <a:solidFill>
                  <a:srgbClr val="0000FF"/>
                </a:solidFill>
                <a:latin typeface=".VnAvant" panose="020B7200000000000000" pitchFamily="34" charset="0"/>
                <a:cs typeface="Arial-SGK-TV" pitchFamily="2" charset="0"/>
              </a:rPr>
              <a:t>kÓ</a:t>
            </a:r>
            <a:r>
              <a:rPr lang="en-US" sz="4400" dirty="0">
                <a:solidFill>
                  <a:srgbClr val="0000FF"/>
                </a:solidFill>
                <a:latin typeface=".VnAvant" panose="020B7200000000000000" pitchFamily="34" charset="0"/>
                <a:cs typeface="Arial-SGK-TV" pitchFamily="2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.VnAvant" panose="020B7200000000000000" pitchFamily="34" charset="0"/>
                <a:cs typeface="Arial-SGK-TV" pitchFamily="2" charset="0"/>
              </a:rPr>
              <a:t>mÑ</a:t>
            </a:r>
            <a:r>
              <a:rPr lang="en-US" sz="4400" dirty="0">
                <a:solidFill>
                  <a:srgbClr val="0000FF"/>
                </a:solidFill>
                <a:latin typeface=".VnAvant" panose="020B7200000000000000" pitchFamily="34" charset="0"/>
                <a:cs typeface="Arial-SGK-TV" pitchFamily="2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.VnAvant" panose="020B7200000000000000" pitchFamily="34" charset="0"/>
                <a:cs typeface="Arial-SGK-TV" pitchFamily="2" charset="0"/>
              </a:rPr>
              <a:t>nghe</a:t>
            </a:r>
            <a:r>
              <a:rPr lang="en-US" sz="4400" dirty="0">
                <a:solidFill>
                  <a:srgbClr val="0000FF"/>
                </a:solidFill>
                <a:latin typeface=".VnAvant" panose="020B7200000000000000" pitchFamily="34" charset="0"/>
                <a:cs typeface="Arial-SGK-TV" pitchFamily="2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.VnAvant" panose="020B7200000000000000" pitchFamily="34" charset="0"/>
                <a:cs typeface="Arial-SGK-TV" pitchFamily="2" charset="0"/>
              </a:rPr>
              <a:t>vÒ</a:t>
            </a:r>
            <a:r>
              <a:rPr lang="en-US" sz="4400" dirty="0">
                <a:solidFill>
                  <a:srgbClr val="0000FF"/>
                </a:solidFill>
                <a:latin typeface=".VnAvant" panose="020B7200000000000000" pitchFamily="34" charset="0"/>
                <a:cs typeface="Arial-SGK-TV" pitchFamily="2" charset="0"/>
              </a:rPr>
              <a:t> b¹n </a:t>
            </a:r>
            <a:r>
              <a:rPr lang="en-US" sz="4400" dirty="0" err="1">
                <a:solidFill>
                  <a:srgbClr val="0000FF"/>
                </a:solidFill>
                <a:latin typeface=".VnAvant" panose="020B7200000000000000" pitchFamily="34" charset="0"/>
                <a:cs typeface="Arial-SGK-TV" pitchFamily="2" charset="0"/>
              </a:rPr>
              <a:t>bÌ</a:t>
            </a:r>
            <a:r>
              <a:rPr lang="en-US" sz="4400" dirty="0">
                <a:solidFill>
                  <a:srgbClr val="0000FF"/>
                </a:solidFill>
                <a:latin typeface=".VnAvant" panose="020B7200000000000000" pitchFamily="34" charset="0"/>
                <a:cs typeface="Arial-SGK-TV" pitchFamily="2" charset="0"/>
              </a:rPr>
              <a:t>. </a:t>
            </a:r>
            <a:r>
              <a:rPr lang="en-US" sz="4400" dirty="0">
                <a:solidFill>
                  <a:srgbClr val="0000FF"/>
                </a:solidFill>
                <a:latin typeface=".VnAvant" panose="020B7200000000000000" pitchFamily="34" charset="0"/>
              </a:rPr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4388E91-B39D-411D-B5F2-28030511E421}"/>
              </a:ext>
            </a:extLst>
          </p:cNvPr>
          <p:cNvSpPr txBox="1"/>
          <p:nvPr/>
        </p:nvSpPr>
        <p:spPr>
          <a:xfrm>
            <a:off x="2023828" y="4700599"/>
            <a:ext cx="76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e  </a:t>
            </a:r>
            <a:r>
              <a:rPr lang="en-US" sz="4400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BDFB2E6-E8D6-43BC-8B3E-85AF9D500744}"/>
              </a:ext>
            </a:extLst>
          </p:cNvPr>
          <p:cNvSpPr txBox="1"/>
          <p:nvPr/>
        </p:nvSpPr>
        <p:spPr>
          <a:xfrm>
            <a:off x="2811115" y="4700598"/>
            <a:ext cx="838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ª </a:t>
            </a:r>
            <a:r>
              <a:rPr lang="en-US" sz="4400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F94BDBC-6EBE-4941-B5C7-C9192C7D5281}"/>
              </a:ext>
            </a:extLst>
          </p:cNvPr>
          <p:cNvSpPr txBox="1"/>
          <p:nvPr/>
        </p:nvSpPr>
        <p:spPr>
          <a:xfrm>
            <a:off x="6260647" y="4700598"/>
            <a:ext cx="838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ª </a:t>
            </a:r>
            <a:r>
              <a:rPr lang="en-US" sz="4400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3541B55-CDEF-44CE-91D1-B757C6C28568}"/>
              </a:ext>
            </a:extLst>
          </p:cNvPr>
          <p:cNvSpPr txBox="1"/>
          <p:nvPr/>
        </p:nvSpPr>
        <p:spPr>
          <a:xfrm>
            <a:off x="3859501" y="4700598"/>
            <a:ext cx="76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e  </a:t>
            </a:r>
            <a:r>
              <a:rPr lang="en-US" sz="4400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C7B337C-A7C6-4342-BB78-7ACDCA901343}"/>
              </a:ext>
            </a:extLst>
          </p:cNvPr>
          <p:cNvSpPr txBox="1"/>
          <p:nvPr/>
        </p:nvSpPr>
        <p:spPr>
          <a:xfrm>
            <a:off x="5435576" y="4700598"/>
            <a:ext cx="76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e  </a:t>
            </a:r>
            <a:r>
              <a:rPr lang="en-US" sz="4400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6732A5E-7DE0-487A-811A-1AFE883A9229}"/>
              </a:ext>
            </a:extLst>
          </p:cNvPr>
          <p:cNvSpPr txBox="1"/>
          <p:nvPr/>
        </p:nvSpPr>
        <p:spPr>
          <a:xfrm>
            <a:off x="8421407" y="4700598"/>
            <a:ext cx="76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e  </a:t>
            </a:r>
            <a:r>
              <a:rPr lang="en-US" sz="4400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10286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17" grpId="0"/>
      <p:bldP spid="18" grpId="0"/>
      <p:bldP spid="19" grpId="0"/>
      <p:bldP spid="20" grpId="0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D0A635F-595D-7944-B06B-0F42D3C7303D}"/>
              </a:ext>
            </a:extLst>
          </p:cNvPr>
          <p:cNvSpPr txBox="1"/>
          <p:nvPr/>
        </p:nvSpPr>
        <p:spPr>
          <a:xfrm>
            <a:off x="1085094" y="137769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x-none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1575A62-37CC-44C9-9CAE-762C5E9DCE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162" y="2816613"/>
            <a:ext cx="1401031" cy="3383280"/>
          </a:xfrm>
          <a:prstGeom prst="rect">
            <a:avLst/>
          </a:prstGeom>
        </p:spPr>
      </p:pic>
      <p:sp>
        <p:nvSpPr>
          <p:cNvPr id="6" name="Google Shape;54;p13">
            <a:extLst>
              <a:ext uri="{FF2B5EF4-FFF2-40B4-BE49-F238E27FC236}">
                <a16:creationId xmlns:a16="http://schemas.microsoft.com/office/drawing/2014/main" id="{932F1E6B-849C-42CA-BF98-8B7CC5540089}"/>
              </a:ext>
            </a:extLst>
          </p:cNvPr>
          <p:cNvSpPr txBox="1">
            <a:spLocks/>
          </p:cNvSpPr>
          <p:nvPr/>
        </p:nvSpPr>
        <p:spPr>
          <a:xfrm>
            <a:off x="3408833" y="2424055"/>
            <a:ext cx="4505643" cy="200989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8000" b="1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BÀI 4: </a:t>
            </a:r>
            <a:br>
              <a:rPr lang="pt-BR" sz="8000" b="1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pt-BR" sz="8000" b="1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E  e  Ê  ê  </a:t>
            </a:r>
          </a:p>
        </p:txBody>
      </p:sp>
    </p:spTree>
    <p:extLst>
      <p:ext uri="{BB962C8B-B14F-4D97-AF65-F5344CB8AC3E}">
        <p14:creationId xmlns:p14="http://schemas.microsoft.com/office/powerpoint/2010/main" val="1074924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4474821-3B2A-4F37-B0AF-2E43FA1C3D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1989" y="1516904"/>
            <a:ext cx="6490995" cy="2860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076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Không có mô tả.">
            <a:extLst>
              <a:ext uri="{FF2B5EF4-FFF2-40B4-BE49-F238E27FC236}">
                <a16:creationId xmlns:a16="http://schemas.microsoft.com/office/drawing/2014/main" id="{AD557C5A-C255-4C78-87E6-665317A385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157247" y="71861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D4C14A7-6EC4-4A7B-BF4D-1A99C7B32F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485" y="361803"/>
            <a:ext cx="2512491" cy="110719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CDED5E24-F611-4125-9595-F7BB6ACB3699}"/>
              </a:ext>
            </a:extLst>
          </p:cNvPr>
          <p:cNvGrpSpPr/>
          <p:nvPr/>
        </p:nvGrpSpPr>
        <p:grpSpPr>
          <a:xfrm>
            <a:off x="4389897" y="962240"/>
            <a:ext cx="2442363" cy="2563005"/>
            <a:chOff x="2420257" y="1139209"/>
            <a:chExt cx="4303486" cy="2865001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A3D85C78-D23F-4EEF-B741-751E1FC95AF9}"/>
                </a:ext>
              </a:extLst>
            </p:cNvPr>
            <p:cNvSpPr/>
            <p:nvPr/>
          </p:nvSpPr>
          <p:spPr>
            <a:xfrm>
              <a:off x="2420257" y="1139289"/>
              <a:ext cx="4303486" cy="2864921"/>
            </a:xfrm>
            <a:prstGeom prst="roundRect">
              <a:avLst/>
            </a:prstGeom>
            <a:solidFill>
              <a:srgbClr val="D8EF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E6904F1-83CC-4DFC-8924-45CBE92AB45E}"/>
                </a:ext>
              </a:extLst>
            </p:cNvPr>
            <p:cNvSpPr txBox="1"/>
            <p:nvPr/>
          </p:nvSpPr>
          <p:spPr>
            <a:xfrm>
              <a:off x="3720800" y="1139209"/>
              <a:ext cx="1182913" cy="26835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5000" dirty="0">
                  <a:solidFill>
                    <a:srgbClr val="E52D5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</a:t>
              </a:r>
            </a:p>
          </p:txBody>
        </p:sp>
      </p:grpSp>
      <p:sp>
        <p:nvSpPr>
          <p:cNvPr id="11" name="Rectangle: Rounded Corners 1">
            <a:extLst>
              <a:ext uri="{FF2B5EF4-FFF2-40B4-BE49-F238E27FC236}">
                <a16:creationId xmlns:a16="http://schemas.microsoft.com/office/drawing/2014/main" id="{C0A1CA23-577F-4870-9C86-CE787D02BD9D}"/>
              </a:ext>
            </a:extLst>
          </p:cNvPr>
          <p:cNvSpPr/>
          <p:nvPr/>
        </p:nvSpPr>
        <p:spPr>
          <a:xfrm>
            <a:off x="7257787" y="1076272"/>
            <a:ext cx="1985159" cy="2373972"/>
          </a:xfrm>
          <a:prstGeom prst="round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5000" dirty="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</a:t>
            </a:r>
          </a:p>
          <a:p>
            <a:pPr algn="ctr"/>
            <a:endParaRPr lang="en-GB" dirty="0"/>
          </a:p>
        </p:txBody>
      </p:sp>
      <p:sp>
        <p:nvSpPr>
          <p:cNvPr id="2" name="Rectangle 1"/>
          <p:cNvSpPr/>
          <p:nvPr/>
        </p:nvSpPr>
        <p:spPr>
          <a:xfrm>
            <a:off x="5027197" y="3926990"/>
            <a:ext cx="2060811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1500" b="1" dirty="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E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639931" y="3926991"/>
            <a:ext cx="2104580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1500" b="1" dirty="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Ê</a:t>
            </a:r>
            <a:endParaRPr lang="en-US" sz="2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958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20800" y="3124200"/>
            <a:ext cx="3860800" cy="838200"/>
          </a:xfrm>
          <a:prstGeom prst="rect">
            <a:avLst/>
          </a:prstGeom>
          <a:ln w="285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0000FF"/>
                </a:solidFill>
                <a:latin typeface=".VnAvant" pitchFamily="34" charset="0"/>
              </a:rPr>
              <a:t>b</a:t>
            </a:r>
            <a:r>
              <a:rPr lang="en-US" sz="6000" dirty="0" smtClean="0">
                <a:solidFill>
                  <a:srgbClr val="FF0000"/>
                </a:solidFill>
                <a:latin typeface=".VnAvant" pitchFamily="34" charset="0"/>
              </a:rPr>
              <a:t>e</a:t>
            </a:r>
            <a:endParaRPr lang="en-US" sz="60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320800" y="2284863"/>
            <a:ext cx="19304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0000FF"/>
                </a:solidFill>
                <a:latin typeface=".VnAvant" pitchFamily="34" charset="0"/>
              </a:rPr>
              <a:t>b</a:t>
            </a:r>
            <a:endParaRPr lang="en-US" sz="60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51200" y="2286000"/>
            <a:ext cx="19304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FF0000"/>
                </a:solidFill>
                <a:latin typeface=".VnAvant" pitchFamily="34" charset="0"/>
              </a:rPr>
              <a:t>e</a:t>
            </a:r>
            <a:endParaRPr lang="en-US" sz="60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40000" y="228600"/>
            <a:ext cx="3454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solidFill>
                  <a:srgbClr val="FF0000"/>
                </a:solidFill>
                <a:latin typeface=".VnAvant" pitchFamily="34" charset="0"/>
              </a:rPr>
              <a:t>e</a:t>
            </a:r>
            <a:endParaRPr lang="en-US" sz="9600" dirty="0">
              <a:solidFill>
                <a:srgbClr val="FF0000"/>
              </a:solidFill>
              <a:latin typeface=".VnAvant" pitchFamily="34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4339990" y="2060817"/>
            <a:ext cx="150127" cy="13647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1669" y="3175000"/>
            <a:ext cx="182563" cy="171450"/>
          </a:xfrm>
          <a:prstGeom prst="rect">
            <a:avLst/>
          </a:prstGeom>
          <a:solidFill>
            <a:schemeClr val="bg1"/>
          </a:solidFill>
          <a:ln w="9525">
            <a:solidFill>
              <a:srgbClr val="FCFAF8"/>
            </a:solidFill>
            <a:miter lim="800000"/>
            <a:headEnd/>
            <a:tailEnd/>
          </a:ln>
          <a:effectLst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96FA175-2EF2-40CB-8B6E-03470E3F4F7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6791" r="31463" b="25348"/>
          <a:stretch>
            <a:fillRect/>
          </a:stretch>
        </p:blipFill>
        <p:spPr>
          <a:xfrm>
            <a:off x="7615444" y="611374"/>
            <a:ext cx="1975945" cy="2563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584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20800" y="2727467"/>
            <a:ext cx="3860800" cy="838200"/>
          </a:xfrm>
          <a:prstGeom prst="rect">
            <a:avLst/>
          </a:prstGeom>
          <a:ln w="285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0000FF"/>
                </a:solidFill>
                <a:latin typeface=".VnAvant" pitchFamily="34" charset="0"/>
              </a:rPr>
              <a:t>b</a:t>
            </a:r>
            <a:r>
              <a:rPr lang="en-US" sz="6000" dirty="0" smtClean="0">
                <a:solidFill>
                  <a:srgbClr val="FF0000"/>
                </a:solidFill>
                <a:latin typeface=".VnAvant" pitchFamily="34" charset="0"/>
              </a:rPr>
              <a:t>e</a:t>
            </a:r>
            <a:endParaRPr lang="en-US" sz="60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320800" y="1888130"/>
            <a:ext cx="19304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0000FF"/>
                </a:solidFill>
                <a:latin typeface=".VnAvant" pitchFamily="34" charset="0"/>
              </a:rPr>
              <a:t>b</a:t>
            </a:r>
            <a:endParaRPr lang="en-US" sz="60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51200" y="1889267"/>
            <a:ext cx="19304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FF0000"/>
                </a:solidFill>
                <a:latin typeface=".VnAvant" pitchFamily="34" charset="0"/>
              </a:rPr>
              <a:t>e</a:t>
            </a:r>
            <a:endParaRPr lang="en-US" sz="60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40000" y="228600"/>
            <a:ext cx="1676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solidFill>
                  <a:srgbClr val="FF0000"/>
                </a:solidFill>
                <a:latin typeface=".VnAvant" pitchFamily="34" charset="0"/>
              </a:rPr>
              <a:t>e</a:t>
            </a:r>
            <a:endParaRPr lang="en-US" sz="9600" dirty="0">
              <a:solidFill>
                <a:srgbClr val="FF0000"/>
              </a:solidFill>
              <a:latin typeface=".VnAvant" pitchFamily="34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4414295" y="1661784"/>
            <a:ext cx="116764" cy="13647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705" y="2821769"/>
            <a:ext cx="158631" cy="148976"/>
          </a:xfrm>
          <a:prstGeom prst="rect">
            <a:avLst/>
          </a:prstGeom>
          <a:solidFill>
            <a:schemeClr val="bg1"/>
          </a:solidFill>
          <a:ln w="9525">
            <a:solidFill>
              <a:srgbClr val="FCFAF8"/>
            </a:solidFill>
            <a:miter lim="800000"/>
            <a:headEnd/>
            <a:tailEnd/>
          </a:ln>
          <a:effectLst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96FA175-2EF2-40CB-8B6E-03470E3F4F7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6791" r="31463" b="25348"/>
          <a:stretch>
            <a:fillRect/>
          </a:stretch>
        </p:blipFill>
        <p:spPr>
          <a:xfrm>
            <a:off x="2172975" y="3696046"/>
            <a:ext cx="1702232" cy="220850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540000" y="5732613"/>
            <a:ext cx="120898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6000" dirty="0">
                <a:solidFill>
                  <a:srgbClr val="0000FF"/>
                </a:solidFill>
                <a:latin typeface=".VnAvant" pitchFamily="34" charset="0"/>
              </a:rPr>
              <a:t>b</a:t>
            </a:r>
            <a:r>
              <a:rPr lang="en-US" sz="6000" dirty="0">
                <a:solidFill>
                  <a:srgbClr val="FF0000"/>
                </a:solidFill>
                <a:latin typeface=".VnAvant" pitchFamily="34" charset="0"/>
              </a:rPr>
              <a:t>e</a:t>
            </a:r>
            <a:endParaRPr lang="en-US" sz="6000" dirty="0">
              <a:solidFill>
                <a:srgbClr val="0000FF"/>
              </a:solidFill>
              <a:latin typeface=".VnAvant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6037" y="5732613"/>
            <a:ext cx="207963" cy="201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2" name="Straight Connector 11"/>
          <p:cNvCxnSpPr/>
          <p:nvPr/>
        </p:nvCxnSpPr>
        <p:spPr>
          <a:xfrm>
            <a:off x="4373728" y="1642994"/>
            <a:ext cx="197893" cy="13647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436036" y="2847967"/>
            <a:ext cx="141407" cy="9460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2ACA1E1C-508E-49CC-83A2-F5A51C2846C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59977" b="25348"/>
          <a:stretch>
            <a:fillRect/>
          </a:stretch>
        </p:blipFill>
        <p:spPr>
          <a:xfrm>
            <a:off x="6523869" y="982327"/>
            <a:ext cx="3636579" cy="2563626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7737664" y="3801112"/>
            <a:ext cx="120898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6000" dirty="0">
                <a:solidFill>
                  <a:srgbClr val="0000FF"/>
                </a:solidFill>
                <a:latin typeface=".VnAvant" pitchFamily="34" charset="0"/>
              </a:rPr>
              <a:t>b</a:t>
            </a:r>
            <a:r>
              <a:rPr lang="en-US" sz="6000" dirty="0">
                <a:solidFill>
                  <a:srgbClr val="FF0000"/>
                </a:solidFill>
                <a:latin typeface=".VnAvant" pitchFamily="34" charset="0"/>
              </a:rPr>
              <a:t>e</a:t>
            </a:r>
            <a:endParaRPr lang="en-US" sz="6000" dirty="0">
              <a:solidFill>
                <a:srgbClr val="0000FF"/>
              </a:solidFill>
              <a:latin typeface=".VnAvant" pitchFamily="34" charset="0"/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>
            <a:off x="8556223" y="4023943"/>
            <a:ext cx="141407" cy="4730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7057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A3E082E-3249-4985-8BE5-8DF72A393F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9409" y="997427"/>
            <a:ext cx="4431415" cy="43050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830E028-8378-43DE-8A3E-17E29656DE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443" y="1123025"/>
            <a:ext cx="4705169" cy="4179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381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3226</TotalTime>
  <Words>81</Words>
  <Application>Microsoft Office PowerPoint</Application>
  <PresentationFormat>Widescreen</PresentationFormat>
  <Paragraphs>55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.VnAvant</vt:lpstr>
      <vt:lpstr>Arial</vt:lpstr>
      <vt:lpstr>Arial-Rounded</vt:lpstr>
      <vt:lpstr>Arial-SGK-TV</vt:lpstr>
      <vt:lpstr>Calibri</vt:lpstr>
      <vt:lpstr>UTM Avo</vt:lpstr>
      <vt:lpstr>UTM Cookies</vt:lpstr>
      <vt:lpstr>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10P030921</cp:lastModifiedBy>
  <cp:revision>311</cp:revision>
  <dcterms:created xsi:type="dcterms:W3CDTF">2021-06-02T01:34:28Z</dcterms:created>
  <dcterms:modified xsi:type="dcterms:W3CDTF">2023-09-13T04:51:07Z</dcterms:modified>
</cp:coreProperties>
</file>