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custDataLst>
    <p:tags r:id="rId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04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62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67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806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93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395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061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18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4736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328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50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FFFEA-1CD1-4996-9458-1AD00DB6686A}" type="datetimeFigureOut">
              <a:rPr lang="en-US" smtClean="0"/>
              <a:t>15/07/2021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DDE4D-7119-4D1A-83D6-D603C627D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66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87550" y="1512023"/>
            <a:ext cx="828053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 LÀM VĂN </a:t>
            </a:r>
            <a:endParaRPr lang="en-US" sz="8800" b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04552" y="3675672"/>
            <a:ext cx="1044476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VIẾT ĐOẠN VĂN KỂ VỀ MỘT VIỆC LÀM Ở NHÀ 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4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É QUÉT NHÀ - KARAOKE (CÓ LỜI) - LỚP 1 - Vì Sự Bình Đẳng Và Dân Chủ Trong Giáo Dụ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6958" y="1078651"/>
            <a:ext cx="8591753" cy="4832752"/>
          </a:xfrm>
        </p:spPr>
      </p:pic>
    </p:spTree>
    <p:extLst>
      <p:ext uri="{BB962C8B-B14F-4D97-AF65-F5344CB8AC3E}">
        <p14:creationId xmlns:p14="http://schemas.microsoft.com/office/powerpoint/2010/main" val="1913021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4132" y="0"/>
            <a:ext cx="10515600" cy="1325563"/>
          </a:xfrm>
        </p:spPr>
        <p:txBody>
          <a:bodyPr/>
          <a:lstStyle/>
          <a:p>
            <a:pPr algn="ctr"/>
            <a:r>
              <a:rPr lang="en-US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Hoạt động 1: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" y="1267032"/>
            <a:ext cx="11512669" cy="5590968"/>
          </a:xfrm>
        </p:spPr>
      </p:pic>
    </p:spTree>
    <p:extLst>
      <p:ext uri="{BB962C8B-B14F-4D97-AF65-F5344CB8AC3E}">
        <p14:creationId xmlns:p14="http://schemas.microsoft.com/office/powerpoint/2010/main" val="145333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47662" cy="42030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28034" y="3902298"/>
            <a:ext cx="3515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nhỏ bỏ quả vào bồn rửa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696" y="2670580"/>
            <a:ext cx="3193961" cy="40734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75696" y="1815921"/>
            <a:ext cx="31810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Bạn nhỏ</a:t>
            </a:r>
            <a:r>
              <a:rPr lang="vi-VN" sz="28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 xả nước và rửa từng quả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6933" y="-278107"/>
            <a:ext cx="3645067" cy="475928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04683" y="4230255"/>
            <a:ext cx="3129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B</a:t>
            </a:r>
            <a:r>
              <a:rPr lang="en-US" sz="2800" b="1" i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ạn nhỏ xếp hoa quả đã rửa vào rổ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82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Viết 2 – 3 câu những việc em đã làm ở nhà. 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7138" y="2207862"/>
            <a:ext cx="69288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đã làm những việc gì?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3217" y="1634457"/>
            <a:ext cx="3258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 ý 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37138" y="3482271"/>
            <a:ext cx="62462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Em làm việc đó thế nào? 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7138" y="4883191"/>
            <a:ext cx="9079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Nêu suy nghĩ của em sau khi làm xong việc đó.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3655" y="2875844"/>
            <a:ext cx="7456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Quét nhà, rửa bát, trông em, nhặt rau,…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13655" y="4171905"/>
            <a:ext cx="8340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Chăm chỉ, cẩn thận,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mỉ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nhẹ nhàng,….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13655" y="5692752"/>
            <a:ext cx="78045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 rất vui, em hào hứng, em yêu thích,…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99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59099" y="3163392"/>
            <a:ext cx="1056067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văn mẫu số 2: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trong ra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đó, lấy hót rác hót lại và đổ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hẳn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 em ngoan. Em rất thích thú với lời khen của mẹ. 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161" y="27283"/>
            <a:ext cx="1056336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</a:p>
          <a:p>
            <a:pPr algn="just">
              <a:lnSpc>
                <a:spcPct val="150000"/>
              </a:lnSpc>
            </a:pP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cọng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úa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28932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716" y="247726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 KẾT 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577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 - &amp;quot;Hoạt động 1:&amp;quot;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 - &amp;quot;Hoạt động 2: Viết 2 – 3 câu những việc em đã làm ở nhà. &amp;quot;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61&quot;/&gt;&lt;/object&gt;&lt;object type=&quot;3&quot; unique_id=&quot;10009&quot;&gt;&lt;property id=&quot;20148&quot; value=&quot;5&quot;/&gt;&lt;property id=&quot;20300&quot; value=&quot;Slide 7 - &amp;quot;TỔNG KẾT &amp;quot;&quot;/&gt;&lt;property id=&quot;20307&quot; value=&quot;262&quot;/&gt;&lt;/object&gt;&lt;/object&gt;&lt;object type=&quot;8&quot; unique_id=&quot;10018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139</Words>
  <Application>Microsoft Office PowerPoint</Application>
  <PresentationFormat>Custom</PresentationFormat>
  <Paragraphs>19</Paragraphs>
  <Slides>7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Hoạt động 1:</vt:lpstr>
      <vt:lpstr>PowerPoint Presentation</vt:lpstr>
      <vt:lpstr>Hoạt động 2: Viết 2 – 3 câu những việc em đã làm ở nhà. </vt:lpstr>
      <vt:lpstr>PowerPoint Presentation</vt:lpstr>
      <vt:lpstr>TỔNG KẾT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TẬP LÀM VĂN</dc:title>
  <dc:creator>Windows User</dc:creator>
  <cp:lastModifiedBy>MTC</cp:lastModifiedBy>
  <cp:revision>7</cp:revision>
  <dcterms:created xsi:type="dcterms:W3CDTF">2021-07-11T14:31:21Z</dcterms:created>
  <dcterms:modified xsi:type="dcterms:W3CDTF">2021-07-15T03:49:09Z</dcterms:modified>
</cp:coreProperties>
</file>