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91" r:id="rId2"/>
    <p:sldId id="292" r:id="rId3"/>
    <p:sldId id="294" r:id="rId4"/>
    <p:sldId id="257" r:id="rId5"/>
    <p:sldId id="258" r:id="rId6"/>
    <p:sldId id="261" r:id="rId7"/>
    <p:sldId id="262" r:id="rId8"/>
    <p:sldId id="277" r:id="rId9"/>
    <p:sldId id="278" r:id="rId10"/>
    <p:sldId id="279" r:id="rId11"/>
    <p:sldId id="280" r:id="rId12"/>
    <p:sldId id="281" r:id="rId13"/>
    <p:sldId id="263" r:id="rId14"/>
    <p:sldId id="283" r:id="rId15"/>
    <p:sldId id="282" r:id="rId16"/>
    <p:sldId id="284" r:id="rId17"/>
    <p:sldId id="285" r:id="rId18"/>
    <p:sldId id="266" r:id="rId19"/>
    <p:sldId id="267" r:id="rId20"/>
    <p:sldId id="286" r:id="rId21"/>
    <p:sldId id="287" r:id="rId22"/>
    <p:sldId id="264" r:id="rId23"/>
    <p:sldId id="288" r:id="rId24"/>
  </p:sldIdLst>
  <p:sldSz cx="12192000" cy="6858000"/>
  <p:notesSz cx="6858000" cy="9144000"/>
  <p:embeddedFontLst>
    <p:embeddedFont>
      <p:font typeface="#9Slide03 AmpleSoft" panose="02000000000000000000" pitchFamily="2" charset="0"/>
      <p:regular r:id="rId26"/>
    </p:embeddedFont>
    <p:embeddedFont>
      <p:font typeface="#9Slide04 SFU Fenice Ultra" panose="000004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4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8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300" y="1798954"/>
            <a:ext cx="702944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KHỞI </a:t>
            </a:r>
          </a:p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0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2503804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CE4A17"/>
                </a:solidFill>
              </a:rPr>
              <a:t>HOẠT ĐỘNG</a:t>
            </a:r>
            <a:endParaRPr lang="en-US" sz="9600" b="1" cap="none" spc="0" dirty="0">
              <a:ln/>
              <a:solidFill>
                <a:srgbClr val="CE4A1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22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838</Words>
  <Application>Microsoft Office PowerPoint</Application>
  <PresentationFormat>Widescreen</PresentationFormat>
  <Paragraphs>68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#9Slide04 SFU Fenice Ultra</vt:lpstr>
      <vt:lpstr>Times New Roman</vt:lpstr>
      <vt:lpstr>Calibri Light</vt:lpstr>
      <vt:lpstr>#9Slide03 AmpleSoft</vt:lpstr>
      <vt:lpstr>Cambria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6</cp:revision>
  <dcterms:created xsi:type="dcterms:W3CDTF">2023-06-28T15:31:04Z</dcterms:created>
  <dcterms:modified xsi:type="dcterms:W3CDTF">2023-09-15T02:56:51Z</dcterms:modified>
  <cp:version>MNT37</cp:version>
</cp:coreProperties>
</file>