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media/image103.svg" ContentType="image/svg+xml"/>
  <Override PartName="/ppt/media/image105.svg" ContentType="image/svg+xml"/>
  <Override PartName="/ppt/media/image107.svg" ContentType="image/svg+xml"/>
  <Override PartName="/ppt/media/image109.svg" ContentType="image/svg+xml"/>
  <Override PartName="/ppt/media/image11.svg" ContentType="image/svg+xml"/>
  <Override PartName="/ppt/media/image114.svg" ContentType="image/svg+xml"/>
  <Override PartName="/ppt/media/image13.svg" ContentType="image/svg+xml"/>
  <Override PartName="/ppt/media/image15.svg" ContentType="image/svg+xml"/>
  <Override PartName="/ppt/media/image17.svg" ContentType="image/svg+xml"/>
  <Override PartName="/ppt/media/image19.svg" ContentType="image/svg+xml"/>
  <Override PartName="/ppt/media/image21.svg" ContentType="image/svg+xml"/>
  <Override PartName="/ppt/media/image23.svg" ContentType="image/svg+xml"/>
  <Override PartName="/ppt/media/image25.svg" ContentType="image/svg+xml"/>
  <Override PartName="/ppt/media/image27.svg" ContentType="image/svg+xml"/>
  <Override PartName="/ppt/media/image29.svg" ContentType="image/svg+xml"/>
  <Override PartName="/ppt/media/image32.svg" ContentType="image/svg+xml"/>
  <Override PartName="/ppt/media/image34.svg" ContentType="image/svg+xml"/>
  <Override PartName="/ppt/media/image37.svg" ContentType="image/svg+xml"/>
  <Override PartName="/ppt/media/image39.svg" ContentType="image/svg+xml"/>
  <Override PartName="/ppt/media/image41.svg" ContentType="image/svg+xml"/>
  <Override PartName="/ppt/media/image43.svg" ContentType="image/svg+xml"/>
  <Override PartName="/ppt/media/image45.svg" ContentType="image/svg+xml"/>
  <Override PartName="/ppt/media/image47.svg" ContentType="image/svg+xml"/>
  <Override PartName="/ppt/media/image49.svg" ContentType="image/svg+xml"/>
  <Override PartName="/ppt/media/image5.svg" ContentType="image/svg+xml"/>
  <Override PartName="/ppt/media/image51.svg" ContentType="image/svg+xml"/>
  <Override PartName="/ppt/media/image53.svg" ContentType="image/svg+xml"/>
  <Override PartName="/ppt/media/image55.svg" ContentType="image/svg+xml"/>
  <Override PartName="/ppt/media/image57.svg" ContentType="image/svg+xml"/>
  <Override PartName="/ppt/media/image60.svg" ContentType="image/svg+xml"/>
  <Override PartName="/ppt/media/image62.svg" ContentType="image/svg+xml"/>
  <Override PartName="/ppt/media/image64.svg" ContentType="image/svg+xml"/>
  <Override PartName="/ppt/media/image66.svg" ContentType="image/svg+xml"/>
  <Override PartName="/ppt/media/image68.svg" ContentType="image/svg+xml"/>
  <Override PartName="/ppt/media/image7.svg" ContentType="image/svg+xml"/>
  <Override PartName="/ppt/media/image70.svg" ContentType="image/svg+xml"/>
  <Override PartName="/ppt/media/image72.svg" ContentType="image/svg+xml"/>
  <Override PartName="/ppt/media/image75.svg" ContentType="image/svg+xml"/>
  <Override PartName="/ppt/media/image77.svg" ContentType="image/svg+xml"/>
  <Override PartName="/ppt/media/image79.svg" ContentType="image/svg+xml"/>
  <Override PartName="/ppt/media/image81.svg" ContentType="image/svg+xml"/>
  <Override PartName="/ppt/media/image89.svg" ContentType="image/svg+xml"/>
  <Override PartName="/ppt/media/image9.svg" ContentType="image/svg+xml"/>
  <Override PartName="/ppt/media/image91.svg" ContentType="image/svg+xml"/>
  <Override PartName="/ppt/media/image93.svg" ContentType="image/svg+xml"/>
  <Override PartName="/ppt/media/image96.svg" ContentType="image/svg+xml"/>
  <Override PartName="/ppt/media/image9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3"/>
    <p:sldId id="257" r:id="rId4"/>
    <p:sldId id="272" r:id="rId5"/>
    <p:sldId id="267" r:id="rId6"/>
    <p:sldId id="258" r:id="rId7"/>
    <p:sldId id="260" r:id="rId8"/>
    <p:sldId id="269" r:id="rId10"/>
    <p:sldId id="265" r:id="rId11"/>
    <p:sldId id="268" r:id="rId12"/>
    <p:sldId id="264" r:id="rId13"/>
    <p:sldId id="270" r:id="rId14"/>
    <p:sldId id="261" r:id="rId15"/>
    <p:sldId id="262" r:id="rId16"/>
  </p:sldIdLst>
  <p:sldSz cx="18288000" cy="10287000"/>
  <p:notesSz cx="6858000" cy="9144000"/>
  <p:embeddedFontLst>
    <p:embeddedFont>
      <p:font typeface="#9Slide07 HoneyCream" pitchFamily="2" charset="0"/>
      <p:regular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showGuides="1">
      <p:cViewPr>
        <p:scale>
          <a:sx n="33" d="100"/>
          <a:sy n="33" d="100"/>
        </p:scale>
        <p:origin x="1954" y="6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font" Target="fonts/font5.fntdata"/><Relationship Id="rId23" Type="http://schemas.openxmlformats.org/officeDocument/2006/relationships/font" Target="fonts/font4.fntdata"/><Relationship Id="rId22" Type="http://schemas.openxmlformats.org/officeDocument/2006/relationships/font" Target="fonts/font3.fntdata"/><Relationship Id="rId21" Type="http://schemas.openxmlformats.org/officeDocument/2006/relationships/font" Target="fonts/font2.fntdata"/><Relationship Id="rId20" Type="http://schemas.openxmlformats.org/officeDocument/2006/relationships/font" Target="fonts/font1.fntdata"/><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6424BD-FFE5-4178-805A-0E80A13107D6}"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1B73E-0C26-4D50-8A57-47F39B06BD78}"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1B73E-0C26-4D50-8A57-47F39B06BD78}"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3.png"/><Relationship Id="rId14" Type="http://schemas.openxmlformats.org/officeDocument/2006/relationships/hyperlink" Target="https://www.facebook.com/groups/629898828017053" TargetMode="Externa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pic>
        <p:nvPicPr>
          <p:cNvPr id="7" name="Picture 6"/>
          <p:cNvPicPr>
            <a:picLocks noChangeAspect="1"/>
          </p:cNvPicPr>
          <p:nvPr userDrawn="1"/>
        </p:nvPicPr>
        <p:blipFill rotWithShape="1">
          <a:blip r:embed="rId12" cstate="print">
            <a:extLst>
              <a:ext uri="{28A0092B-C50C-407E-A947-70E740481C1C}">
                <a14:useLocalDpi xmlns:a14="http://schemas.microsoft.com/office/drawing/2010/main" val="0"/>
              </a:ext>
            </a:extLst>
          </a:blip>
          <a:srcRect t="37667"/>
          <a:stretch>
            <a:fillRect/>
          </a:stretch>
        </p:blipFill>
        <p:spPr>
          <a:xfrm>
            <a:off x="-3078308" y="-331610"/>
            <a:ext cx="3279371" cy="3476108"/>
          </a:xfrm>
          <a:prstGeom prst="rect">
            <a:avLst/>
          </a:prstGeom>
        </p:spPr>
      </p:pic>
      <p:pic>
        <p:nvPicPr>
          <p:cNvPr id="8" name="Picture 7"/>
          <p:cNvPicPr>
            <a:picLocks noChangeAspect="1"/>
          </p:cNvPicPr>
          <p:nvPr userDrawn="1"/>
        </p:nvPicPr>
        <p:blipFill rotWithShape="1">
          <a:blip r:embed="rId13" cstate="print">
            <a:extLst>
              <a:ext uri="{28A0092B-C50C-407E-A947-70E740481C1C}">
                <a14:useLocalDpi xmlns:a14="http://schemas.microsoft.com/office/drawing/2010/main" val="0"/>
              </a:ext>
            </a:extLst>
          </a:blip>
          <a:srcRect t="38142"/>
          <a:stretch>
            <a:fillRect/>
          </a:stretch>
        </p:blipFill>
        <p:spPr>
          <a:xfrm>
            <a:off x="2424198" y="11687181"/>
            <a:ext cx="2736014" cy="3003728"/>
          </a:xfrm>
          <a:prstGeom prst="rect">
            <a:avLst/>
          </a:prstGeom>
        </p:spPr>
      </p:pic>
      <p:sp>
        <p:nvSpPr>
          <p:cNvPr id="9" name="TextBox 3"/>
          <p:cNvSpPr txBox="1"/>
          <p:nvPr userDrawn="1"/>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195" rtl="0" eaLnBrk="1" fontAlgn="auto" latinLnBrk="0" hangingPunct="1">
              <a:lnSpc>
                <a:spcPct val="100000"/>
              </a:lnSpc>
              <a:spcBef>
                <a:spcPts val="0"/>
              </a:spcBef>
              <a:spcAft>
                <a:spcPts val="0"/>
              </a:spcAft>
              <a:buClrTx/>
              <a:buSzTx/>
              <a:buFontTx/>
              <a:buNone/>
              <a:defRPr/>
            </a:pPr>
            <a:r>
              <a:rPr kumimoji="0" lang="en-US" sz="2145"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endParaRPr kumimoji="0" lang="en-US" sz="2145"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endParaRPr>
          </a:p>
          <a:p>
            <a:pPr marL="0" marR="0" lvl="0" indent="0" algn="ctr" defTabSz="544195" rtl="0" eaLnBrk="1" fontAlgn="auto" latinLnBrk="0" hangingPunct="1">
              <a:lnSpc>
                <a:spcPct val="100000"/>
              </a:lnSpc>
              <a:spcBef>
                <a:spcPts val="0"/>
              </a:spcBef>
              <a:spcAft>
                <a:spcPts val="0"/>
              </a:spcAft>
              <a:buClrTx/>
              <a:buSzTx/>
              <a:buFontTx/>
              <a:buNone/>
              <a:defRPr/>
            </a:pPr>
            <a:r>
              <a:rPr kumimoji="0" lang="en-US" sz="2145"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5"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5"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5"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5"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5"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4"/>
              </a:rPr>
              <a:t>MĂNG NON- TÀI LIỆU TIỂU HỌC | Facebook</a:t>
            </a:r>
            <a:endParaRPr kumimoji="0" lang="en-US" sz="2145"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195" rtl="0" eaLnBrk="1" fontAlgn="auto" latinLnBrk="0" hangingPunct="1">
              <a:lnSpc>
                <a:spcPct val="100000"/>
              </a:lnSpc>
              <a:spcBef>
                <a:spcPts val="0"/>
              </a:spcBef>
              <a:spcAft>
                <a:spcPts val="0"/>
              </a:spcAft>
              <a:buClrTx/>
              <a:buSzTx/>
              <a:buFontTx/>
              <a:buNone/>
              <a:defRPr/>
            </a:pPr>
            <a:r>
              <a:rPr kumimoji="0" lang="en-US" sz="2145"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5"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5"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5"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5"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p:cNvSpPr txBox="1"/>
          <p:nvPr userDrawn="1"/>
        </p:nvSpPr>
        <p:spPr>
          <a:xfrm>
            <a:off x="2152519" y="14193843"/>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390" rtl="0" eaLnBrk="1" fontAlgn="auto" latinLnBrk="0" hangingPunct="1">
              <a:lnSpc>
                <a:spcPct val="90000"/>
              </a:lnSpc>
              <a:spcBef>
                <a:spcPct val="0"/>
              </a:spcBef>
              <a:spcAft>
                <a:spcPts val="0"/>
              </a:spcAft>
              <a:buClrTx/>
              <a:buSzTx/>
              <a:buFontTx/>
              <a:buNone/>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sp>
        <p:nvSpPr>
          <p:cNvPr id="15" name="Title 1"/>
          <p:cNvSpPr txBox="1"/>
          <p:nvPr userDrawn="1"/>
        </p:nvSpPr>
        <p:spPr>
          <a:xfrm>
            <a:off x="-855175" y="9105900"/>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390" rtl="0" eaLnBrk="1" fontAlgn="auto" latinLnBrk="0" hangingPunct="1">
              <a:lnSpc>
                <a:spcPct val="90000"/>
              </a:lnSpc>
              <a:spcBef>
                <a:spcPct val="0"/>
              </a:spcBef>
              <a:spcAft>
                <a:spcPts val="0"/>
              </a:spcAft>
              <a:buClrTx/>
              <a:buSzTx/>
              <a:buFontTx/>
              <a:buNone/>
              <a:defRPr/>
            </a:pPr>
            <a:r>
              <a:rPr kumimoji="0" lang="en-US" sz="2145"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2145"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itle 1"/>
          <p:cNvSpPr txBox="1"/>
          <p:nvPr userDrawn="1"/>
        </p:nvSpPr>
        <p:spPr>
          <a:xfrm>
            <a:off x="-3078311" y="2536031"/>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390" rtl="0" eaLnBrk="1" fontAlgn="auto" latinLnBrk="0" hangingPunct="1">
              <a:lnSpc>
                <a:spcPct val="90000"/>
              </a:lnSpc>
              <a:spcBef>
                <a:spcPct val="0"/>
              </a:spcBef>
              <a:spcAft>
                <a:spcPts val="0"/>
              </a:spcAft>
              <a:buClrTx/>
              <a:buSzTx/>
              <a:buFontTx/>
              <a:buNone/>
              <a:defRPr/>
            </a:pPr>
            <a:r>
              <a:rPr kumimoji="0" lang="en-US" sz="381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endPar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7" name="Picture 16"/>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a:fillRect/>
          </a:stretch>
        </p:blipFill>
        <p:spPr>
          <a:xfrm>
            <a:off x="-66766647" y="-28990133"/>
            <a:ext cx="5441296" cy="7142506"/>
          </a:xfrm>
          <a:prstGeom prst="rect">
            <a:avLst/>
          </a:prstGeom>
        </p:spPr>
      </p:pic>
      <p:pic>
        <p:nvPicPr>
          <p:cNvPr id="18" name="Picture 17"/>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a:fillRect/>
          </a:stretch>
        </p:blipFill>
        <p:spPr>
          <a:xfrm>
            <a:off x="-66766647" y="35507729"/>
            <a:ext cx="5441296" cy="7142506"/>
          </a:xfrm>
          <a:prstGeom prst="rect">
            <a:avLst/>
          </a:prstGeom>
        </p:spPr>
      </p:pic>
      <p:pic>
        <p:nvPicPr>
          <p:cNvPr id="19" name="Picture 18"/>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a:fillRect/>
          </a:stretch>
        </p:blipFill>
        <p:spPr>
          <a:xfrm>
            <a:off x="78713692" y="-28990133"/>
            <a:ext cx="5441296" cy="7142506"/>
          </a:xfrm>
          <a:prstGeom prst="rect">
            <a:avLst/>
          </a:prstGeom>
        </p:spPr>
      </p:pic>
      <p:pic>
        <p:nvPicPr>
          <p:cNvPr id="20" name="Picture 19"/>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a:fillRect/>
          </a:stretch>
        </p:blipFill>
        <p:spPr>
          <a:xfrm>
            <a:off x="79108399" y="35507729"/>
            <a:ext cx="5441296" cy="7142506"/>
          </a:xfrm>
          <a:prstGeom prst="rect">
            <a:avLst/>
          </a:prstGeom>
        </p:spPr>
      </p:pic>
      <p:sp>
        <p:nvSpPr>
          <p:cNvPr id="21" name="Title 1"/>
          <p:cNvSpPr txBox="1"/>
          <p:nvPr userDrawn="1"/>
        </p:nvSpPr>
        <p:spPr>
          <a:xfrm>
            <a:off x="14996906" y="-1309138"/>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390" rtl="0" eaLnBrk="1" fontAlgn="auto" latinLnBrk="0" hangingPunct="1">
              <a:lnSpc>
                <a:spcPct val="90000"/>
              </a:lnSpc>
              <a:spcBef>
                <a:spcPct val="0"/>
              </a:spcBef>
              <a:spcAft>
                <a:spcPts val="0"/>
              </a:spcAft>
              <a:buClrTx/>
              <a:buSzTx/>
              <a:buFontTx/>
              <a:buNone/>
              <a:defRPr/>
            </a:pPr>
            <a:r>
              <a:rPr kumimoji="0" lang="en-US" sz="3810" b="0" i="0" u="none" strike="noStrike" kern="1200" cap="none" spc="0" normalizeH="0" baseline="0" noProof="0" dirty="0" smtClean="0">
                <a:ln>
                  <a:noFill/>
                </a:ln>
                <a:solidFill>
                  <a:srgbClr val="50AE47"/>
                </a:solidFill>
                <a:effectLst/>
                <a:uLnTx/>
                <a:uFillTx/>
                <a:latin typeface="#9Slide07 HoneyCream" pitchFamily="2" charset="0"/>
                <a:ea typeface="+mj-ea"/>
                <a:cs typeface="+mj-cs"/>
              </a:rPr>
              <a:t>Hồng Linh</a:t>
            </a:r>
            <a:endPar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svg"/><Relationship Id="rId7" Type="http://schemas.openxmlformats.org/officeDocument/2006/relationships/image" Target="../media/image10.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3" Type="http://schemas.openxmlformats.org/officeDocument/2006/relationships/image" Target="../media/image6.png"/><Relationship Id="rId28" Type="http://schemas.openxmlformats.org/officeDocument/2006/relationships/slideLayout" Target="../slideLayouts/slideLayout7.xml"/><Relationship Id="rId27" Type="http://schemas.openxmlformats.org/officeDocument/2006/relationships/image" Target="../media/image30.png"/><Relationship Id="rId26" Type="http://schemas.openxmlformats.org/officeDocument/2006/relationships/image" Target="../media/image29.svg"/><Relationship Id="rId25" Type="http://schemas.openxmlformats.org/officeDocument/2006/relationships/image" Target="../media/image28.png"/><Relationship Id="rId24" Type="http://schemas.openxmlformats.org/officeDocument/2006/relationships/image" Target="../media/image27.svg"/><Relationship Id="rId23" Type="http://schemas.openxmlformats.org/officeDocument/2006/relationships/image" Target="../media/image26.png"/><Relationship Id="rId22" Type="http://schemas.openxmlformats.org/officeDocument/2006/relationships/image" Target="../media/image25.svg"/><Relationship Id="rId21" Type="http://schemas.openxmlformats.org/officeDocument/2006/relationships/image" Target="../media/image24.png"/><Relationship Id="rId20" Type="http://schemas.openxmlformats.org/officeDocument/2006/relationships/image" Target="../media/image23.svg"/><Relationship Id="rId2" Type="http://schemas.openxmlformats.org/officeDocument/2006/relationships/image" Target="../media/image5.svg"/><Relationship Id="rId19" Type="http://schemas.openxmlformats.org/officeDocument/2006/relationships/image" Target="../media/image22.png"/><Relationship Id="rId18" Type="http://schemas.openxmlformats.org/officeDocument/2006/relationships/image" Target="../media/image21.svg"/><Relationship Id="rId17" Type="http://schemas.openxmlformats.org/officeDocument/2006/relationships/image" Target="../media/image20.png"/><Relationship Id="rId16" Type="http://schemas.openxmlformats.org/officeDocument/2006/relationships/image" Target="../media/image19.svg"/><Relationship Id="rId15" Type="http://schemas.openxmlformats.org/officeDocument/2006/relationships/image" Target="../media/image18.png"/><Relationship Id="rId14" Type="http://schemas.openxmlformats.org/officeDocument/2006/relationships/image" Target="../media/image17.svg"/><Relationship Id="rId13" Type="http://schemas.openxmlformats.org/officeDocument/2006/relationships/image" Target="../media/image16.png"/><Relationship Id="rId12" Type="http://schemas.openxmlformats.org/officeDocument/2006/relationships/image" Target="../media/image15.svg"/><Relationship Id="rId11" Type="http://schemas.openxmlformats.org/officeDocument/2006/relationships/image" Target="../media/image14.png"/><Relationship Id="rId10" Type="http://schemas.openxmlformats.org/officeDocument/2006/relationships/image" Target="../media/image13.sv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07.svg"/><Relationship Id="rId7" Type="http://schemas.openxmlformats.org/officeDocument/2006/relationships/image" Target="../media/image106.png"/><Relationship Id="rId6" Type="http://schemas.openxmlformats.org/officeDocument/2006/relationships/image" Target="../media/image105.svg"/><Relationship Id="rId5" Type="http://schemas.openxmlformats.org/officeDocument/2006/relationships/image" Target="../media/image104.png"/><Relationship Id="rId4" Type="http://schemas.openxmlformats.org/officeDocument/2006/relationships/image" Target="../media/image103.svg"/><Relationship Id="rId3" Type="http://schemas.openxmlformats.org/officeDocument/2006/relationships/image" Target="../media/image102.png"/><Relationship Id="rId2" Type="http://schemas.openxmlformats.org/officeDocument/2006/relationships/image" Target="../media/image5.svg"/><Relationship Id="rId17" Type="http://schemas.openxmlformats.org/officeDocument/2006/relationships/slideLayout" Target="../slideLayouts/slideLayout7.xml"/><Relationship Id="rId16" Type="http://schemas.openxmlformats.org/officeDocument/2006/relationships/image" Target="../media/image45.svg"/><Relationship Id="rId15" Type="http://schemas.openxmlformats.org/officeDocument/2006/relationships/image" Target="../media/image44.png"/><Relationship Id="rId14" Type="http://schemas.openxmlformats.org/officeDocument/2006/relationships/image" Target="../media/image109.svg"/><Relationship Id="rId13" Type="http://schemas.openxmlformats.org/officeDocument/2006/relationships/image" Target="../media/image108.png"/><Relationship Id="rId12" Type="http://schemas.openxmlformats.org/officeDocument/2006/relationships/image" Target="../media/image17.svg"/><Relationship Id="rId11" Type="http://schemas.openxmlformats.org/officeDocument/2006/relationships/image" Target="../media/image16.png"/><Relationship Id="rId10" Type="http://schemas.openxmlformats.org/officeDocument/2006/relationships/image" Target="../media/image15.sv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image" Target="../media/image1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9" Type="http://schemas.openxmlformats.org/officeDocument/2006/relationships/image" Target="../media/image40.png"/><Relationship Id="rId8" Type="http://schemas.openxmlformats.org/officeDocument/2006/relationships/image" Target="../media/image39.svg"/><Relationship Id="rId7" Type="http://schemas.openxmlformats.org/officeDocument/2006/relationships/image" Target="../media/image38.png"/><Relationship Id="rId6" Type="http://schemas.openxmlformats.org/officeDocument/2006/relationships/image" Target="../media/image114.svg"/><Relationship Id="rId5" Type="http://schemas.openxmlformats.org/officeDocument/2006/relationships/image" Target="../media/image113.png"/><Relationship Id="rId4" Type="http://schemas.openxmlformats.org/officeDocument/2006/relationships/image" Target="../media/image37.svg"/><Relationship Id="rId3" Type="http://schemas.openxmlformats.org/officeDocument/2006/relationships/image" Target="../media/image36.png"/><Relationship Id="rId28" Type="http://schemas.openxmlformats.org/officeDocument/2006/relationships/slideLayout" Target="../slideLayouts/slideLayout7.xml"/><Relationship Id="rId27" Type="http://schemas.openxmlformats.org/officeDocument/2006/relationships/image" Target="../media/image115.png"/><Relationship Id="rId26" Type="http://schemas.openxmlformats.org/officeDocument/2006/relationships/image" Target="../media/image57.svg"/><Relationship Id="rId25" Type="http://schemas.openxmlformats.org/officeDocument/2006/relationships/image" Target="../media/image56.png"/><Relationship Id="rId24" Type="http://schemas.openxmlformats.org/officeDocument/2006/relationships/image" Target="../media/image55.svg"/><Relationship Id="rId23" Type="http://schemas.openxmlformats.org/officeDocument/2006/relationships/image" Target="../media/image54.png"/><Relationship Id="rId22" Type="http://schemas.openxmlformats.org/officeDocument/2006/relationships/image" Target="../media/image53.svg"/><Relationship Id="rId21" Type="http://schemas.openxmlformats.org/officeDocument/2006/relationships/image" Target="../media/image52.png"/><Relationship Id="rId20" Type="http://schemas.openxmlformats.org/officeDocument/2006/relationships/image" Target="../media/image51.svg"/><Relationship Id="rId2" Type="http://schemas.openxmlformats.org/officeDocument/2006/relationships/image" Target="../media/image5.svg"/><Relationship Id="rId19" Type="http://schemas.openxmlformats.org/officeDocument/2006/relationships/image" Target="../media/image50.png"/><Relationship Id="rId18" Type="http://schemas.openxmlformats.org/officeDocument/2006/relationships/image" Target="../media/image49.svg"/><Relationship Id="rId17" Type="http://schemas.openxmlformats.org/officeDocument/2006/relationships/image" Target="../media/image48.png"/><Relationship Id="rId16" Type="http://schemas.openxmlformats.org/officeDocument/2006/relationships/image" Target="../media/image47.svg"/><Relationship Id="rId15" Type="http://schemas.openxmlformats.org/officeDocument/2006/relationships/image" Target="../media/image46.png"/><Relationship Id="rId14" Type="http://schemas.openxmlformats.org/officeDocument/2006/relationships/image" Target="../media/image45.svg"/><Relationship Id="rId13" Type="http://schemas.openxmlformats.org/officeDocument/2006/relationships/image" Target="../media/image44.png"/><Relationship Id="rId12" Type="http://schemas.openxmlformats.org/officeDocument/2006/relationships/image" Target="../media/image43.svg"/><Relationship Id="rId11" Type="http://schemas.openxmlformats.org/officeDocument/2006/relationships/image" Target="../media/image42.png"/><Relationship Id="rId10" Type="http://schemas.openxmlformats.org/officeDocument/2006/relationships/image" Target="../media/image41.sv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35.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 Id="rId3" Type="http://schemas.openxmlformats.org/officeDocument/2006/relationships/image" Target="../media/image31.png"/><Relationship Id="rId2" Type="http://schemas.openxmlformats.org/officeDocument/2006/relationships/image" Target="../media/image5.sv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9" Type="http://schemas.openxmlformats.org/officeDocument/2006/relationships/image" Target="../media/image42.png"/><Relationship Id="rId8" Type="http://schemas.openxmlformats.org/officeDocument/2006/relationships/image" Target="../media/image41.svg"/><Relationship Id="rId7" Type="http://schemas.openxmlformats.org/officeDocument/2006/relationships/image" Target="../media/image40.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 Id="rId3" Type="http://schemas.openxmlformats.org/officeDocument/2006/relationships/image" Target="../media/image36.png"/><Relationship Id="rId25" Type="http://schemas.openxmlformats.org/officeDocument/2006/relationships/slideLayout" Target="../slideLayouts/slideLayout7.xml"/><Relationship Id="rId24" Type="http://schemas.openxmlformats.org/officeDocument/2006/relationships/image" Target="../media/image57.svg"/><Relationship Id="rId23" Type="http://schemas.openxmlformats.org/officeDocument/2006/relationships/image" Target="../media/image56.png"/><Relationship Id="rId22" Type="http://schemas.openxmlformats.org/officeDocument/2006/relationships/image" Target="../media/image55.svg"/><Relationship Id="rId21" Type="http://schemas.openxmlformats.org/officeDocument/2006/relationships/image" Target="../media/image54.png"/><Relationship Id="rId20" Type="http://schemas.openxmlformats.org/officeDocument/2006/relationships/image" Target="../media/image53.svg"/><Relationship Id="rId2" Type="http://schemas.openxmlformats.org/officeDocument/2006/relationships/image" Target="../media/image5.svg"/><Relationship Id="rId19" Type="http://schemas.openxmlformats.org/officeDocument/2006/relationships/image" Target="../media/image52.png"/><Relationship Id="rId18" Type="http://schemas.openxmlformats.org/officeDocument/2006/relationships/image" Target="../media/image51.svg"/><Relationship Id="rId17" Type="http://schemas.openxmlformats.org/officeDocument/2006/relationships/image" Target="../media/image50.png"/><Relationship Id="rId16" Type="http://schemas.openxmlformats.org/officeDocument/2006/relationships/image" Target="../media/image49.svg"/><Relationship Id="rId15" Type="http://schemas.openxmlformats.org/officeDocument/2006/relationships/image" Target="../media/image48.png"/><Relationship Id="rId14" Type="http://schemas.openxmlformats.org/officeDocument/2006/relationships/image" Target="../media/image47.svg"/><Relationship Id="rId13" Type="http://schemas.openxmlformats.org/officeDocument/2006/relationships/image" Target="../media/image46.png"/><Relationship Id="rId12" Type="http://schemas.openxmlformats.org/officeDocument/2006/relationships/image" Target="../media/image45.svg"/><Relationship Id="rId11" Type="http://schemas.openxmlformats.org/officeDocument/2006/relationships/image" Target="../media/image44.png"/><Relationship Id="rId10" Type="http://schemas.openxmlformats.org/officeDocument/2006/relationships/image" Target="../media/image43.sv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58.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 Id="rId3" Type="http://schemas.openxmlformats.org/officeDocument/2006/relationships/image" Target="../media/image31.png"/><Relationship Id="rId2" Type="http://schemas.openxmlformats.org/officeDocument/2006/relationships/image" Target="../media/image5.sv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9" Type="http://schemas.openxmlformats.org/officeDocument/2006/relationships/image" Target="../media/image65.png"/><Relationship Id="rId8" Type="http://schemas.openxmlformats.org/officeDocument/2006/relationships/image" Target="../media/image64.svg"/><Relationship Id="rId7" Type="http://schemas.openxmlformats.org/officeDocument/2006/relationships/image" Target="../media/image63.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 Id="rId3" Type="http://schemas.openxmlformats.org/officeDocument/2006/relationships/image" Target="../media/image59.png"/><Relationship Id="rId2" Type="http://schemas.openxmlformats.org/officeDocument/2006/relationships/image" Target="../media/image5.svg"/><Relationship Id="rId18" Type="http://schemas.openxmlformats.org/officeDocument/2006/relationships/slideLayout" Target="../slideLayouts/slideLayout7.xml"/><Relationship Id="rId17" Type="http://schemas.openxmlformats.org/officeDocument/2006/relationships/image" Target="../media/image73.png"/><Relationship Id="rId16" Type="http://schemas.openxmlformats.org/officeDocument/2006/relationships/image" Target="../media/image72.svg"/><Relationship Id="rId15" Type="http://schemas.openxmlformats.org/officeDocument/2006/relationships/image" Target="../media/image71.png"/><Relationship Id="rId14" Type="http://schemas.openxmlformats.org/officeDocument/2006/relationships/image" Target="../media/image70.svg"/><Relationship Id="rId13" Type="http://schemas.openxmlformats.org/officeDocument/2006/relationships/image" Target="../media/image69.png"/><Relationship Id="rId12" Type="http://schemas.openxmlformats.org/officeDocument/2006/relationships/image" Target="../media/image68.svg"/><Relationship Id="rId11" Type="http://schemas.openxmlformats.org/officeDocument/2006/relationships/image" Target="../media/image67.png"/><Relationship Id="rId10" Type="http://schemas.openxmlformats.org/officeDocument/2006/relationships/image" Target="../media/image66.sv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9" Type="http://schemas.openxmlformats.org/officeDocument/2006/relationships/image" Target="../media/image80.png"/><Relationship Id="rId8" Type="http://schemas.openxmlformats.org/officeDocument/2006/relationships/image" Target="../media/image79.svg"/><Relationship Id="rId7" Type="http://schemas.openxmlformats.org/officeDocument/2006/relationships/image" Target="../media/image78.png"/><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svg"/><Relationship Id="rId3" Type="http://schemas.openxmlformats.org/officeDocument/2006/relationships/image" Target="../media/image74.png"/><Relationship Id="rId2" Type="http://schemas.openxmlformats.org/officeDocument/2006/relationships/image" Target="../media/image5.svg"/><Relationship Id="rId17" Type="http://schemas.openxmlformats.org/officeDocument/2006/relationships/notesSlide" Target="../notesSlides/notesSlide1.xml"/><Relationship Id="rId16" Type="http://schemas.openxmlformats.org/officeDocument/2006/relationships/slideLayout" Target="../slideLayouts/slideLayout7.xml"/><Relationship Id="rId15" Type="http://schemas.openxmlformats.org/officeDocument/2006/relationships/image" Target="../media/image66.svg"/><Relationship Id="rId14" Type="http://schemas.openxmlformats.org/officeDocument/2006/relationships/image" Target="../media/image65.png"/><Relationship Id="rId13" Type="http://schemas.openxmlformats.org/officeDocument/2006/relationships/image" Target="../media/image84.png"/><Relationship Id="rId12" Type="http://schemas.openxmlformats.org/officeDocument/2006/relationships/image" Target="../media/image83.png"/><Relationship Id="rId11" Type="http://schemas.openxmlformats.org/officeDocument/2006/relationships/image" Target="../media/image82.GIF"/><Relationship Id="rId10" Type="http://schemas.openxmlformats.org/officeDocument/2006/relationships/image" Target="../media/image81.sv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9" Type="http://schemas.microsoft.com/office/2007/relationships/hdphoto" Target="../media/image87.wdp"/><Relationship Id="rId8" Type="http://schemas.openxmlformats.org/officeDocument/2006/relationships/image" Target="../media/image86.png"/><Relationship Id="rId7" Type="http://schemas.openxmlformats.org/officeDocument/2006/relationships/image" Target="../media/image85.png"/><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79.svg"/><Relationship Id="rId3" Type="http://schemas.openxmlformats.org/officeDocument/2006/relationships/image" Target="../media/image78.png"/><Relationship Id="rId2" Type="http://schemas.openxmlformats.org/officeDocument/2006/relationships/image" Target="../media/image5.svg"/><Relationship Id="rId10" Type="http://schemas.openxmlformats.org/officeDocument/2006/relationships/slideLayout" Target="../slideLayouts/slideLayout7.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image" Target="../media/image91.svg"/><Relationship Id="rId7" Type="http://schemas.openxmlformats.org/officeDocument/2006/relationships/image" Target="../media/image90.png"/><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89.svg"/><Relationship Id="rId3" Type="http://schemas.openxmlformats.org/officeDocument/2006/relationships/image" Target="../media/image88.png"/><Relationship Id="rId20" Type="http://schemas.openxmlformats.org/officeDocument/2006/relationships/slideLayout" Target="../slideLayouts/slideLayout7.xml"/><Relationship Id="rId2" Type="http://schemas.openxmlformats.org/officeDocument/2006/relationships/image" Target="../media/image5.svg"/><Relationship Id="rId19" Type="http://schemas.openxmlformats.org/officeDocument/2006/relationships/image" Target="../media/image100.png"/><Relationship Id="rId18" Type="http://schemas.openxmlformats.org/officeDocument/2006/relationships/image" Target="../media/image99.png"/><Relationship Id="rId17" Type="http://schemas.openxmlformats.org/officeDocument/2006/relationships/image" Target="../media/image98.svg"/><Relationship Id="rId16" Type="http://schemas.openxmlformats.org/officeDocument/2006/relationships/image" Target="../media/image97.png"/><Relationship Id="rId15" Type="http://schemas.openxmlformats.org/officeDocument/2006/relationships/image" Target="../media/image96.svg"/><Relationship Id="rId14" Type="http://schemas.openxmlformats.org/officeDocument/2006/relationships/image" Target="../media/image95.png"/><Relationship Id="rId13" Type="http://schemas.openxmlformats.org/officeDocument/2006/relationships/image" Target="../media/image94.png"/><Relationship Id="rId12" Type="http://schemas.openxmlformats.org/officeDocument/2006/relationships/image" Target="../media/image93.svg"/><Relationship Id="rId11" Type="http://schemas.openxmlformats.org/officeDocument/2006/relationships/image" Target="../media/image92.png"/><Relationship Id="rId10" Type="http://schemas.openxmlformats.org/officeDocument/2006/relationships/image" Target="../media/image32.sv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01.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 Id="rId3" Type="http://schemas.openxmlformats.org/officeDocument/2006/relationships/image" Target="../media/image31.png"/><Relationship Id="rId2" Type="http://schemas.openxmlformats.org/officeDocument/2006/relationships/image" Target="../media/image5.sv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318190" y="661725"/>
            <a:ext cx="17643003" cy="8975878"/>
          </a:xfrm>
          <a:custGeom>
            <a:avLst/>
            <a:gdLst/>
            <a:ahLst/>
            <a:cxnLst/>
            <a:rect l="l" t="t" r="r" b="b"/>
            <a:pathLst>
              <a:path w="17643003" h="8975878">
                <a:moveTo>
                  <a:pt x="0" y="0"/>
                </a:moveTo>
                <a:lnTo>
                  <a:pt x="17643003" y="0"/>
                </a:lnTo>
                <a:lnTo>
                  <a:pt x="17643003" y="8975877"/>
                </a:lnTo>
                <a:lnTo>
                  <a:pt x="0" y="8975877"/>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2251752" y="2393201"/>
            <a:ext cx="13854591" cy="5528569"/>
          </a:xfrm>
          <a:custGeom>
            <a:avLst/>
            <a:gdLst/>
            <a:ahLst/>
            <a:cxnLst/>
            <a:rect l="l" t="t" r="r" b="b"/>
            <a:pathLst>
              <a:path w="13854591" h="5528569">
                <a:moveTo>
                  <a:pt x="0" y="0"/>
                </a:moveTo>
                <a:lnTo>
                  <a:pt x="13854591" y="0"/>
                </a:lnTo>
                <a:lnTo>
                  <a:pt x="13854591" y="5528569"/>
                </a:lnTo>
                <a:lnTo>
                  <a:pt x="0" y="5528569"/>
                </a:lnTo>
                <a:lnTo>
                  <a:pt x="0" y="0"/>
                </a:lnTo>
                <a:close/>
              </a:path>
            </a:pathLst>
          </a:custGeom>
          <a:blipFill>
            <a:blip r:embed="rId3">
              <a:extLst>
                <a:ext uri="{96DAC541-7B7A-43D3-8B79-37D633B846F1}">
                  <asvg:svgBlip xmlns:asvg="http://schemas.microsoft.com/office/drawing/2016/SVG/main" r:embed="rId4"/>
                </a:ext>
              </a:extLst>
            </a:blip>
            <a:stretch>
              <a:fillRect r="-486" b="-6708"/>
            </a:stretch>
          </a:blipFill>
        </p:spPr>
      </p:sp>
      <p:sp>
        <p:nvSpPr>
          <p:cNvPr id="4" name="Freeform 4"/>
          <p:cNvSpPr/>
          <p:nvPr/>
        </p:nvSpPr>
        <p:spPr>
          <a:xfrm>
            <a:off x="2744453" y="2589809"/>
            <a:ext cx="12869190" cy="5135352"/>
          </a:xfrm>
          <a:custGeom>
            <a:avLst/>
            <a:gdLst/>
            <a:ahLst/>
            <a:cxnLst/>
            <a:rect l="l" t="t" r="r" b="b"/>
            <a:pathLst>
              <a:path w="12869190" h="5135352">
                <a:moveTo>
                  <a:pt x="0" y="0"/>
                </a:moveTo>
                <a:lnTo>
                  <a:pt x="12869190" y="0"/>
                </a:lnTo>
                <a:lnTo>
                  <a:pt x="12869190" y="5135353"/>
                </a:lnTo>
                <a:lnTo>
                  <a:pt x="0" y="5135353"/>
                </a:lnTo>
                <a:lnTo>
                  <a:pt x="0" y="0"/>
                </a:lnTo>
                <a:close/>
              </a:path>
            </a:pathLst>
          </a:custGeom>
          <a:blipFill>
            <a:blip r:embed="rId5">
              <a:extLst>
                <a:ext uri="{96DAC541-7B7A-43D3-8B79-37D633B846F1}">
                  <asvg:svgBlip xmlns:asvg="http://schemas.microsoft.com/office/drawing/2016/SVG/main" r:embed="rId6"/>
                </a:ext>
              </a:extLst>
            </a:blip>
            <a:stretch>
              <a:fillRect r="-486" b="-6708"/>
            </a:stretch>
          </a:blipFill>
        </p:spPr>
      </p:sp>
      <p:sp>
        <p:nvSpPr>
          <p:cNvPr id="5" name="Freeform 5"/>
          <p:cNvSpPr/>
          <p:nvPr/>
        </p:nvSpPr>
        <p:spPr>
          <a:xfrm rot="-856378">
            <a:off x="15416858" y="-2370893"/>
            <a:ext cx="2898544" cy="5349661"/>
          </a:xfrm>
          <a:custGeom>
            <a:avLst/>
            <a:gdLst/>
            <a:ahLst/>
            <a:cxnLst/>
            <a:rect l="l" t="t" r="r" b="b"/>
            <a:pathLst>
              <a:path w="2898544" h="5349661">
                <a:moveTo>
                  <a:pt x="0" y="0"/>
                </a:moveTo>
                <a:lnTo>
                  <a:pt x="2898543" y="0"/>
                </a:lnTo>
                <a:lnTo>
                  <a:pt x="2898543" y="5349662"/>
                </a:lnTo>
                <a:lnTo>
                  <a:pt x="0" y="534966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flipH="1">
            <a:off x="2251752" y="2066440"/>
            <a:ext cx="1660447" cy="1844941"/>
          </a:xfrm>
          <a:custGeom>
            <a:avLst/>
            <a:gdLst/>
            <a:ahLst/>
            <a:cxnLst/>
            <a:rect l="l" t="t" r="r" b="b"/>
            <a:pathLst>
              <a:path w="1660447" h="1844941">
                <a:moveTo>
                  <a:pt x="1660447" y="0"/>
                </a:moveTo>
                <a:lnTo>
                  <a:pt x="0" y="0"/>
                </a:lnTo>
                <a:lnTo>
                  <a:pt x="0" y="1844941"/>
                </a:lnTo>
                <a:lnTo>
                  <a:pt x="1660447" y="1844941"/>
                </a:lnTo>
                <a:lnTo>
                  <a:pt x="1660447"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flipH="1">
            <a:off x="-805600" y="-1466863"/>
            <a:ext cx="6034608" cy="4925749"/>
          </a:xfrm>
          <a:custGeom>
            <a:avLst/>
            <a:gdLst/>
            <a:ahLst/>
            <a:cxnLst/>
            <a:rect l="l" t="t" r="r" b="b"/>
            <a:pathLst>
              <a:path w="6034608" h="4925749">
                <a:moveTo>
                  <a:pt x="6034608" y="0"/>
                </a:moveTo>
                <a:lnTo>
                  <a:pt x="0" y="0"/>
                </a:lnTo>
                <a:lnTo>
                  <a:pt x="0" y="4925748"/>
                </a:lnTo>
                <a:lnTo>
                  <a:pt x="6034608" y="4925748"/>
                </a:lnTo>
                <a:lnTo>
                  <a:pt x="6034608"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Freeform 8"/>
          <p:cNvSpPr/>
          <p:nvPr/>
        </p:nvSpPr>
        <p:spPr>
          <a:xfrm flipH="1">
            <a:off x="14020953" y="6724915"/>
            <a:ext cx="5458835" cy="4455774"/>
          </a:xfrm>
          <a:custGeom>
            <a:avLst/>
            <a:gdLst/>
            <a:ahLst/>
            <a:cxnLst/>
            <a:rect l="l" t="t" r="r" b="b"/>
            <a:pathLst>
              <a:path w="5458835" h="4455774">
                <a:moveTo>
                  <a:pt x="5458835" y="0"/>
                </a:moveTo>
                <a:lnTo>
                  <a:pt x="0" y="0"/>
                </a:lnTo>
                <a:lnTo>
                  <a:pt x="0" y="4455774"/>
                </a:lnTo>
                <a:lnTo>
                  <a:pt x="5458835" y="4455774"/>
                </a:lnTo>
                <a:lnTo>
                  <a:pt x="5458835"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9" name="Freeform 9"/>
          <p:cNvSpPr/>
          <p:nvPr/>
        </p:nvSpPr>
        <p:spPr>
          <a:xfrm rot="2233448">
            <a:off x="-2009599" y="7957167"/>
            <a:ext cx="6296610" cy="2602266"/>
          </a:xfrm>
          <a:custGeom>
            <a:avLst/>
            <a:gdLst/>
            <a:ahLst/>
            <a:cxnLst/>
            <a:rect l="l" t="t" r="r" b="b"/>
            <a:pathLst>
              <a:path w="6296610" h="2602266">
                <a:moveTo>
                  <a:pt x="0" y="0"/>
                </a:moveTo>
                <a:lnTo>
                  <a:pt x="6296610" y="0"/>
                </a:lnTo>
                <a:lnTo>
                  <a:pt x="6296610" y="2602266"/>
                </a:lnTo>
                <a:lnTo>
                  <a:pt x="0" y="260226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0" name="Freeform 10"/>
          <p:cNvSpPr/>
          <p:nvPr/>
        </p:nvSpPr>
        <p:spPr>
          <a:xfrm>
            <a:off x="4432723" y="8189816"/>
            <a:ext cx="1592570" cy="1525972"/>
          </a:xfrm>
          <a:custGeom>
            <a:avLst/>
            <a:gdLst/>
            <a:ahLst/>
            <a:cxnLst/>
            <a:rect l="l" t="t" r="r" b="b"/>
            <a:pathLst>
              <a:path w="1592570" h="1525972">
                <a:moveTo>
                  <a:pt x="0" y="0"/>
                </a:moveTo>
                <a:lnTo>
                  <a:pt x="1592570" y="0"/>
                </a:lnTo>
                <a:lnTo>
                  <a:pt x="1592570" y="1525972"/>
                </a:lnTo>
                <a:lnTo>
                  <a:pt x="0" y="152597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1" name="Freeform 11"/>
          <p:cNvSpPr/>
          <p:nvPr/>
        </p:nvSpPr>
        <p:spPr>
          <a:xfrm>
            <a:off x="11262708" y="834321"/>
            <a:ext cx="1592570" cy="1525972"/>
          </a:xfrm>
          <a:custGeom>
            <a:avLst/>
            <a:gdLst/>
            <a:ahLst/>
            <a:cxnLst/>
            <a:rect l="l" t="t" r="r" b="b"/>
            <a:pathLst>
              <a:path w="1592570" h="1525972">
                <a:moveTo>
                  <a:pt x="0" y="0"/>
                </a:moveTo>
                <a:lnTo>
                  <a:pt x="1592571" y="0"/>
                </a:lnTo>
                <a:lnTo>
                  <a:pt x="1592571" y="1525972"/>
                </a:lnTo>
                <a:lnTo>
                  <a:pt x="0" y="152597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12" name="Freeform 12"/>
          <p:cNvSpPr/>
          <p:nvPr/>
        </p:nvSpPr>
        <p:spPr>
          <a:xfrm rot="-1096020">
            <a:off x="6494868" y="7912584"/>
            <a:ext cx="1085617" cy="1040218"/>
          </a:xfrm>
          <a:custGeom>
            <a:avLst/>
            <a:gdLst/>
            <a:ahLst/>
            <a:cxnLst/>
            <a:rect l="l" t="t" r="r" b="b"/>
            <a:pathLst>
              <a:path w="1085617" h="1040218">
                <a:moveTo>
                  <a:pt x="0" y="0"/>
                </a:moveTo>
                <a:lnTo>
                  <a:pt x="1085616" y="0"/>
                </a:lnTo>
                <a:lnTo>
                  <a:pt x="1085616" y="1040218"/>
                </a:lnTo>
                <a:lnTo>
                  <a:pt x="0" y="104021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13" name="Freeform 13"/>
          <p:cNvSpPr/>
          <p:nvPr/>
        </p:nvSpPr>
        <p:spPr>
          <a:xfrm rot="-1006870">
            <a:off x="9842359" y="1873092"/>
            <a:ext cx="1085617" cy="1040218"/>
          </a:xfrm>
          <a:custGeom>
            <a:avLst/>
            <a:gdLst/>
            <a:ahLst/>
            <a:cxnLst/>
            <a:rect l="l" t="t" r="r" b="b"/>
            <a:pathLst>
              <a:path w="1085617" h="1040218">
                <a:moveTo>
                  <a:pt x="0" y="0"/>
                </a:moveTo>
                <a:lnTo>
                  <a:pt x="1085617" y="0"/>
                </a:lnTo>
                <a:lnTo>
                  <a:pt x="1085617" y="1040218"/>
                </a:lnTo>
                <a:lnTo>
                  <a:pt x="0" y="1040218"/>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sp>
        <p:nvSpPr>
          <p:cNvPr id="17" name="Freeform 17"/>
          <p:cNvSpPr/>
          <p:nvPr/>
        </p:nvSpPr>
        <p:spPr>
          <a:xfrm>
            <a:off x="13785086" y="1738523"/>
            <a:ext cx="1326968" cy="1036694"/>
          </a:xfrm>
          <a:custGeom>
            <a:avLst/>
            <a:gdLst/>
            <a:ahLst/>
            <a:cxnLst/>
            <a:rect l="l" t="t" r="r" b="b"/>
            <a:pathLst>
              <a:path w="1326968" h="1036694">
                <a:moveTo>
                  <a:pt x="0" y="0"/>
                </a:moveTo>
                <a:lnTo>
                  <a:pt x="1326968" y="0"/>
                </a:lnTo>
                <a:lnTo>
                  <a:pt x="1326968" y="1036693"/>
                </a:lnTo>
                <a:lnTo>
                  <a:pt x="0" y="1036693"/>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sp>
        <p:nvSpPr>
          <p:cNvPr id="19" name="Freeform 19"/>
          <p:cNvSpPr/>
          <p:nvPr/>
        </p:nvSpPr>
        <p:spPr>
          <a:xfrm rot="2602083">
            <a:off x="12483395" y="2005818"/>
            <a:ext cx="3075116" cy="1902728"/>
          </a:xfrm>
          <a:custGeom>
            <a:avLst/>
            <a:gdLst/>
            <a:ahLst/>
            <a:cxnLst/>
            <a:rect l="l" t="t" r="r" b="b"/>
            <a:pathLst>
              <a:path w="3075116" h="1902728">
                <a:moveTo>
                  <a:pt x="0" y="0"/>
                </a:moveTo>
                <a:lnTo>
                  <a:pt x="3075116" y="0"/>
                </a:lnTo>
                <a:lnTo>
                  <a:pt x="3075116" y="1902728"/>
                </a:lnTo>
                <a:lnTo>
                  <a:pt x="0" y="1902728"/>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sp>
      <p:pic>
        <p:nvPicPr>
          <p:cNvPr id="24" name="Picture 23"/>
          <p:cNvPicPr>
            <a:picLocks noChangeAspect="1"/>
          </p:cNvPicPr>
          <p:nvPr/>
        </p:nvPicPr>
        <p:blipFill>
          <a:blip r:embed="rId27"/>
          <a:stretch>
            <a:fillRect/>
          </a:stretch>
        </p:blipFill>
        <p:spPr>
          <a:xfrm>
            <a:off x="722198" y="56246"/>
            <a:ext cx="17564098" cy="895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7315201" y="1333500"/>
            <a:ext cx="9944100" cy="7904187"/>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169813" y="1799563"/>
            <a:ext cx="7366969" cy="6437142"/>
          </a:xfrm>
          <a:custGeom>
            <a:avLst/>
            <a:gdLst/>
            <a:ahLst/>
            <a:cxnLst/>
            <a:rect l="l" t="t" r="r" b="b"/>
            <a:pathLst>
              <a:path w="9902434" h="8450077">
                <a:moveTo>
                  <a:pt x="0" y="0"/>
                </a:moveTo>
                <a:lnTo>
                  <a:pt x="9902434" y="0"/>
                </a:lnTo>
                <a:lnTo>
                  <a:pt x="9902434" y="8450077"/>
                </a:lnTo>
                <a:lnTo>
                  <a:pt x="0" y="84500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rot="-497681">
            <a:off x="2619372" y="4047281"/>
            <a:ext cx="2051157" cy="2682523"/>
          </a:xfrm>
          <a:custGeom>
            <a:avLst/>
            <a:gdLst/>
            <a:ahLst/>
            <a:cxnLst/>
            <a:rect l="l" t="t" r="r" b="b"/>
            <a:pathLst>
              <a:path w="2148543" h="2320659">
                <a:moveTo>
                  <a:pt x="0" y="0"/>
                </a:moveTo>
                <a:lnTo>
                  <a:pt x="2148543" y="0"/>
                </a:lnTo>
                <a:lnTo>
                  <a:pt x="2148543" y="2320659"/>
                </a:lnTo>
                <a:lnTo>
                  <a:pt x="0" y="232065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TextBox 8"/>
          <p:cNvSpPr txBox="1"/>
          <p:nvPr/>
        </p:nvSpPr>
        <p:spPr>
          <a:xfrm>
            <a:off x="8991600" y="2181299"/>
            <a:ext cx="7115795" cy="3323987"/>
          </a:xfrm>
          <a:prstGeom prst="rect">
            <a:avLst/>
          </a:prstGeom>
        </p:spPr>
        <p:txBody>
          <a:bodyPr wrap="square" lIns="0" tIns="0" rIns="0" bIns="0" rtlCol="0" anchor="t">
            <a:spAutoFit/>
          </a:bodyPr>
          <a:lstStyle/>
          <a:p>
            <a:pPr algn="just"/>
            <a:r>
              <a:rPr lang="en-US" sz="5400" dirty="0" smtClean="0">
                <a:solidFill>
                  <a:srgbClr val="000000"/>
                </a:solidFill>
                <a:latin typeface="Calibri" panose="020F0502020204030204" pitchFamily="34" charset="0"/>
                <a:cs typeface="Calibri" panose="020F0502020204030204" pitchFamily="34" charset="0"/>
              </a:rPr>
              <a:t>1. </a:t>
            </a:r>
            <a:r>
              <a:rPr lang="en-US" sz="5400" dirty="0" err="1" smtClean="0">
                <a:solidFill>
                  <a:srgbClr val="000000"/>
                </a:solidFill>
                <a:latin typeface="Calibri" panose="020F0502020204030204" pitchFamily="34" charset="0"/>
                <a:cs typeface="Calibri" panose="020F0502020204030204" pitchFamily="34" charset="0"/>
              </a:rPr>
              <a:t>Giới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thiệu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với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người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thân</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về</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điểm</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nổi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bật</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của</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những</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người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bạn</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mà</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em</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yêu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quý</a:t>
            </a:r>
            <a:r>
              <a:rPr lang="en-US" sz="5400" dirty="0" smtClean="0">
                <a:solidFill>
                  <a:srgbClr val="000000"/>
                </a:solidFill>
                <a:latin typeface="Calibri" panose="020F0502020204030204" pitchFamily="34" charset="0"/>
                <a:cs typeface="Calibri" panose="020F0502020204030204" pitchFamily="34" charset="0"/>
              </a:rPr>
              <a:t>.</a:t>
            </a:r>
            <a:endParaRPr lang="en-US" sz="5400" dirty="0">
              <a:solidFill>
                <a:srgbClr val="000000"/>
              </a:solidFill>
              <a:latin typeface="Calibri" panose="020F0502020204030204" pitchFamily="34" charset="0"/>
              <a:cs typeface="Calibri" panose="020F0502020204030204" pitchFamily="34" charset="0"/>
            </a:endParaRPr>
          </a:p>
        </p:txBody>
      </p:sp>
      <p:sp>
        <p:nvSpPr>
          <p:cNvPr id="9" name="TextBox 9"/>
          <p:cNvSpPr txBox="1"/>
          <p:nvPr/>
        </p:nvSpPr>
        <p:spPr>
          <a:xfrm>
            <a:off x="8991600" y="5617233"/>
            <a:ext cx="7772400" cy="2492990"/>
          </a:xfrm>
          <a:prstGeom prst="rect">
            <a:avLst/>
          </a:prstGeom>
        </p:spPr>
        <p:txBody>
          <a:bodyPr wrap="square" lIns="0" tIns="0" rIns="0" bIns="0" rtlCol="0" anchor="t">
            <a:spAutoFit/>
          </a:bodyPr>
          <a:lstStyle/>
          <a:p>
            <a:pPr algn="just"/>
            <a:r>
              <a:rPr lang="en-US" sz="5400" dirty="0" smtClean="0">
                <a:solidFill>
                  <a:srgbClr val="000000"/>
                </a:solidFill>
                <a:latin typeface="Calibri" panose="020F0502020204030204" pitchFamily="34" charset="0"/>
                <a:cs typeface="Calibri" panose="020F0502020204030204" pitchFamily="34" charset="0"/>
              </a:rPr>
              <a:t>2. </a:t>
            </a:r>
            <a:r>
              <a:rPr lang="en-US" sz="5400" dirty="0" err="1" smtClean="0">
                <a:solidFill>
                  <a:srgbClr val="000000"/>
                </a:solidFill>
                <a:latin typeface="Calibri" panose="020F0502020204030204" pitchFamily="34" charset="0"/>
                <a:cs typeface="Calibri" panose="020F0502020204030204" pitchFamily="34" charset="0"/>
              </a:rPr>
              <a:t>Tìm</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đọc</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câu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chuyện</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về</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những</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người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có</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năng</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khiếu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nổi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bật</a:t>
            </a:r>
            <a:r>
              <a:rPr lang="en-US" sz="5400" dirty="0" smtClean="0">
                <a:solidFill>
                  <a:srgbClr val="000000"/>
                </a:solidFill>
                <a:latin typeface="Calibri" panose="020F0502020204030204" pitchFamily="34" charset="0"/>
                <a:cs typeface="Calibri" panose="020F0502020204030204" pitchFamily="34" charset="0"/>
              </a:rPr>
              <a:t>.</a:t>
            </a:r>
            <a:endParaRPr lang="en-US" sz="5400" dirty="0">
              <a:solidFill>
                <a:srgbClr val="000000"/>
              </a:solidFill>
              <a:latin typeface="Calibri" panose="020F0502020204030204" pitchFamily="34" charset="0"/>
              <a:cs typeface="Calibri" panose="020F0502020204030204" pitchFamily="34" charset="0"/>
            </a:endParaRPr>
          </a:p>
        </p:txBody>
      </p:sp>
      <p:sp>
        <p:nvSpPr>
          <p:cNvPr id="10" name="Freeform 10"/>
          <p:cNvSpPr/>
          <p:nvPr/>
        </p:nvSpPr>
        <p:spPr>
          <a:xfrm flipH="1">
            <a:off x="-805600" y="-1466863"/>
            <a:ext cx="5458835" cy="4455774"/>
          </a:xfrm>
          <a:custGeom>
            <a:avLst/>
            <a:gdLst/>
            <a:ahLst/>
            <a:cxnLst/>
            <a:rect l="l" t="t" r="r" b="b"/>
            <a:pathLst>
              <a:path w="5458835" h="4455774">
                <a:moveTo>
                  <a:pt x="5458835" y="0"/>
                </a:moveTo>
                <a:lnTo>
                  <a:pt x="0" y="0"/>
                </a:lnTo>
                <a:lnTo>
                  <a:pt x="0" y="4455773"/>
                </a:lnTo>
                <a:lnTo>
                  <a:pt x="5458835" y="4455773"/>
                </a:lnTo>
                <a:lnTo>
                  <a:pt x="5458835"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Freeform 11"/>
          <p:cNvSpPr/>
          <p:nvPr/>
        </p:nvSpPr>
        <p:spPr>
          <a:xfrm flipH="1">
            <a:off x="13860128" y="7048500"/>
            <a:ext cx="4427872" cy="3722948"/>
          </a:xfrm>
          <a:custGeom>
            <a:avLst/>
            <a:gdLst/>
            <a:ahLst/>
            <a:cxnLst/>
            <a:rect l="l" t="t" r="r" b="b"/>
            <a:pathLst>
              <a:path w="5458835" h="4455774">
                <a:moveTo>
                  <a:pt x="5458835" y="0"/>
                </a:moveTo>
                <a:lnTo>
                  <a:pt x="0" y="0"/>
                </a:lnTo>
                <a:lnTo>
                  <a:pt x="0" y="4455774"/>
                </a:lnTo>
                <a:lnTo>
                  <a:pt x="5458835" y="4455774"/>
                </a:lnTo>
                <a:lnTo>
                  <a:pt x="5458835"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2" name="Freeform 12"/>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3" name="Freeform 13"/>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15">
              <a:extLst>
                <a:ext uri="{96DAC541-7B7A-43D3-8B79-37D633B846F1}">
                  <asvg:svgBlip xmlns:asvg="http://schemas.microsoft.com/office/drawing/2016/SVG/main" r:embed="rId16"/>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12" name="Rectangle 11"/>
          <p:cNvSpPr/>
          <p:nvPr/>
        </p:nvSpPr>
        <p:spPr>
          <a:xfrm>
            <a:off x="187362" y="222706"/>
            <a:ext cx="11887200" cy="9570720"/>
          </a:xfrm>
          <a:prstGeom prst="rect">
            <a:avLst/>
          </a:prstGeom>
        </p:spPr>
        <p:txBody>
          <a:bodyPr wrap="square">
            <a:spAutoFit/>
          </a:bodyPr>
          <a:lstStyle/>
          <a:p>
            <a:pPr algn="ctr"/>
            <a:r>
              <a:rPr lang="vi-VN" sz="4000" b="1" dirty="0">
                <a:solidFill>
                  <a:srgbClr val="C00000"/>
                </a:solidFill>
                <a:latin typeface="Times New Roman" panose="02020603050405020304" pitchFamily="18" charset="0"/>
                <a:cs typeface="Times New Roman" panose="02020603050405020304" pitchFamily="18" charset="0"/>
              </a:rPr>
              <a:t>Thành tích học tập "hơn người"</a:t>
            </a:r>
            <a:endParaRPr lang="vi-VN" sz="4000" b="1" dirty="0">
              <a:solidFill>
                <a:srgbClr val="C00000"/>
              </a:solidFill>
              <a:latin typeface="Times New Roman" panose="02020603050405020304" pitchFamily="18" charset="0"/>
              <a:cs typeface="Times New Roman" panose="02020603050405020304" pitchFamily="18" charset="0"/>
            </a:endParaRPr>
          </a:p>
          <a:p>
            <a:pPr algn="just"/>
            <a:r>
              <a:rPr lang="vi-VN" sz="3200" dirty="0">
                <a:solidFill>
                  <a:srgbClr val="000000"/>
                </a:solidFill>
                <a:latin typeface="Times New Roman" panose="02020603050405020304" pitchFamily="18" charset="0"/>
                <a:cs typeface="Times New Roman" panose="02020603050405020304" pitchFamily="18" charset="0"/>
              </a:rPr>
              <a:t>Nói đến những trẻ Việt Nam có khả năng đặc biệt gần đây không thể không nói đến thần đồng Đỗ Nhật Nam. Sinh ra tại Nhật Bản, 4 tuổi Đỗ Nhật Nam cùng gia đình trở về Việt Nam, trong con mắt của những người thân, cậu chững chạc, già trước tuổi nên được gọi với cái tên trìu mến “ông cụ non”.</a:t>
            </a:r>
            <a:endParaRPr lang="vi-VN" sz="3200" dirty="0">
              <a:solidFill>
                <a:srgbClr val="000000"/>
              </a:solidFill>
              <a:latin typeface="Times New Roman" panose="02020603050405020304" pitchFamily="18" charset="0"/>
              <a:cs typeface="Times New Roman" panose="02020603050405020304" pitchFamily="18" charset="0"/>
            </a:endParaRPr>
          </a:p>
          <a:p>
            <a:pPr algn="just"/>
            <a:r>
              <a:rPr lang="vi-VN" sz="3200" dirty="0">
                <a:solidFill>
                  <a:srgbClr val="000000"/>
                </a:solidFill>
                <a:latin typeface="Times New Roman" panose="02020603050405020304" pitchFamily="18" charset="0"/>
                <a:cs typeface="Times New Roman" panose="02020603050405020304" pitchFamily="18" charset="0"/>
              </a:rPr>
              <a:t>Nhật Nam từng là gương mặt quen thuộc trong nhiều chương trình dành cho thiếu nhi như Chúc bé ngủ ngon (VTV3), Quả chuông nhỏ, Trò chuyện cùng bé (VTV2).</a:t>
            </a:r>
            <a:endParaRPr lang="vi-VN" sz="3200" dirty="0">
              <a:solidFill>
                <a:srgbClr val="000000"/>
              </a:solidFill>
              <a:latin typeface="Times New Roman" panose="02020603050405020304" pitchFamily="18" charset="0"/>
              <a:cs typeface="Times New Roman" panose="02020603050405020304" pitchFamily="18" charset="0"/>
            </a:endParaRPr>
          </a:p>
          <a:p>
            <a:pPr algn="just"/>
            <a:r>
              <a:rPr lang="vi-VN" sz="3200" dirty="0">
                <a:solidFill>
                  <a:srgbClr val="000000"/>
                </a:solidFill>
                <a:latin typeface="Times New Roman" panose="02020603050405020304" pitchFamily="18" charset="0"/>
                <a:cs typeface="Times New Roman" panose="02020603050405020304" pitchFamily="18" charset="0"/>
              </a:rPr>
              <a:t>7 tuổi, Đỗ Nhật Nam đạt kỉ lục là “Dịch giả nhỏ tuổi nhất Việt Nam” với hai cuốn sách Nạpđiện và Câu chuyện của ngày và đêm. Sinh ra trong một gia đình có bố là Đỗ Xuân Thảo là tiến sĩ ngôn ngữ học, mẹ Phan Thị Hồ Điệp là giảng viên khoa Giáo dục đặc biệt nên ngay từ nhỏ, Đỗ Nhật Nam đã đạt được nhiều kì tích trong học tập vì nhờ phương pháp giáo dục phát triển năng lực tư duy toàn diện cùng kỹ năng và kiến thức sư phạm của mẹ. Đồng thời, ở độ tuổi này, Nam cũng đạt điểm tuyệt đối trong các kỳ thi Đại học của Cambridge như Starter, Movers, Flyers khiến nhiều người ngưỡng mộ và đặt cho cậu danh xưng "thần đồng</a:t>
            </a:r>
            <a:r>
              <a:rPr lang="vi-VN" sz="3200" dirty="0" smtClean="0">
                <a:solidFill>
                  <a:srgbClr val="000000"/>
                </a:solidFill>
                <a:latin typeface="Times New Roman" panose="02020603050405020304" pitchFamily="18" charset="0"/>
                <a:cs typeface="Times New Roman" panose="02020603050405020304" pitchFamily="18" charset="0"/>
              </a:rPr>
              <a:t>".</a:t>
            </a:r>
            <a:endParaRPr lang="vi-VN" sz="3200" dirty="0">
              <a:solidFill>
                <a:srgbClr val="000000"/>
              </a:solidFill>
              <a:latin typeface="Times New Roman" panose="02020603050405020304" pitchFamily="18" charset="0"/>
              <a:cs typeface="Times New Roman" panose="02020603050405020304" pitchFamily="18" charset="0"/>
            </a:endParaRPr>
          </a:p>
        </p:txBody>
      </p:sp>
      <p:pic>
        <p:nvPicPr>
          <p:cNvPr id="3074" name="Picture 2" descr="7 tuổi đạt kỉ lục “dịch giả nhỏ tuổi nhất Việt Nam”, &quot;thần đồng&quot; Đỗ Nhật Nam  hiện tại ra sa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309268" y="1028700"/>
            <a:ext cx="2701925" cy="40386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Giáo dục - Thành quả 18 năm của mẹ 'thần đồng' Đỗ Nhật Nam gói gọn trong câu nói này (Hình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6591" y="1028700"/>
            <a:ext cx="2703663" cy="40386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Mẹ thần đồng Đỗ Nhật Nam bất ngờ &quot;phủ nhận&quot; tài năng của con trai trên  mạng: Không có những nguồn hỗ trợ tài chính Nam không thể có một lộ trì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5130" y="5448300"/>
            <a:ext cx="5693254" cy="4171951"/>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randombar(horizontal)">
                                      <p:cBhvr>
                                        <p:cTn id="10" dur="500"/>
                                        <p:tgtEl>
                                          <p:spTgt spid="3074"/>
                                        </p:tgtEl>
                                      </p:cBhvr>
                                    </p:animEffect>
                                  </p:childTnLst>
                                </p:cTn>
                              </p:par>
                              <p:par>
                                <p:cTn id="11" presetID="14" presetClass="entr" presetSubtype="1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randombar(horizontal)">
                                      <p:cBhvr>
                                        <p:cTn id="13" dur="500"/>
                                        <p:tgtEl>
                                          <p:spTgt spid="3076"/>
                                        </p:tgtEl>
                                      </p:cBhvr>
                                    </p:animEffect>
                                  </p:childTnLst>
                                </p:cTn>
                              </p:par>
                              <p:par>
                                <p:cTn id="14" presetID="14" presetClass="entr" presetSubtype="10" fill="hold" nodeType="withEffect">
                                  <p:stCondLst>
                                    <p:cond delay="0"/>
                                  </p:stCondLst>
                                  <p:childTnLst>
                                    <p:set>
                                      <p:cBhvr>
                                        <p:cTn id="15" dur="1" fill="hold">
                                          <p:stCondLst>
                                            <p:cond delay="0"/>
                                          </p:stCondLst>
                                        </p:cTn>
                                        <p:tgtEl>
                                          <p:spTgt spid="3078"/>
                                        </p:tgtEl>
                                        <p:attrNameLst>
                                          <p:attrName>style.visibility</p:attrName>
                                        </p:attrNameLst>
                                      </p:cBhvr>
                                      <p:to>
                                        <p:strVal val="visible"/>
                                      </p:to>
                                    </p:set>
                                    <p:animEffect transition="in" filter="randombar(horizontal)">
                                      <p:cBhvr>
                                        <p:cTn id="16"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12" name="Rectangle 11"/>
          <p:cNvSpPr/>
          <p:nvPr/>
        </p:nvSpPr>
        <p:spPr>
          <a:xfrm>
            <a:off x="228600" y="419100"/>
            <a:ext cx="17754600" cy="9155430"/>
          </a:xfrm>
          <a:prstGeom prst="rect">
            <a:avLst/>
          </a:prstGeom>
        </p:spPr>
        <p:txBody>
          <a:bodyPr wrap="square">
            <a:spAutoFit/>
          </a:bodyPr>
          <a:lstStyle/>
          <a:p>
            <a:pPr algn="just"/>
            <a:r>
              <a:rPr lang="vi-VN" sz="3100" dirty="0">
                <a:solidFill>
                  <a:srgbClr val="000000"/>
                </a:solidFill>
                <a:latin typeface="Times New Roman" panose="02020603050405020304" pitchFamily="18" charset="0"/>
                <a:cs typeface="Times New Roman" panose="02020603050405020304" pitchFamily="18" charset="0"/>
              </a:rPr>
              <a:t>Sinh năm 2001 tại Nhật Bản, lên 4 tuổi, Nam cùng gia đình trở về Việt Nam sinh sống và học tập. Từ 8 - 10 tuổi, Nam thường xuyên đạt những điểm số "hơn người", cụ thể 940/990 điểm Toeic, lớp 3 thi ITP đạt 617 điểm, lớp 4 thi Toeic iBT đạt 107 điểm. 11 tuổi, cậu đã viết tự truyện song ngữ Tớ đã học tiếng Anh như thế nào? và trở thành "Người viết tự truyện nhỏ tuổi nhất". Ở độ tuổi còn nhỏ nhưng Nam đã có những bài phát biểu trên những sân khấu lớn của thế giới, cụ thể là đại diện châu Á tham dự Hội nghị Chủ đề ''Khoa học về nụ cười'' tại Mỹ và tại hội nghị Nha khoa khác do FDI tổ chức tại Ấn Độ.</a:t>
            </a:r>
            <a:endParaRPr lang="vi-VN" sz="3100" dirty="0">
              <a:solidFill>
                <a:srgbClr val="000000"/>
              </a:solidFill>
              <a:latin typeface="Times New Roman" panose="02020603050405020304" pitchFamily="18" charset="0"/>
              <a:cs typeface="Times New Roman" panose="02020603050405020304" pitchFamily="18" charset="0"/>
            </a:endParaRPr>
          </a:p>
          <a:p>
            <a:pPr algn="just"/>
            <a:r>
              <a:rPr lang="vi-VN" sz="3100" dirty="0">
                <a:solidFill>
                  <a:srgbClr val="000000"/>
                </a:solidFill>
                <a:latin typeface="Times New Roman" panose="02020603050405020304" pitchFamily="18" charset="0"/>
                <a:cs typeface="Times New Roman" panose="02020603050405020304" pitchFamily="18" charset="0"/>
              </a:rPr>
              <a:t>13 tuổi, Nam du học tại trường Saint Paul (Mỹ), sau đó học tại trường THPT Church Farm School (Bang Pennsylvania). Đặc biệt điểm tổng kết học kỳ của Nhật Nam đều gần như đạt con số tuyệt đối là 99/100. Bên cạnh đó, Nam còn tích cực tham gia các hoạt động ngoại khóa như: chơi bóng rổ, tham gia vào ban nhạc Thánh ca của trường. Trong quá trình học tại Mỹ, Nam liên tục đạt nhiều thành tích học tập và nhận được thư chúc mừng của cựu Tổng thống Barack Obama.</a:t>
            </a:r>
            <a:endParaRPr lang="vi-VN" sz="3100" dirty="0">
              <a:solidFill>
                <a:srgbClr val="000000"/>
              </a:solidFill>
              <a:latin typeface="Times New Roman" panose="02020603050405020304" pitchFamily="18" charset="0"/>
              <a:cs typeface="Times New Roman" panose="02020603050405020304" pitchFamily="18" charset="0"/>
            </a:endParaRPr>
          </a:p>
          <a:p>
            <a:pPr algn="just"/>
            <a:r>
              <a:rPr lang="vi-VN" sz="3100" dirty="0">
                <a:solidFill>
                  <a:srgbClr val="000000"/>
                </a:solidFill>
                <a:latin typeface="Times New Roman" panose="02020603050405020304" pitchFamily="18" charset="0"/>
                <a:cs typeface="Times New Roman" panose="02020603050405020304" pitchFamily="18" charset="0"/>
              </a:rPr>
              <a:t>Năm 2015, mẹ của Đỗ Nhật Nam đã vui mừng thông báo trên trang cá nhân con trai đã lọt vào danh sách những học sinh có điểm cao nhất của trường Đại học Johns Hopkins, trong đó điểm Đọc được lọt vào top 5% học sinh chuẩn bị vào đại học có điểm cao nhất nước Mỹ của kì thi ACT (32 điểm). </a:t>
            </a:r>
            <a:endParaRPr lang="vi-VN" sz="3100" dirty="0">
              <a:solidFill>
                <a:srgbClr val="000000"/>
              </a:solidFill>
              <a:latin typeface="Times New Roman" panose="02020603050405020304" pitchFamily="18" charset="0"/>
              <a:cs typeface="Times New Roman" panose="02020603050405020304" pitchFamily="18" charset="0"/>
            </a:endParaRPr>
          </a:p>
          <a:p>
            <a:pPr algn="just"/>
            <a:r>
              <a:rPr lang="vi-VN" sz="3100" dirty="0">
                <a:solidFill>
                  <a:srgbClr val="000000"/>
                </a:solidFill>
                <a:latin typeface="Times New Roman" panose="02020603050405020304" pitchFamily="18" charset="0"/>
                <a:cs typeface="Times New Roman" panose="02020603050405020304" pitchFamily="18" charset="0"/>
              </a:rPr>
              <a:t>Tháng 3/2017, Nam đạt giải Ba hạng mục “Nguyên tắc quản trị kinh doanh” trong kỳ thi DECA - sân chơi quy mô toàn quốc dành cho những học sinh, sinh viên đang sống và học tập tại Mỹ trong lĩnh vực tài chính kinh doanh, khách sạn, quản lý. Cuối năm 2018, cậu trúng tuyển Đại học Pomona (Mỹ) với mức hỗ trợ tài chính 71.900 USD/năm (khoảng 6,6 tỷ đồng) cho 4 năm học tại ngôi trường Top 5 tốt nhất tại nước Mỹ. Sau khi tốt nghiệp cấp 3, Nam theo đuổi ngành học Âm nhạc</a:t>
            </a:r>
            <a:endParaRPr lang="vi-VN" sz="31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1028700" y="2105054"/>
            <a:ext cx="10937270" cy="6076893"/>
          </a:xfrm>
          <a:custGeom>
            <a:avLst/>
            <a:gdLst/>
            <a:ahLst/>
            <a:cxnLst/>
            <a:rect l="l" t="t" r="r" b="b"/>
            <a:pathLst>
              <a:path w="10937270" h="6076893">
                <a:moveTo>
                  <a:pt x="0" y="0"/>
                </a:moveTo>
                <a:lnTo>
                  <a:pt x="10937270" y="0"/>
                </a:lnTo>
                <a:lnTo>
                  <a:pt x="10937270" y="6076892"/>
                </a:lnTo>
                <a:lnTo>
                  <a:pt x="0" y="60768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362915">
            <a:off x="10940924" y="1605374"/>
            <a:ext cx="6398866" cy="6241561"/>
          </a:xfrm>
          <a:custGeom>
            <a:avLst/>
            <a:gdLst/>
            <a:ahLst/>
            <a:cxnLst/>
            <a:rect l="l" t="t" r="r" b="b"/>
            <a:pathLst>
              <a:path w="6398866" h="6241561">
                <a:moveTo>
                  <a:pt x="0" y="0"/>
                </a:moveTo>
                <a:lnTo>
                  <a:pt x="6398866" y="0"/>
                </a:lnTo>
                <a:lnTo>
                  <a:pt x="6398866" y="6241561"/>
                </a:lnTo>
                <a:lnTo>
                  <a:pt x="0" y="62415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rot="1967990">
            <a:off x="510095" y="-698327"/>
            <a:ext cx="1635129" cy="4087823"/>
          </a:xfrm>
          <a:custGeom>
            <a:avLst/>
            <a:gdLst/>
            <a:ahLst/>
            <a:cxnLst/>
            <a:rect l="l" t="t" r="r" b="b"/>
            <a:pathLst>
              <a:path w="1635129" h="4087823">
                <a:moveTo>
                  <a:pt x="0" y="0"/>
                </a:moveTo>
                <a:lnTo>
                  <a:pt x="1635129" y="0"/>
                </a:lnTo>
                <a:lnTo>
                  <a:pt x="1635129" y="4087823"/>
                </a:lnTo>
                <a:lnTo>
                  <a:pt x="0" y="408782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a:off x="7957408" y="8166691"/>
            <a:ext cx="2660117" cy="2539203"/>
          </a:xfrm>
          <a:custGeom>
            <a:avLst/>
            <a:gdLst/>
            <a:ahLst/>
            <a:cxnLst/>
            <a:rect l="l" t="t" r="r" b="b"/>
            <a:pathLst>
              <a:path w="2660117" h="2539203">
                <a:moveTo>
                  <a:pt x="0" y="0"/>
                </a:moveTo>
                <a:lnTo>
                  <a:pt x="2660117" y="0"/>
                </a:lnTo>
                <a:lnTo>
                  <a:pt x="2660117" y="2539203"/>
                </a:lnTo>
                <a:lnTo>
                  <a:pt x="0" y="253920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a:off x="6353566" y="-152542"/>
            <a:ext cx="3524328" cy="3101409"/>
          </a:xfrm>
          <a:custGeom>
            <a:avLst/>
            <a:gdLst/>
            <a:ahLst/>
            <a:cxnLst/>
            <a:rect l="l" t="t" r="r" b="b"/>
            <a:pathLst>
              <a:path w="3524328" h="3101409">
                <a:moveTo>
                  <a:pt x="0" y="0"/>
                </a:moveTo>
                <a:lnTo>
                  <a:pt x="3524328" y="0"/>
                </a:lnTo>
                <a:lnTo>
                  <a:pt x="3524328" y="3101409"/>
                </a:lnTo>
                <a:lnTo>
                  <a:pt x="0" y="31014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Freeform 8"/>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9" name="Freeform 9"/>
          <p:cNvSpPr/>
          <p:nvPr/>
        </p:nvSpPr>
        <p:spPr>
          <a:xfrm rot="-311268">
            <a:off x="900265" y="6210455"/>
            <a:ext cx="2083735" cy="3148501"/>
          </a:xfrm>
          <a:custGeom>
            <a:avLst/>
            <a:gdLst/>
            <a:ahLst/>
            <a:cxnLst/>
            <a:rect l="l" t="t" r="r" b="b"/>
            <a:pathLst>
              <a:path w="2083735" h="3148501">
                <a:moveTo>
                  <a:pt x="0" y="0"/>
                </a:moveTo>
                <a:lnTo>
                  <a:pt x="2083735" y="0"/>
                </a:lnTo>
                <a:lnTo>
                  <a:pt x="2083735" y="3148500"/>
                </a:lnTo>
                <a:lnTo>
                  <a:pt x="0" y="31485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0" name="Freeform 10"/>
          <p:cNvSpPr/>
          <p:nvPr/>
        </p:nvSpPr>
        <p:spPr>
          <a:xfrm rot="1496075">
            <a:off x="14939095" y="7020379"/>
            <a:ext cx="1958662" cy="2679761"/>
          </a:xfrm>
          <a:custGeom>
            <a:avLst/>
            <a:gdLst/>
            <a:ahLst/>
            <a:cxnLst/>
            <a:rect l="l" t="t" r="r" b="b"/>
            <a:pathLst>
              <a:path w="1958662" h="2679761">
                <a:moveTo>
                  <a:pt x="0" y="0"/>
                </a:moveTo>
                <a:lnTo>
                  <a:pt x="1958661" y="0"/>
                </a:lnTo>
                <a:lnTo>
                  <a:pt x="1958661" y="2679761"/>
                </a:lnTo>
                <a:lnTo>
                  <a:pt x="0" y="267976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1" name="Freeform 11"/>
          <p:cNvSpPr/>
          <p:nvPr/>
        </p:nvSpPr>
        <p:spPr>
          <a:xfrm flipH="1">
            <a:off x="15165923" y="-13206"/>
            <a:ext cx="3122077" cy="1920077"/>
          </a:xfrm>
          <a:custGeom>
            <a:avLst/>
            <a:gdLst/>
            <a:ahLst/>
            <a:cxnLst/>
            <a:rect l="l" t="t" r="r" b="b"/>
            <a:pathLst>
              <a:path w="3122077" h="1920077">
                <a:moveTo>
                  <a:pt x="3122077" y="0"/>
                </a:moveTo>
                <a:lnTo>
                  <a:pt x="0" y="0"/>
                </a:lnTo>
                <a:lnTo>
                  <a:pt x="0" y="1920077"/>
                </a:lnTo>
                <a:lnTo>
                  <a:pt x="3122077" y="1920077"/>
                </a:lnTo>
                <a:lnTo>
                  <a:pt x="3122077"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12" name="Freeform 12"/>
          <p:cNvSpPr/>
          <p:nvPr/>
        </p:nvSpPr>
        <p:spPr>
          <a:xfrm rot="-753010">
            <a:off x="16478872" y="307133"/>
            <a:ext cx="2051908" cy="2448047"/>
          </a:xfrm>
          <a:custGeom>
            <a:avLst/>
            <a:gdLst/>
            <a:ahLst/>
            <a:cxnLst/>
            <a:rect l="l" t="t" r="r" b="b"/>
            <a:pathLst>
              <a:path w="2051908" h="2448047">
                <a:moveTo>
                  <a:pt x="0" y="0"/>
                </a:moveTo>
                <a:lnTo>
                  <a:pt x="2051908" y="0"/>
                </a:lnTo>
                <a:lnTo>
                  <a:pt x="2051908" y="2448046"/>
                </a:lnTo>
                <a:lnTo>
                  <a:pt x="0" y="2448046"/>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sp>
        <p:nvSpPr>
          <p:cNvPr id="14" name="Freeform 14"/>
          <p:cNvSpPr/>
          <p:nvPr/>
        </p:nvSpPr>
        <p:spPr>
          <a:xfrm>
            <a:off x="15405655" y="9020948"/>
            <a:ext cx="1758482" cy="1684946"/>
          </a:xfrm>
          <a:custGeom>
            <a:avLst/>
            <a:gdLst/>
            <a:ahLst/>
            <a:cxnLst/>
            <a:rect l="l" t="t" r="r" b="b"/>
            <a:pathLst>
              <a:path w="1758482" h="1684946">
                <a:moveTo>
                  <a:pt x="0" y="0"/>
                </a:moveTo>
                <a:lnTo>
                  <a:pt x="1758482" y="0"/>
                </a:lnTo>
                <a:lnTo>
                  <a:pt x="1758482" y="1684946"/>
                </a:lnTo>
                <a:lnTo>
                  <a:pt x="0" y="1684946"/>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sp>
        <p:nvSpPr>
          <p:cNvPr id="15" name="Freeform 15"/>
          <p:cNvSpPr/>
          <p:nvPr/>
        </p:nvSpPr>
        <p:spPr>
          <a:xfrm>
            <a:off x="1327660" y="1538049"/>
            <a:ext cx="1321306" cy="1266052"/>
          </a:xfrm>
          <a:custGeom>
            <a:avLst/>
            <a:gdLst/>
            <a:ahLst/>
            <a:cxnLst/>
            <a:rect l="l" t="t" r="r" b="b"/>
            <a:pathLst>
              <a:path w="1321306" h="1266052">
                <a:moveTo>
                  <a:pt x="0" y="0"/>
                </a:moveTo>
                <a:lnTo>
                  <a:pt x="1321306" y="0"/>
                </a:lnTo>
                <a:lnTo>
                  <a:pt x="1321306" y="1266052"/>
                </a:lnTo>
                <a:lnTo>
                  <a:pt x="0" y="1266052"/>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sp>
        <p:nvSpPr>
          <p:cNvPr id="16" name="Freeform 16"/>
          <p:cNvSpPr/>
          <p:nvPr/>
        </p:nvSpPr>
        <p:spPr>
          <a:xfrm rot="-1200377">
            <a:off x="16650494" y="8166691"/>
            <a:ext cx="1000327" cy="958495"/>
          </a:xfrm>
          <a:custGeom>
            <a:avLst/>
            <a:gdLst/>
            <a:ahLst/>
            <a:cxnLst/>
            <a:rect l="l" t="t" r="r" b="b"/>
            <a:pathLst>
              <a:path w="1000327" h="958495">
                <a:moveTo>
                  <a:pt x="0" y="0"/>
                </a:moveTo>
                <a:lnTo>
                  <a:pt x="1000327" y="0"/>
                </a:lnTo>
                <a:lnTo>
                  <a:pt x="1000327" y="958495"/>
                </a:lnTo>
                <a:lnTo>
                  <a:pt x="0" y="958495"/>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sp>
      <p:sp>
        <p:nvSpPr>
          <p:cNvPr id="17" name="Freeform 17"/>
          <p:cNvSpPr/>
          <p:nvPr/>
        </p:nvSpPr>
        <p:spPr>
          <a:xfrm>
            <a:off x="528537" y="2709641"/>
            <a:ext cx="1000327" cy="958495"/>
          </a:xfrm>
          <a:custGeom>
            <a:avLst/>
            <a:gdLst/>
            <a:ahLst/>
            <a:cxnLst/>
            <a:rect l="l" t="t" r="r" b="b"/>
            <a:pathLst>
              <a:path w="1000327" h="958495">
                <a:moveTo>
                  <a:pt x="0" y="0"/>
                </a:moveTo>
                <a:lnTo>
                  <a:pt x="1000326" y="0"/>
                </a:lnTo>
                <a:lnTo>
                  <a:pt x="1000326" y="958495"/>
                </a:lnTo>
                <a:lnTo>
                  <a:pt x="0" y="958495"/>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sp>
      <p:pic>
        <p:nvPicPr>
          <p:cNvPr id="19" name="Picture 18"/>
          <p:cNvPicPr>
            <a:picLocks noChangeAspect="1"/>
          </p:cNvPicPr>
          <p:nvPr/>
        </p:nvPicPr>
        <p:blipFill>
          <a:blip r:embed="rId27"/>
          <a:stretch>
            <a:fillRect/>
          </a:stretch>
        </p:blipFill>
        <p:spPr>
          <a:xfrm>
            <a:off x="2540784" y="4287026"/>
            <a:ext cx="8529043" cy="21398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rot="-1597411">
            <a:off x="687889" y="6420132"/>
            <a:ext cx="2258670" cy="5496763"/>
          </a:xfrm>
          <a:custGeom>
            <a:avLst/>
            <a:gdLst/>
            <a:ahLst/>
            <a:cxnLst/>
            <a:rect l="l" t="t" r="r" b="b"/>
            <a:pathLst>
              <a:path w="2258670" h="5496763">
                <a:moveTo>
                  <a:pt x="0" y="0"/>
                </a:moveTo>
                <a:lnTo>
                  <a:pt x="2258670" y="0"/>
                </a:lnTo>
                <a:lnTo>
                  <a:pt x="2258670" y="5496763"/>
                </a:lnTo>
                <a:lnTo>
                  <a:pt x="0" y="54967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rot="993593" flipH="1">
            <a:off x="15617428" y="6250799"/>
            <a:ext cx="2258670" cy="5496763"/>
          </a:xfrm>
          <a:custGeom>
            <a:avLst/>
            <a:gdLst/>
            <a:ahLst/>
            <a:cxnLst/>
            <a:rect l="l" t="t" r="r" b="b"/>
            <a:pathLst>
              <a:path w="2258670" h="5496763">
                <a:moveTo>
                  <a:pt x="2258670" y="0"/>
                </a:moveTo>
                <a:lnTo>
                  <a:pt x="0" y="0"/>
                </a:lnTo>
                <a:lnTo>
                  <a:pt x="0" y="5496763"/>
                </a:lnTo>
                <a:lnTo>
                  <a:pt x="2258670" y="5496763"/>
                </a:lnTo>
                <a:lnTo>
                  <a:pt x="225867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14" name="Picture 13"/>
          <p:cNvPicPr>
            <a:picLocks noChangeAspect="1"/>
          </p:cNvPicPr>
          <p:nvPr/>
        </p:nvPicPr>
        <p:blipFill>
          <a:blip r:embed="rId7"/>
          <a:stretch>
            <a:fillRect/>
          </a:stretch>
        </p:blipFill>
        <p:spPr>
          <a:xfrm>
            <a:off x="1369395" y="1514399"/>
            <a:ext cx="15619306" cy="72304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1528864" y="2171075"/>
            <a:ext cx="15488014" cy="6430465"/>
          </a:xfrm>
          <a:custGeom>
            <a:avLst/>
            <a:gdLst/>
            <a:ahLst/>
            <a:cxnLst/>
            <a:rect l="l" t="t" r="r" b="b"/>
            <a:pathLst>
              <a:path w="10937270" h="6076893">
                <a:moveTo>
                  <a:pt x="0" y="0"/>
                </a:moveTo>
                <a:lnTo>
                  <a:pt x="10937270" y="0"/>
                </a:lnTo>
                <a:lnTo>
                  <a:pt x="10937270" y="6076892"/>
                </a:lnTo>
                <a:lnTo>
                  <a:pt x="0" y="60768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1967990">
            <a:off x="510095" y="-698327"/>
            <a:ext cx="1635129" cy="4087823"/>
          </a:xfrm>
          <a:custGeom>
            <a:avLst/>
            <a:gdLst/>
            <a:ahLst/>
            <a:cxnLst/>
            <a:rect l="l" t="t" r="r" b="b"/>
            <a:pathLst>
              <a:path w="1635129" h="4087823">
                <a:moveTo>
                  <a:pt x="0" y="0"/>
                </a:moveTo>
                <a:lnTo>
                  <a:pt x="1635129" y="0"/>
                </a:lnTo>
                <a:lnTo>
                  <a:pt x="1635129" y="4087823"/>
                </a:lnTo>
                <a:lnTo>
                  <a:pt x="0" y="408782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7848989" y="7747797"/>
            <a:ext cx="2660117" cy="2539203"/>
          </a:xfrm>
          <a:custGeom>
            <a:avLst/>
            <a:gdLst/>
            <a:ahLst/>
            <a:cxnLst/>
            <a:rect l="l" t="t" r="r" b="b"/>
            <a:pathLst>
              <a:path w="2660117" h="2539203">
                <a:moveTo>
                  <a:pt x="0" y="0"/>
                </a:moveTo>
                <a:lnTo>
                  <a:pt x="2660117" y="0"/>
                </a:lnTo>
                <a:lnTo>
                  <a:pt x="2660117" y="2539203"/>
                </a:lnTo>
                <a:lnTo>
                  <a:pt x="0" y="253920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a:off x="6353566" y="-152542"/>
            <a:ext cx="3524328" cy="3101409"/>
          </a:xfrm>
          <a:custGeom>
            <a:avLst/>
            <a:gdLst/>
            <a:ahLst/>
            <a:cxnLst/>
            <a:rect l="l" t="t" r="r" b="b"/>
            <a:pathLst>
              <a:path w="3524328" h="3101409">
                <a:moveTo>
                  <a:pt x="0" y="0"/>
                </a:moveTo>
                <a:lnTo>
                  <a:pt x="3524328" y="0"/>
                </a:lnTo>
                <a:lnTo>
                  <a:pt x="3524328" y="3101409"/>
                </a:lnTo>
                <a:lnTo>
                  <a:pt x="0" y="31014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 name="Freeform 8"/>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9" name="Freeform 9"/>
          <p:cNvSpPr/>
          <p:nvPr/>
        </p:nvSpPr>
        <p:spPr>
          <a:xfrm rot="-311268">
            <a:off x="900265" y="6210455"/>
            <a:ext cx="2083735" cy="3148501"/>
          </a:xfrm>
          <a:custGeom>
            <a:avLst/>
            <a:gdLst/>
            <a:ahLst/>
            <a:cxnLst/>
            <a:rect l="l" t="t" r="r" b="b"/>
            <a:pathLst>
              <a:path w="2083735" h="3148501">
                <a:moveTo>
                  <a:pt x="0" y="0"/>
                </a:moveTo>
                <a:lnTo>
                  <a:pt x="2083735" y="0"/>
                </a:lnTo>
                <a:lnTo>
                  <a:pt x="2083735" y="3148500"/>
                </a:lnTo>
                <a:lnTo>
                  <a:pt x="0" y="31485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0" name="Freeform 10"/>
          <p:cNvSpPr/>
          <p:nvPr/>
        </p:nvSpPr>
        <p:spPr>
          <a:xfrm rot="1496075">
            <a:off x="15105033" y="7999087"/>
            <a:ext cx="1576335" cy="1737741"/>
          </a:xfrm>
          <a:custGeom>
            <a:avLst/>
            <a:gdLst/>
            <a:ahLst/>
            <a:cxnLst/>
            <a:rect l="l" t="t" r="r" b="b"/>
            <a:pathLst>
              <a:path w="1958662" h="2679761">
                <a:moveTo>
                  <a:pt x="0" y="0"/>
                </a:moveTo>
                <a:lnTo>
                  <a:pt x="1958661" y="0"/>
                </a:lnTo>
                <a:lnTo>
                  <a:pt x="1958661" y="2679761"/>
                </a:lnTo>
                <a:lnTo>
                  <a:pt x="0" y="267976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1" name="Freeform 11"/>
          <p:cNvSpPr/>
          <p:nvPr/>
        </p:nvSpPr>
        <p:spPr>
          <a:xfrm flipH="1">
            <a:off x="15165923" y="-13206"/>
            <a:ext cx="3122077" cy="1920077"/>
          </a:xfrm>
          <a:custGeom>
            <a:avLst/>
            <a:gdLst/>
            <a:ahLst/>
            <a:cxnLst/>
            <a:rect l="l" t="t" r="r" b="b"/>
            <a:pathLst>
              <a:path w="3122077" h="1920077">
                <a:moveTo>
                  <a:pt x="3122077" y="0"/>
                </a:moveTo>
                <a:lnTo>
                  <a:pt x="0" y="0"/>
                </a:lnTo>
                <a:lnTo>
                  <a:pt x="0" y="1920077"/>
                </a:lnTo>
                <a:lnTo>
                  <a:pt x="3122077" y="1920077"/>
                </a:lnTo>
                <a:lnTo>
                  <a:pt x="3122077"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2" name="Freeform 12"/>
          <p:cNvSpPr/>
          <p:nvPr/>
        </p:nvSpPr>
        <p:spPr>
          <a:xfrm rot="-753010">
            <a:off x="16478872" y="307133"/>
            <a:ext cx="2051908" cy="2448047"/>
          </a:xfrm>
          <a:custGeom>
            <a:avLst/>
            <a:gdLst/>
            <a:ahLst/>
            <a:cxnLst/>
            <a:rect l="l" t="t" r="r" b="b"/>
            <a:pathLst>
              <a:path w="2051908" h="2448047">
                <a:moveTo>
                  <a:pt x="0" y="0"/>
                </a:moveTo>
                <a:lnTo>
                  <a:pt x="2051908" y="0"/>
                </a:lnTo>
                <a:lnTo>
                  <a:pt x="2051908" y="2448046"/>
                </a:lnTo>
                <a:lnTo>
                  <a:pt x="0" y="244804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14" name="Freeform 14"/>
          <p:cNvSpPr/>
          <p:nvPr/>
        </p:nvSpPr>
        <p:spPr>
          <a:xfrm>
            <a:off x="15918426" y="8865743"/>
            <a:ext cx="1375922" cy="1280093"/>
          </a:xfrm>
          <a:custGeom>
            <a:avLst/>
            <a:gdLst/>
            <a:ahLst/>
            <a:cxnLst/>
            <a:rect l="l" t="t" r="r" b="b"/>
            <a:pathLst>
              <a:path w="1758482" h="1684946">
                <a:moveTo>
                  <a:pt x="0" y="0"/>
                </a:moveTo>
                <a:lnTo>
                  <a:pt x="1758482" y="0"/>
                </a:lnTo>
                <a:lnTo>
                  <a:pt x="1758482" y="1684946"/>
                </a:lnTo>
                <a:lnTo>
                  <a:pt x="0" y="1684946"/>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sp>
        <p:nvSpPr>
          <p:cNvPr id="15" name="Freeform 15"/>
          <p:cNvSpPr/>
          <p:nvPr/>
        </p:nvSpPr>
        <p:spPr>
          <a:xfrm>
            <a:off x="1327660" y="1538049"/>
            <a:ext cx="1321306" cy="1266052"/>
          </a:xfrm>
          <a:custGeom>
            <a:avLst/>
            <a:gdLst/>
            <a:ahLst/>
            <a:cxnLst/>
            <a:rect l="l" t="t" r="r" b="b"/>
            <a:pathLst>
              <a:path w="1321306" h="1266052">
                <a:moveTo>
                  <a:pt x="0" y="0"/>
                </a:moveTo>
                <a:lnTo>
                  <a:pt x="1321306" y="0"/>
                </a:lnTo>
                <a:lnTo>
                  <a:pt x="1321306" y="1266052"/>
                </a:lnTo>
                <a:lnTo>
                  <a:pt x="0" y="1266052"/>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sp>
        <p:nvSpPr>
          <p:cNvPr id="16" name="Freeform 16"/>
          <p:cNvSpPr/>
          <p:nvPr/>
        </p:nvSpPr>
        <p:spPr>
          <a:xfrm rot="-1200377">
            <a:off x="16650494" y="8166691"/>
            <a:ext cx="1000327" cy="958495"/>
          </a:xfrm>
          <a:custGeom>
            <a:avLst/>
            <a:gdLst/>
            <a:ahLst/>
            <a:cxnLst/>
            <a:rect l="l" t="t" r="r" b="b"/>
            <a:pathLst>
              <a:path w="1000327" h="958495">
                <a:moveTo>
                  <a:pt x="0" y="0"/>
                </a:moveTo>
                <a:lnTo>
                  <a:pt x="1000327" y="0"/>
                </a:lnTo>
                <a:lnTo>
                  <a:pt x="1000327" y="958495"/>
                </a:lnTo>
                <a:lnTo>
                  <a:pt x="0" y="958495"/>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sp>
        <p:nvSpPr>
          <p:cNvPr id="17" name="Freeform 17"/>
          <p:cNvSpPr/>
          <p:nvPr/>
        </p:nvSpPr>
        <p:spPr>
          <a:xfrm>
            <a:off x="528537" y="2709641"/>
            <a:ext cx="1000327" cy="958495"/>
          </a:xfrm>
          <a:custGeom>
            <a:avLst/>
            <a:gdLst/>
            <a:ahLst/>
            <a:cxnLst/>
            <a:rect l="l" t="t" r="r" b="b"/>
            <a:pathLst>
              <a:path w="1000327" h="958495">
                <a:moveTo>
                  <a:pt x="0" y="0"/>
                </a:moveTo>
                <a:lnTo>
                  <a:pt x="1000326" y="0"/>
                </a:lnTo>
                <a:lnTo>
                  <a:pt x="1000326" y="958495"/>
                </a:lnTo>
                <a:lnTo>
                  <a:pt x="0" y="958495"/>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sp>
        <p:nvSpPr>
          <p:cNvPr id="13" name="TextBox 12"/>
          <p:cNvSpPr txBox="1"/>
          <p:nvPr/>
        </p:nvSpPr>
        <p:spPr>
          <a:xfrm>
            <a:off x="2816176" y="2810011"/>
            <a:ext cx="13511391" cy="5170646"/>
          </a:xfrm>
          <a:prstGeom prst="rect">
            <a:avLst/>
          </a:prstGeom>
          <a:noFill/>
        </p:spPr>
        <p:txBody>
          <a:bodyPr wrap="none" rtlCol="0">
            <a:spAutoFit/>
          </a:bodyPr>
          <a:lstStyle/>
          <a:p>
            <a:r>
              <a:rPr lang="en-US" sz="6600" dirty="0" err="1" smtClean="0">
                <a:latin typeface="Calibri" panose="020F0502020204030204" pitchFamily="34" charset="0"/>
                <a:cs typeface="Calibri" panose="020F0502020204030204" pitchFamily="34" charset="0"/>
              </a:rPr>
              <a:t>Hãy</a:t>
            </a:r>
            <a:r>
              <a:rPr lang="en-US" sz="6600" dirty="0" smtClean="0">
                <a:latin typeface="Calibri" panose="020F0502020204030204" pitchFamily="34" charset="0"/>
                <a:cs typeface="Calibri" panose="020F0502020204030204" pitchFamily="34" charset="0"/>
              </a:rPr>
              <a:t> chia </a:t>
            </a:r>
            <a:r>
              <a:rPr lang="en-US" sz="6600" dirty="0" err="1" smtClean="0">
                <a:latin typeface="Calibri" panose="020F0502020204030204" pitchFamily="34" charset="0"/>
                <a:cs typeface="Calibri" panose="020F0502020204030204" pitchFamily="34" charset="0"/>
              </a:rPr>
              <a:t>sẻ</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trước</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lớp</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về</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bản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thân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em</a:t>
            </a:r>
            <a:r>
              <a:rPr lang="en-US" sz="6600" dirty="0" smtClean="0">
                <a:latin typeface="Calibri" panose="020F0502020204030204" pitchFamily="34" charset="0"/>
                <a:cs typeface="Calibri" panose="020F0502020204030204" pitchFamily="34" charset="0"/>
              </a:rPr>
              <a:t>:</a:t>
            </a:r>
            <a:endParaRPr lang="en-US" sz="6600" dirty="0" smtClean="0">
              <a:latin typeface="Calibri" panose="020F0502020204030204" pitchFamily="34" charset="0"/>
              <a:cs typeface="Calibri" panose="020F0502020204030204" pitchFamily="34" charset="0"/>
            </a:endParaRPr>
          </a:p>
          <a:p>
            <a:pPr marL="285750" indent="-285750">
              <a:buFontTx/>
              <a:buChar char="-"/>
            </a:pP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Giới</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thiệu</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bản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thân</a:t>
            </a:r>
            <a:endParaRPr lang="en-US" sz="6600" dirty="0" smtClean="0">
              <a:latin typeface="Calibri" panose="020F0502020204030204" pitchFamily="34" charset="0"/>
              <a:cs typeface="Calibri" panose="020F0502020204030204" pitchFamily="34" charset="0"/>
            </a:endParaRPr>
          </a:p>
          <a:p>
            <a:pPr marL="285750" indent="-285750">
              <a:buFontTx/>
              <a:buChar char="-"/>
            </a:pP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Đặc</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điểm</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nhận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dạng</a:t>
            </a:r>
            <a:endParaRPr lang="en-US" sz="6600" dirty="0" smtClean="0">
              <a:latin typeface="Calibri" panose="020F0502020204030204" pitchFamily="34" charset="0"/>
              <a:cs typeface="Calibri" panose="020F0502020204030204" pitchFamily="34" charset="0"/>
            </a:endParaRPr>
          </a:p>
          <a:p>
            <a:pPr marL="285750" indent="-285750">
              <a:buFontTx/>
              <a:buChar char="-"/>
            </a:pP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Sở</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thích</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cá</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nhân</a:t>
            </a:r>
            <a:endParaRPr lang="en-US" sz="6600" dirty="0" smtClean="0">
              <a:latin typeface="Calibri" panose="020F0502020204030204" pitchFamily="34" charset="0"/>
              <a:cs typeface="Calibri" panose="020F0502020204030204" pitchFamily="34" charset="0"/>
            </a:endParaRPr>
          </a:p>
          <a:p>
            <a:pPr marL="285750" indent="-285750">
              <a:buFontTx/>
              <a:buChar char="-"/>
            </a:pP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Thể</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hiện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sở</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trường</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bản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thân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nếu</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có</a:t>
            </a:r>
            <a:r>
              <a:rPr lang="en-US" sz="6600" dirty="0" smtClean="0">
                <a:latin typeface="Calibri" panose="020F0502020204030204" pitchFamily="34" charset="0"/>
                <a:cs typeface="Calibri" panose="020F0502020204030204" pitchFamily="34" charset="0"/>
              </a:rPr>
              <a:t>)</a:t>
            </a:r>
            <a:endParaRPr lang="en-US" sz="6600" dirty="0" smtClean="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rot="-1597411">
            <a:off x="687889" y="6420132"/>
            <a:ext cx="2258670" cy="5496763"/>
          </a:xfrm>
          <a:custGeom>
            <a:avLst/>
            <a:gdLst/>
            <a:ahLst/>
            <a:cxnLst/>
            <a:rect l="l" t="t" r="r" b="b"/>
            <a:pathLst>
              <a:path w="2258670" h="5496763">
                <a:moveTo>
                  <a:pt x="0" y="0"/>
                </a:moveTo>
                <a:lnTo>
                  <a:pt x="2258670" y="0"/>
                </a:lnTo>
                <a:lnTo>
                  <a:pt x="2258670" y="5496763"/>
                </a:lnTo>
                <a:lnTo>
                  <a:pt x="0" y="54967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rot="993593" flipH="1">
            <a:off x="15617428" y="6250799"/>
            <a:ext cx="2258670" cy="5496763"/>
          </a:xfrm>
          <a:custGeom>
            <a:avLst/>
            <a:gdLst/>
            <a:ahLst/>
            <a:cxnLst/>
            <a:rect l="l" t="t" r="r" b="b"/>
            <a:pathLst>
              <a:path w="2258670" h="5496763">
                <a:moveTo>
                  <a:pt x="2258670" y="0"/>
                </a:moveTo>
                <a:lnTo>
                  <a:pt x="0" y="0"/>
                </a:lnTo>
                <a:lnTo>
                  <a:pt x="0" y="5496763"/>
                </a:lnTo>
                <a:lnTo>
                  <a:pt x="2258670" y="5496763"/>
                </a:lnTo>
                <a:lnTo>
                  <a:pt x="225867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13" name="Picture 12"/>
          <p:cNvPicPr>
            <a:picLocks noChangeAspect="1"/>
          </p:cNvPicPr>
          <p:nvPr/>
        </p:nvPicPr>
        <p:blipFill>
          <a:blip r:embed="rId7"/>
          <a:stretch>
            <a:fillRect/>
          </a:stretch>
        </p:blipFill>
        <p:spPr>
          <a:xfrm>
            <a:off x="1334347" y="1528258"/>
            <a:ext cx="15619306" cy="72304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1809689" y="1222134"/>
            <a:ext cx="12458999" cy="6922386"/>
          </a:xfrm>
          <a:custGeom>
            <a:avLst/>
            <a:gdLst/>
            <a:ahLst/>
            <a:cxnLst/>
            <a:rect l="l" t="t" r="r" b="b"/>
            <a:pathLst>
              <a:path w="12458999" h="6922386">
                <a:moveTo>
                  <a:pt x="0" y="0"/>
                </a:moveTo>
                <a:lnTo>
                  <a:pt x="12459000" y="0"/>
                </a:lnTo>
                <a:lnTo>
                  <a:pt x="12459000" y="6922386"/>
                </a:lnTo>
                <a:lnTo>
                  <a:pt x="0" y="69223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2189909" y="5578505"/>
            <a:ext cx="6306587" cy="4903012"/>
          </a:xfrm>
          <a:custGeom>
            <a:avLst/>
            <a:gdLst/>
            <a:ahLst/>
            <a:cxnLst/>
            <a:rect l="l" t="t" r="r" b="b"/>
            <a:pathLst>
              <a:path w="8604405" h="6754458">
                <a:moveTo>
                  <a:pt x="0" y="0"/>
                </a:moveTo>
                <a:lnTo>
                  <a:pt x="8604405" y="0"/>
                </a:lnTo>
                <a:lnTo>
                  <a:pt x="8604405" y="6754458"/>
                </a:lnTo>
                <a:lnTo>
                  <a:pt x="0" y="675445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rot="260761">
            <a:off x="1452819" y="5664978"/>
            <a:ext cx="2398611" cy="3067991"/>
          </a:xfrm>
          <a:custGeom>
            <a:avLst/>
            <a:gdLst/>
            <a:ahLst/>
            <a:cxnLst/>
            <a:rect l="l" t="t" r="r" b="b"/>
            <a:pathLst>
              <a:path w="2398611" h="3067991">
                <a:moveTo>
                  <a:pt x="0" y="0"/>
                </a:moveTo>
                <a:lnTo>
                  <a:pt x="2398611" y="0"/>
                </a:lnTo>
                <a:lnTo>
                  <a:pt x="2398611" y="3067991"/>
                </a:lnTo>
                <a:lnTo>
                  <a:pt x="0" y="306799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rot="-2835535">
            <a:off x="-318152" y="7478389"/>
            <a:ext cx="2318335" cy="3559823"/>
          </a:xfrm>
          <a:custGeom>
            <a:avLst/>
            <a:gdLst/>
            <a:ahLst/>
            <a:cxnLst/>
            <a:rect l="l" t="t" r="r" b="b"/>
            <a:pathLst>
              <a:path w="2318335" h="3559823">
                <a:moveTo>
                  <a:pt x="0" y="0"/>
                </a:moveTo>
                <a:lnTo>
                  <a:pt x="2318335" y="0"/>
                </a:lnTo>
                <a:lnTo>
                  <a:pt x="2318335" y="3559822"/>
                </a:lnTo>
                <a:lnTo>
                  <a:pt x="0" y="355982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a:off x="14047313" y="-1046176"/>
            <a:ext cx="5083922" cy="4149752"/>
          </a:xfrm>
          <a:custGeom>
            <a:avLst/>
            <a:gdLst/>
            <a:ahLst/>
            <a:cxnLst/>
            <a:rect l="l" t="t" r="r" b="b"/>
            <a:pathLst>
              <a:path w="5083922" h="4149752">
                <a:moveTo>
                  <a:pt x="0" y="0"/>
                </a:moveTo>
                <a:lnTo>
                  <a:pt x="5083922" y="0"/>
                </a:lnTo>
                <a:lnTo>
                  <a:pt x="5083922" y="4149752"/>
                </a:lnTo>
                <a:lnTo>
                  <a:pt x="0" y="414975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Freeform 8"/>
          <p:cNvSpPr/>
          <p:nvPr/>
        </p:nvSpPr>
        <p:spPr>
          <a:xfrm>
            <a:off x="657031" y="446843"/>
            <a:ext cx="2654363" cy="3121459"/>
          </a:xfrm>
          <a:custGeom>
            <a:avLst/>
            <a:gdLst/>
            <a:ahLst/>
            <a:cxnLst/>
            <a:rect l="l" t="t" r="r" b="b"/>
            <a:pathLst>
              <a:path w="2654363" h="3121459">
                <a:moveTo>
                  <a:pt x="0" y="0"/>
                </a:moveTo>
                <a:lnTo>
                  <a:pt x="2654363" y="0"/>
                </a:lnTo>
                <a:lnTo>
                  <a:pt x="2654363" y="3121460"/>
                </a:lnTo>
                <a:lnTo>
                  <a:pt x="0" y="312146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9" name="Freeform 9"/>
          <p:cNvSpPr/>
          <p:nvPr/>
        </p:nvSpPr>
        <p:spPr>
          <a:xfrm rot="1314356">
            <a:off x="12376830" y="1492090"/>
            <a:ext cx="1704938" cy="1331983"/>
          </a:xfrm>
          <a:custGeom>
            <a:avLst/>
            <a:gdLst/>
            <a:ahLst/>
            <a:cxnLst/>
            <a:rect l="l" t="t" r="r" b="b"/>
            <a:pathLst>
              <a:path w="1704938" h="1331983">
                <a:moveTo>
                  <a:pt x="0" y="0"/>
                </a:moveTo>
                <a:lnTo>
                  <a:pt x="1704938" y="0"/>
                </a:lnTo>
                <a:lnTo>
                  <a:pt x="1704938" y="1331983"/>
                </a:lnTo>
                <a:lnTo>
                  <a:pt x="0" y="133198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1" name="TextBox 11"/>
          <p:cNvSpPr txBox="1"/>
          <p:nvPr/>
        </p:nvSpPr>
        <p:spPr>
          <a:xfrm>
            <a:off x="3211217" y="3021568"/>
            <a:ext cx="9801523" cy="4985980"/>
          </a:xfrm>
          <a:prstGeom prst="rect">
            <a:avLst/>
          </a:prstGeom>
        </p:spPr>
        <p:txBody>
          <a:bodyPr wrap="square" lIns="0" tIns="0" rIns="0" bIns="0" rtlCol="0" anchor="t">
            <a:spAutoFit/>
          </a:bodyPr>
          <a:lstStyle/>
          <a:p>
            <a:pPr marL="742950" indent="-742950" algn="just">
              <a:buAutoNum type="alphaLcPeriod"/>
            </a:pPr>
            <a:r>
              <a:rPr lang="en-US" sz="5400" dirty="0" err="1" smtClean="0">
                <a:solidFill>
                  <a:srgbClr val="000000"/>
                </a:solidFill>
                <a:latin typeface="Calibri" panose="020F0502020204030204" pitchFamily="34" charset="0"/>
                <a:cs typeface="Calibri" panose="020F0502020204030204" pitchFamily="34" charset="0"/>
              </a:rPr>
              <a:t>Giới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thiệu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bức</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chân</a:t>
            </a:r>
            <a:r>
              <a:rPr lang="en-US" sz="5400" dirty="0" smtClean="0">
                <a:solidFill>
                  <a:srgbClr val="000000"/>
                </a:solidFill>
                <a:latin typeface="Calibri" panose="020F0502020204030204" pitchFamily="34" charset="0"/>
                <a:cs typeface="Calibri" panose="020F0502020204030204" pitchFamily="34" charset="0"/>
              </a:rPr>
              <a:t> dung </a:t>
            </a:r>
            <a:r>
              <a:rPr lang="en-US" sz="5400" dirty="0" err="1" smtClean="0">
                <a:solidFill>
                  <a:srgbClr val="000000"/>
                </a:solidFill>
                <a:latin typeface="Calibri" panose="020F0502020204030204" pitchFamily="34" charset="0"/>
                <a:cs typeface="Calibri" panose="020F0502020204030204" pitchFamily="34" charset="0"/>
              </a:rPr>
              <a:t>tự</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họa</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nếu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có</a:t>
            </a:r>
            <a:r>
              <a:rPr lang="en-US" sz="5400" dirty="0" smtClean="0">
                <a:solidFill>
                  <a:srgbClr val="000000"/>
                </a:solidFill>
                <a:latin typeface="Calibri" panose="020F0502020204030204" pitchFamily="34" charset="0"/>
                <a:cs typeface="Calibri" panose="020F0502020204030204" pitchFamily="34" charset="0"/>
              </a:rPr>
              <a:t>)</a:t>
            </a:r>
            <a:endParaRPr lang="en-US" sz="5400" dirty="0" smtClean="0">
              <a:solidFill>
                <a:srgbClr val="000000"/>
              </a:solidFill>
              <a:latin typeface="Calibri" panose="020F0502020204030204" pitchFamily="34" charset="0"/>
              <a:cs typeface="Calibri" panose="020F0502020204030204" pitchFamily="34" charset="0"/>
            </a:endParaRPr>
          </a:p>
          <a:p>
            <a:pPr marL="742950" indent="-742950" algn="just">
              <a:buAutoNum type="alphaLcPeriod"/>
            </a:pPr>
            <a:r>
              <a:rPr lang="en-US" sz="5400" dirty="0" err="1" smtClean="0">
                <a:solidFill>
                  <a:srgbClr val="000000"/>
                </a:solidFill>
                <a:latin typeface="Calibri" panose="020F0502020204030204" pitchFamily="34" charset="0"/>
                <a:cs typeface="Calibri" panose="020F0502020204030204" pitchFamily="34" charset="0"/>
              </a:rPr>
              <a:t>Nêu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những</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điểm</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nổi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bật</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của</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bản</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thân</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giải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thích</a:t>
            </a:r>
            <a:r>
              <a:rPr lang="en-US" sz="5400" dirty="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rõ</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từng</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điểm</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nổi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bật</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hoặc</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đưa</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ra</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ví</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dụ</a:t>
            </a:r>
            <a:r>
              <a:rPr lang="en-US" sz="5400" dirty="0" smtClean="0">
                <a:solidFill>
                  <a:srgbClr val="000000"/>
                </a:solidFill>
                <a:latin typeface="Calibri" panose="020F0502020204030204" pitchFamily="34" charset="0"/>
                <a:cs typeface="Calibri" panose="020F0502020204030204" pitchFamily="34" charset="0"/>
              </a:rPr>
              <a:t> minh </a:t>
            </a:r>
            <a:r>
              <a:rPr lang="en-US" sz="5400" dirty="0" err="1" smtClean="0">
                <a:solidFill>
                  <a:srgbClr val="000000"/>
                </a:solidFill>
                <a:latin typeface="Calibri" panose="020F0502020204030204" pitchFamily="34" charset="0"/>
                <a:cs typeface="Calibri" panose="020F0502020204030204" pitchFamily="34" charset="0"/>
              </a:rPr>
              <a:t>họa</a:t>
            </a:r>
            <a:r>
              <a:rPr lang="en-US" sz="5400" dirty="0" smtClean="0">
                <a:solidFill>
                  <a:srgbClr val="000000"/>
                </a:solidFill>
                <a:latin typeface="Calibri" panose="020F0502020204030204" pitchFamily="34" charset="0"/>
                <a:cs typeface="Calibri" panose="020F0502020204030204" pitchFamily="34" charset="0"/>
              </a:rPr>
              <a:t>).</a:t>
            </a:r>
            <a:endParaRPr lang="en-US" sz="5400" dirty="0">
              <a:solidFill>
                <a:srgbClr val="000000"/>
              </a:solidFill>
              <a:latin typeface="Calibri" panose="020F0502020204030204" pitchFamily="34" charset="0"/>
              <a:cs typeface="Calibri" panose="020F0502020204030204" pitchFamily="34" charset="0"/>
            </a:endParaRPr>
          </a:p>
        </p:txBody>
      </p:sp>
      <p:pic>
        <p:nvPicPr>
          <p:cNvPr id="12" name="Picture 11"/>
          <p:cNvPicPr>
            <a:picLocks noChangeAspect="1"/>
          </p:cNvPicPr>
          <p:nvPr/>
        </p:nvPicPr>
        <p:blipFill>
          <a:blip r:embed="rId17"/>
          <a:stretch>
            <a:fillRect/>
          </a:stretch>
        </p:blipFill>
        <p:spPr>
          <a:xfrm>
            <a:off x="2536703" y="1791547"/>
            <a:ext cx="11150550" cy="20301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800" decel="100000"/>
                                        <p:tgtEl>
                                          <p:spTgt spid="8"/>
                                        </p:tgtEl>
                                      </p:cBhvr>
                                    </p:animEffect>
                                    <p:anim calcmode="lin" valueType="num">
                                      <p:cBhvr>
                                        <p:cTn id="16" dur="800" decel="100000" fill="hold"/>
                                        <p:tgtEl>
                                          <p:spTgt spid="8"/>
                                        </p:tgtEl>
                                        <p:attrNameLst>
                                          <p:attrName>style.rotation</p:attrName>
                                        </p:attrNameLst>
                                      </p:cBhvr>
                                      <p:tavLst>
                                        <p:tav tm="0">
                                          <p:val>
                                            <p:fltVal val="-90"/>
                                          </p:val>
                                        </p:tav>
                                        <p:tav tm="100000">
                                          <p:val>
                                            <p:fltVal val="0"/>
                                          </p:val>
                                        </p:tav>
                                      </p:tavLst>
                                    </p:anim>
                                    <p:anim calcmode="lin" valueType="num">
                                      <p:cBhvr>
                                        <p:cTn id="17" dur="800" decel="100000" fill="hold"/>
                                        <p:tgtEl>
                                          <p:spTgt spid="8"/>
                                        </p:tgtEl>
                                        <p:attrNameLst>
                                          <p:attrName>ppt_x</p:attrName>
                                        </p:attrNameLst>
                                      </p:cBhvr>
                                      <p:tavLst>
                                        <p:tav tm="0">
                                          <p:val>
                                            <p:strVal val="#ppt_x+0.4"/>
                                          </p:val>
                                        </p:tav>
                                        <p:tav tm="100000">
                                          <p:val>
                                            <p:strVal val="#ppt_x-0.05"/>
                                          </p:val>
                                        </p:tav>
                                      </p:tavLst>
                                    </p:anim>
                                    <p:anim calcmode="lin" valueType="num">
                                      <p:cBhvr>
                                        <p:cTn id="18" dur="800" decel="100000" fill="hold"/>
                                        <p:tgtEl>
                                          <p:spTgt spid="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800" decel="100000"/>
                                        <p:tgtEl>
                                          <p:spTgt spid="9"/>
                                        </p:tgtEl>
                                      </p:cBhvr>
                                    </p:animEffect>
                                    <p:anim calcmode="lin" valueType="num">
                                      <p:cBhvr>
                                        <p:cTn id="24" dur="800" decel="100000" fill="hold"/>
                                        <p:tgtEl>
                                          <p:spTgt spid="9"/>
                                        </p:tgtEl>
                                        <p:attrNameLst>
                                          <p:attrName>style.rotation</p:attrName>
                                        </p:attrNameLst>
                                      </p:cBhvr>
                                      <p:tavLst>
                                        <p:tav tm="0">
                                          <p:val>
                                            <p:fltVal val="-90"/>
                                          </p:val>
                                        </p:tav>
                                        <p:tav tm="100000">
                                          <p:val>
                                            <p:fltVal val="0"/>
                                          </p:val>
                                        </p:tav>
                                      </p:tavLst>
                                    </p:anim>
                                    <p:anim calcmode="lin" valueType="num">
                                      <p:cBhvr>
                                        <p:cTn id="25" dur="800" decel="100000" fill="hold"/>
                                        <p:tgtEl>
                                          <p:spTgt spid="9"/>
                                        </p:tgtEl>
                                        <p:attrNameLst>
                                          <p:attrName>ppt_x</p:attrName>
                                        </p:attrNameLst>
                                      </p:cBhvr>
                                      <p:tavLst>
                                        <p:tav tm="0">
                                          <p:val>
                                            <p:strVal val="#ppt_x+0.4"/>
                                          </p:val>
                                        </p:tav>
                                        <p:tav tm="100000">
                                          <p:val>
                                            <p:strVal val="#ppt_x-0.05"/>
                                          </p:val>
                                        </p:tav>
                                      </p:tavLst>
                                    </p:anim>
                                    <p:anim calcmode="lin" valueType="num">
                                      <p:cBhvr>
                                        <p:cTn id="26" dur="800" decel="100000" fill="hold"/>
                                        <p:tgtEl>
                                          <p:spTgt spid="9"/>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800" decel="100000"/>
                                        <p:tgtEl>
                                          <p:spTgt spid="5"/>
                                        </p:tgtEl>
                                      </p:cBhvr>
                                    </p:animEffect>
                                    <p:anim calcmode="lin" valueType="num">
                                      <p:cBhvr>
                                        <p:cTn id="32" dur="800" decel="100000" fill="hold"/>
                                        <p:tgtEl>
                                          <p:spTgt spid="5"/>
                                        </p:tgtEl>
                                        <p:attrNameLst>
                                          <p:attrName>style.rotation</p:attrName>
                                        </p:attrNameLst>
                                      </p:cBhvr>
                                      <p:tavLst>
                                        <p:tav tm="0">
                                          <p:val>
                                            <p:fltVal val="-90"/>
                                          </p:val>
                                        </p:tav>
                                        <p:tav tm="100000">
                                          <p:val>
                                            <p:fltVal val="0"/>
                                          </p:val>
                                        </p:tav>
                                      </p:tavLst>
                                    </p:anim>
                                    <p:anim calcmode="lin" valueType="num">
                                      <p:cBhvr>
                                        <p:cTn id="33" dur="800" decel="100000" fill="hold"/>
                                        <p:tgtEl>
                                          <p:spTgt spid="5"/>
                                        </p:tgtEl>
                                        <p:attrNameLst>
                                          <p:attrName>ppt_x</p:attrName>
                                        </p:attrNameLst>
                                      </p:cBhvr>
                                      <p:tavLst>
                                        <p:tav tm="0">
                                          <p:val>
                                            <p:strVal val="#ppt_x+0.4"/>
                                          </p:val>
                                        </p:tav>
                                        <p:tav tm="100000">
                                          <p:val>
                                            <p:strVal val="#ppt_x-0.05"/>
                                          </p:val>
                                        </p:tav>
                                      </p:tavLst>
                                    </p:anim>
                                    <p:anim calcmode="lin" valueType="num">
                                      <p:cBhvr>
                                        <p:cTn id="34" dur="800" decel="100000" fill="hold"/>
                                        <p:tgtEl>
                                          <p:spTgt spid="5"/>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800" decel="100000"/>
                                        <p:tgtEl>
                                          <p:spTgt spid="3"/>
                                        </p:tgtEl>
                                      </p:cBhvr>
                                    </p:animEffect>
                                    <p:anim calcmode="lin" valueType="num">
                                      <p:cBhvr>
                                        <p:cTn id="40" dur="800" decel="100000" fill="hold"/>
                                        <p:tgtEl>
                                          <p:spTgt spid="3"/>
                                        </p:tgtEl>
                                        <p:attrNameLst>
                                          <p:attrName>style.rotation</p:attrName>
                                        </p:attrNameLst>
                                      </p:cBhvr>
                                      <p:tavLst>
                                        <p:tav tm="0">
                                          <p:val>
                                            <p:fltVal val="-90"/>
                                          </p:val>
                                        </p:tav>
                                        <p:tav tm="100000">
                                          <p:val>
                                            <p:fltVal val="0"/>
                                          </p:val>
                                        </p:tav>
                                      </p:tavLst>
                                    </p:anim>
                                    <p:anim calcmode="lin" valueType="num">
                                      <p:cBhvr>
                                        <p:cTn id="41" dur="800" decel="100000" fill="hold"/>
                                        <p:tgtEl>
                                          <p:spTgt spid="3"/>
                                        </p:tgtEl>
                                        <p:attrNameLst>
                                          <p:attrName>ppt_x</p:attrName>
                                        </p:attrNameLst>
                                      </p:cBhvr>
                                      <p:tavLst>
                                        <p:tav tm="0">
                                          <p:val>
                                            <p:strVal val="#ppt_x+0.4"/>
                                          </p:val>
                                        </p:tav>
                                        <p:tav tm="100000">
                                          <p:val>
                                            <p:strVal val="#ppt_x-0.05"/>
                                          </p:val>
                                        </p:tav>
                                      </p:tavLst>
                                    </p:anim>
                                    <p:anim calcmode="lin" valueType="num">
                                      <p:cBhvr>
                                        <p:cTn id="42" dur="800" decel="100000" fill="hold"/>
                                        <p:tgtEl>
                                          <p:spTgt spid="3"/>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lt">
                                    <p:tmPct val="10000"/>
                                  </p:iterate>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910342" y="1982487"/>
            <a:ext cx="12006955" cy="6575383"/>
          </a:xfrm>
          <a:custGeom>
            <a:avLst/>
            <a:gdLst/>
            <a:ahLst/>
            <a:cxnLst/>
            <a:rect l="l" t="t" r="r" b="b"/>
            <a:pathLst>
              <a:path w="10794016" h="5997299">
                <a:moveTo>
                  <a:pt x="0" y="0"/>
                </a:moveTo>
                <a:lnTo>
                  <a:pt x="10794016" y="0"/>
                </a:lnTo>
                <a:lnTo>
                  <a:pt x="10794016" y="5997299"/>
                </a:lnTo>
                <a:lnTo>
                  <a:pt x="0" y="59972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183683" y="2251362"/>
            <a:ext cx="11425479" cy="5936407"/>
          </a:xfrm>
          <a:custGeom>
            <a:avLst/>
            <a:gdLst/>
            <a:ahLst/>
            <a:cxnLst/>
            <a:rect l="l" t="t" r="r" b="b"/>
            <a:pathLst>
              <a:path w="10014053" h="5563941">
                <a:moveTo>
                  <a:pt x="0" y="0"/>
                </a:moveTo>
                <a:lnTo>
                  <a:pt x="10014054" y="0"/>
                </a:lnTo>
                <a:lnTo>
                  <a:pt x="10014054" y="5563941"/>
                </a:lnTo>
                <a:lnTo>
                  <a:pt x="0" y="5563941"/>
                </a:lnTo>
                <a:lnTo>
                  <a:pt x="0" y="0"/>
                </a:lnTo>
                <a:close/>
              </a:path>
            </a:pathLst>
          </a:custGeom>
          <a:blipFill>
            <a:blip r:embed="rId5">
              <a:duotone>
                <a:schemeClr val="accent3">
                  <a:shade val="45000"/>
                  <a:satMod val="135000"/>
                </a:schemeClr>
                <a:prstClr val="white"/>
              </a:duotone>
              <a:extLst>
                <a:ext uri="{96DAC541-7B7A-43D3-8B79-37D633B846F1}">
                  <asvg:svgBlip xmlns:asvg="http://schemas.microsoft.com/office/drawing/2016/SVG/main" r:embed="rId6"/>
                </a:ext>
              </a:extLst>
            </a:blip>
            <a:stretch>
              <a:fillRect/>
            </a:stretch>
          </a:blipFill>
        </p:spPr>
      </p:sp>
      <p:sp>
        <p:nvSpPr>
          <p:cNvPr id="8" name="Freeform 8"/>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9">
              <a:extLst>
                <a:ext uri="{96DAC541-7B7A-43D3-8B79-37D633B846F1}">
                  <asvg:svgBlip xmlns:asvg="http://schemas.microsoft.com/office/drawing/2016/SVG/main" r:embed="rId10"/>
                </a:ext>
              </a:extLst>
            </a:blip>
            <a:stretch>
              <a:fillRect/>
            </a:stretch>
          </a:blipFill>
        </p:spPr>
      </p:sp>
      <p:pic>
        <p:nvPicPr>
          <p:cNvPr id="1026" name="Picture 2" descr="Past, Present, and Future Self Portrait Activity. | Clip art library, Art  therapy activities, Self portrait ar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028674" y="2251362"/>
            <a:ext cx="4762500" cy="541972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977112" y="2898627"/>
            <a:ext cx="9982200" cy="1446550"/>
          </a:xfrm>
          <a:prstGeom prst="rect">
            <a:avLst/>
          </a:prstGeom>
        </p:spPr>
        <p:txBody>
          <a:bodyPr wrap="square">
            <a:spAutoFit/>
          </a:bodyPr>
          <a:lstStyle/>
          <a:p>
            <a:pPr algn="just"/>
            <a:r>
              <a:rPr lang="en-US" sz="4400" b="1" i="1" dirty="0" err="1" smtClean="0">
                <a:solidFill>
                  <a:srgbClr val="C00000"/>
                </a:solidFill>
                <a:latin typeface="Calibri" panose="020F0502020204030204" pitchFamily="34" charset="0"/>
                <a:cs typeface="Calibri" panose="020F0502020204030204" pitchFamily="34" charset="0"/>
              </a:rPr>
              <a:t>Chân</a:t>
            </a:r>
            <a:r>
              <a:rPr lang="en-US" sz="4400" b="1" i="1" dirty="0" smtClean="0">
                <a:solidFill>
                  <a:srgbClr val="C00000"/>
                </a:solidFill>
                <a:latin typeface="Calibri" panose="020F0502020204030204" pitchFamily="34" charset="0"/>
                <a:cs typeface="Calibri" panose="020F0502020204030204" pitchFamily="34" charset="0"/>
              </a:rPr>
              <a:t> dung </a:t>
            </a:r>
            <a:r>
              <a:rPr lang="en-US" sz="4400" b="1" i="1" dirty="0" err="1" smtClean="0">
                <a:solidFill>
                  <a:srgbClr val="C00000"/>
                </a:solidFill>
                <a:latin typeface="Calibri" panose="020F0502020204030204" pitchFamily="34" charset="0"/>
                <a:cs typeface="Calibri" panose="020F0502020204030204" pitchFamily="34" charset="0"/>
              </a:rPr>
              <a:t>tự</a:t>
            </a:r>
            <a:r>
              <a:rPr lang="en-US" sz="4400" b="1" i="1" dirty="0" smtClean="0">
                <a:solidFill>
                  <a:srgbClr val="C00000"/>
                </a:solidFill>
                <a:latin typeface="Calibri" panose="020F0502020204030204" pitchFamily="34" charset="0"/>
                <a:cs typeface="Calibri" panose="020F0502020204030204" pitchFamily="34" charset="0"/>
              </a:rPr>
              <a:t> </a:t>
            </a:r>
            <a:r>
              <a:rPr lang="en-US" sz="4400" b="1" i="1" dirty="0" err="1" smtClean="0">
                <a:solidFill>
                  <a:srgbClr val="C00000"/>
                </a:solidFill>
                <a:latin typeface="Calibri" panose="020F0502020204030204" pitchFamily="34" charset="0"/>
                <a:cs typeface="Calibri" panose="020F0502020204030204" pitchFamily="34" charset="0"/>
              </a:rPr>
              <a:t>họa</a:t>
            </a:r>
            <a:r>
              <a:rPr lang="en-US" sz="4400" b="1" i="1" dirty="0" smtClean="0">
                <a:solidFill>
                  <a:srgbClr val="C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là</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bức</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vẽ</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chân</a:t>
            </a:r>
            <a:r>
              <a:rPr lang="en-US" sz="4400" dirty="0" smtClean="0">
                <a:solidFill>
                  <a:srgbClr val="000000"/>
                </a:solidFill>
                <a:latin typeface="Calibri" panose="020F0502020204030204" pitchFamily="34" charset="0"/>
                <a:cs typeface="Calibri" panose="020F0502020204030204" pitchFamily="34" charset="0"/>
              </a:rPr>
              <a:t> dung </a:t>
            </a:r>
            <a:r>
              <a:rPr lang="en-US" sz="4400" dirty="0" err="1" smtClean="0">
                <a:solidFill>
                  <a:srgbClr val="000000"/>
                </a:solidFill>
                <a:latin typeface="Calibri" panose="020F0502020204030204" pitchFamily="34" charset="0"/>
                <a:cs typeface="Calibri" panose="020F0502020204030204" pitchFamily="34" charset="0"/>
              </a:rPr>
              <a:t>chính</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bản</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thân</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mình</a:t>
            </a:r>
            <a:r>
              <a:rPr lang="en-US" sz="4400" dirty="0" smtClean="0">
                <a:solidFill>
                  <a:srgbClr val="000000"/>
                </a:solidFill>
                <a:latin typeface="Calibri" panose="020F0502020204030204" pitchFamily="34" charset="0"/>
                <a:cs typeface="Calibri" panose="020F0502020204030204" pitchFamily="34" charset="0"/>
              </a:rPr>
              <a:t> do </a:t>
            </a:r>
            <a:r>
              <a:rPr lang="en-US" sz="4400" dirty="0" err="1" smtClean="0">
                <a:solidFill>
                  <a:srgbClr val="000000"/>
                </a:solidFill>
                <a:latin typeface="Calibri" panose="020F0502020204030204" pitchFamily="34" charset="0"/>
                <a:cs typeface="Calibri" panose="020F0502020204030204" pitchFamily="34" charset="0"/>
              </a:rPr>
              <a:t>mình</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tự</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vẽ</a:t>
            </a:r>
            <a:r>
              <a:rPr lang="en-US" sz="4400" dirty="0" smtClean="0">
                <a:solidFill>
                  <a:srgbClr val="000000"/>
                </a:solidFill>
                <a:latin typeface="Calibri" panose="020F0502020204030204" pitchFamily="34" charset="0"/>
                <a:cs typeface="Calibri" panose="020F0502020204030204" pitchFamily="34" charset="0"/>
              </a:rPr>
              <a:t>.</a:t>
            </a:r>
            <a:endParaRPr lang="vi-VN" sz="4400" dirty="0">
              <a:solidFill>
                <a:srgbClr val="000000"/>
              </a:solidFill>
              <a:latin typeface="Calibri" panose="020F0502020204030204" pitchFamily="34" charset="0"/>
              <a:cs typeface="Calibri" panose="020F0502020204030204" pitchFamily="34" charset="0"/>
            </a:endParaRPr>
          </a:p>
        </p:txBody>
      </p:sp>
      <p:grpSp>
        <p:nvGrpSpPr>
          <p:cNvPr id="19" name="Group 18"/>
          <p:cNvGrpSpPr/>
          <p:nvPr/>
        </p:nvGrpSpPr>
        <p:grpSpPr>
          <a:xfrm>
            <a:off x="1977112" y="4648963"/>
            <a:ext cx="9605609" cy="2888426"/>
            <a:chOff x="2057401" y="4371356"/>
            <a:chExt cx="9605609" cy="2888426"/>
          </a:xfrm>
        </p:grpSpPr>
        <p:pic>
          <p:nvPicPr>
            <p:cNvPr id="17" name="Picture 16"/>
            <p:cNvPicPr>
              <a:picLocks noChangeAspect="1"/>
            </p:cNvPicPr>
            <p:nvPr/>
          </p:nvPicPr>
          <p:blipFill>
            <a:blip r:embed="rId12"/>
            <a:stretch>
              <a:fillRect/>
            </a:stretch>
          </p:blipFill>
          <p:spPr>
            <a:xfrm>
              <a:off x="2057401" y="4371356"/>
              <a:ext cx="2479650" cy="2854860"/>
            </a:xfrm>
            <a:prstGeom prst="rect">
              <a:avLst/>
            </a:prstGeom>
          </p:spPr>
        </p:pic>
        <p:pic>
          <p:nvPicPr>
            <p:cNvPr id="18" name="Picture 17"/>
            <p:cNvPicPr>
              <a:picLocks noChangeAspect="1"/>
            </p:cNvPicPr>
            <p:nvPr/>
          </p:nvPicPr>
          <p:blipFill>
            <a:blip r:embed="rId13"/>
            <a:stretch>
              <a:fillRect/>
            </a:stretch>
          </p:blipFill>
          <p:spPr>
            <a:xfrm>
              <a:off x="4537050" y="4409398"/>
              <a:ext cx="7125960" cy="2850384"/>
            </a:xfrm>
            <a:prstGeom prst="rect">
              <a:avLst/>
            </a:prstGeom>
          </p:spPr>
        </p:pic>
      </p:grpSp>
      <p:sp>
        <p:nvSpPr>
          <p:cNvPr id="20" name="Rounded Rectangle 19"/>
          <p:cNvSpPr/>
          <p:nvPr/>
        </p:nvSpPr>
        <p:spPr>
          <a:xfrm>
            <a:off x="2987442" y="7936916"/>
            <a:ext cx="7239000" cy="166321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dirty="0" err="1" smtClean="0">
                <a:latin typeface="Calibri" panose="020F0502020204030204" pitchFamily="34" charset="0"/>
                <a:cs typeface="Calibri" panose="020F0502020204030204" pitchFamily="34" charset="0"/>
              </a:rPr>
              <a:t>Hãy</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giới</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thiệu</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chân</a:t>
            </a:r>
            <a:r>
              <a:rPr lang="en-US" sz="4400" dirty="0" smtClean="0">
                <a:latin typeface="Calibri" panose="020F0502020204030204" pitchFamily="34" charset="0"/>
                <a:cs typeface="Calibri" panose="020F0502020204030204" pitchFamily="34" charset="0"/>
              </a:rPr>
              <a:t> dung </a:t>
            </a:r>
            <a:endParaRPr lang="en-US" sz="4400" dirty="0" smtClean="0">
              <a:latin typeface="Calibri" panose="020F0502020204030204" pitchFamily="34" charset="0"/>
              <a:cs typeface="Calibri" panose="020F0502020204030204" pitchFamily="34" charset="0"/>
            </a:endParaRPr>
          </a:p>
          <a:p>
            <a:pPr algn="ctr"/>
            <a:r>
              <a:rPr lang="en-US" sz="4400" dirty="0" err="1" smtClean="0">
                <a:latin typeface="Calibri" panose="020F0502020204030204" pitchFamily="34" charset="0"/>
                <a:cs typeface="Calibri" panose="020F0502020204030204" pitchFamily="34" charset="0"/>
              </a:rPr>
              <a:t>tự</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họa</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của</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em</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với</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các</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bạn</a:t>
            </a:r>
            <a:endParaRPr lang="en-US" sz="4400" dirty="0" smtClean="0">
              <a:latin typeface="Calibri" panose="020F0502020204030204" pitchFamily="34" charset="0"/>
              <a:cs typeface="Calibri" panose="020F0502020204030204" pitchFamily="34" charset="0"/>
            </a:endParaRPr>
          </a:p>
        </p:txBody>
      </p:sp>
      <p:sp>
        <p:nvSpPr>
          <p:cNvPr id="23" name="TextBox 10"/>
          <p:cNvSpPr txBox="1"/>
          <p:nvPr/>
        </p:nvSpPr>
        <p:spPr>
          <a:xfrm>
            <a:off x="70096" y="953976"/>
            <a:ext cx="13599247" cy="969496"/>
          </a:xfrm>
          <a:prstGeom prst="rect">
            <a:avLst/>
          </a:prstGeom>
        </p:spPr>
        <p:txBody>
          <a:bodyPr wrap="square" lIns="0" tIns="0" rIns="0" bIns="0" rtlCol="0" anchor="t">
            <a:spAutoFit/>
          </a:bodyPr>
          <a:lstStyle/>
          <a:p>
            <a:pPr algn="ctr">
              <a:lnSpc>
                <a:spcPts val="7200"/>
              </a:lnSpc>
            </a:pP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a.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Giới</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thiệu</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chân</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dung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tự</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họa</a:t>
            </a:r>
            <a:endParaRPr lang="en-US" sz="72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6" name="Freeform 6"/>
          <p:cNvSpPr/>
          <p:nvPr/>
        </p:nvSpPr>
        <p:spPr>
          <a:xfrm rot="2835535" flipH="1">
            <a:off x="15846288" y="7408839"/>
            <a:ext cx="2318335" cy="3559823"/>
          </a:xfrm>
          <a:custGeom>
            <a:avLst/>
            <a:gdLst/>
            <a:ahLst/>
            <a:cxnLst/>
            <a:rect l="l" t="t" r="r" b="b"/>
            <a:pathLst>
              <a:path w="2318335" h="3559823">
                <a:moveTo>
                  <a:pt x="0" y="0"/>
                </a:moveTo>
                <a:lnTo>
                  <a:pt x="2318335" y="0"/>
                </a:lnTo>
                <a:lnTo>
                  <a:pt x="2318335" y="3559822"/>
                </a:lnTo>
                <a:lnTo>
                  <a:pt x="0" y="355982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randombar(horizont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par>
                                <p:cTn id="16" presetID="22" presetClass="entr" presetSubtype="2"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right)">
                                      <p:cBhvr>
                                        <p:cTn id="18" dur="500"/>
                                        <p:tgtEl>
                                          <p:spTgt spid="3"/>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cTn>
                              </p:par>
                              <p:par>
                                <p:cTn id="22" presetID="22" presetClass="entr" presetSubtype="2"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8" name="Freeform 8"/>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TextBox 10"/>
          <p:cNvSpPr txBox="1"/>
          <p:nvPr/>
        </p:nvSpPr>
        <p:spPr>
          <a:xfrm>
            <a:off x="188898" y="722828"/>
            <a:ext cx="14791526" cy="2215991"/>
          </a:xfrm>
          <a:prstGeom prst="rect">
            <a:avLst/>
          </a:prstGeom>
        </p:spPr>
        <p:txBody>
          <a:bodyPr wrap="square" lIns="0" tIns="0" rIns="0" bIns="0" rtlCol="0" anchor="t">
            <a:spAutoFit/>
          </a:bodyPr>
          <a:lstStyle/>
          <a:p>
            <a:pPr algn="ct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b.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Nêu</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những</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đặc</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điểm</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nổi</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bật</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của</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bản</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thân</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Chia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sẻ</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với</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các</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bạn</a:t>
            </a:r>
            <a:endParaRPr lang="en-US" sz="7200" b="1"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7"/>
          <a:stretch>
            <a:fillRect/>
          </a:stretch>
        </p:blipFill>
        <p:spPr>
          <a:xfrm>
            <a:off x="592350" y="2833674"/>
            <a:ext cx="11577307" cy="6693988"/>
          </a:xfrm>
          <a:prstGeom prst="rect">
            <a:avLst/>
          </a:prstGeom>
        </p:spPr>
      </p:pic>
      <p:sp>
        <p:nvSpPr>
          <p:cNvPr id="15" name="Rectangle 14"/>
          <p:cNvSpPr/>
          <p:nvPr/>
        </p:nvSpPr>
        <p:spPr>
          <a:xfrm>
            <a:off x="1905152" y="3767042"/>
            <a:ext cx="8627358" cy="5078313"/>
          </a:xfrm>
          <a:prstGeom prst="rect">
            <a:avLst/>
          </a:prstGeom>
        </p:spPr>
        <p:txBody>
          <a:bodyPr wrap="square">
            <a:spAutoFit/>
          </a:bodyPr>
          <a:lstStyle/>
          <a:p>
            <a:pPr algn="just"/>
            <a:r>
              <a:rPr lang="en-US" sz="3600" i="1" u="sng" dirty="0" err="1" smtClean="0">
                <a:solidFill>
                  <a:srgbClr val="000000"/>
                </a:solidFill>
                <a:latin typeface="Calibri" panose="020F0502020204030204" pitchFamily="34" charset="0"/>
                <a:cs typeface="Calibri" panose="020F0502020204030204" pitchFamily="34" charset="0"/>
              </a:rPr>
              <a:t>Mẫu</a:t>
            </a:r>
            <a:r>
              <a:rPr lang="en-US" sz="3600" i="1" u="sng" dirty="0" smtClean="0">
                <a:solidFill>
                  <a:srgbClr val="000000"/>
                </a:solidFill>
                <a:latin typeface="Calibri" panose="020F0502020204030204" pitchFamily="34" charset="0"/>
                <a:cs typeface="Calibri" panose="020F0502020204030204" pitchFamily="34" charset="0"/>
              </a:rPr>
              <a:t>: </a:t>
            </a:r>
            <a:endParaRPr lang="en-US" sz="3600" i="1" u="sng" dirty="0" smtClean="0">
              <a:solidFill>
                <a:srgbClr val="000000"/>
              </a:solidFill>
              <a:latin typeface="Calibri" panose="020F0502020204030204" pitchFamily="34" charset="0"/>
              <a:cs typeface="Calibri" panose="020F0502020204030204" pitchFamily="34" charset="0"/>
            </a:endParaRPr>
          </a:p>
          <a:p>
            <a:pPr algn="just"/>
            <a:r>
              <a:rPr lang="vi-VN" sz="3600" dirty="0" smtClean="0">
                <a:solidFill>
                  <a:srgbClr val="000000"/>
                </a:solidFill>
                <a:latin typeface="Calibri" panose="020F0502020204030204" pitchFamily="34" charset="0"/>
                <a:cs typeface="Calibri" panose="020F0502020204030204" pitchFamily="34" charset="0"/>
              </a:rPr>
              <a:t>Đây </a:t>
            </a:r>
            <a:r>
              <a:rPr lang="vi-VN" sz="3600" dirty="0">
                <a:solidFill>
                  <a:srgbClr val="000000"/>
                </a:solidFill>
                <a:latin typeface="Calibri" panose="020F0502020204030204" pitchFamily="34" charset="0"/>
                <a:cs typeface="Calibri" panose="020F0502020204030204" pitchFamily="34" charset="0"/>
              </a:rPr>
              <a:t>là chân dung của em. Em có một mái tóc dài ngang hông, đen bóng. Mái tóc này em đã nuôi từ bé đến bây giờ. Em còn có một đôi mắt không quá to nhưng rất sáng. Em có thể nhìn thấy những vật dù ở rất xa. Ngoài ra em còn có một nụ cười rất tươi. Mẹ thường bảo khi mệt mỏi, nhìn thấy nụ cười của em là bao mệt nhọc của mẹ đều tan biến hết. </a:t>
            </a:r>
            <a:endParaRPr lang="vi-VN" sz="3600" dirty="0">
              <a:solidFill>
                <a:srgbClr val="000000"/>
              </a:solidFill>
              <a:latin typeface="Calibri" panose="020F0502020204030204" pitchFamily="34" charset="0"/>
              <a:cs typeface="Calibri" panose="020F0502020204030204" pitchFamily="34" charset="0"/>
            </a:endParaRPr>
          </a:p>
        </p:txBody>
      </p:sp>
      <p:pic>
        <p:nvPicPr>
          <p:cNvPr id="2050" name="Picture 2" descr="Myself Clipart Images | Free Download | PNG Transparent Background - Pngtree"/>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917" b="92250" l="6167" r="93917">
                        <a14:foregroundMark x1="8917" y1="17000" x2="12083" y2="25083"/>
                        <a14:foregroundMark x1="23583" y1="19667" x2="24250" y2="21833"/>
                        <a14:foregroundMark x1="21667" y1="13083" x2="21667" y2="13083"/>
                        <a14:foregroundMark x1="28833" y1="9917" x2="28583" y2="16500"/>
                        <a14:foregroundMark x1="30167" y1="19917" x2="30167" y2="19917"/>
                      </a14:backgroundRemoval>
                    </a14:imgEffect>
                  </a14:imgLayer>
                </a14:imgProps>
              </a:ext>
              <a:ext uri="{28A0092B-C50C-407E-A947-70E740481C1C}">
                <a14:useLocalDpi xmlns:a14="http://schemas.microsoft.com/office/drawing/2010/main" val="0"/>
              </a:ext>
            </a:extLst>
          </a:blip>
          <a:srcRect/>
          <a:stretch>
            <a:fillRect/>
          </a:stretch>
        </p:blipFill>
        <p:spPr bwMode="auto">
          <a:xfrm>
            <a:off x="11373914" y="2833674"/>
            <a:ext cx="7101133" cy="80933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900" decel="100000" fill="hold"/>
                                        <p:tgtEl>
                                          <p:spTgt spid="1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1000"/>
                                        <p:tgtEl>
                                          <p:spTgt spid="2050"/>
                                        </p:tgtEl>
                                      </p:cBhvr>
                                    </p:animEffect>
                                    <p:anim calcmode="lin" valueType="num">
                                      <p:cBhvr>
                                        <p:cTn id="25" dur="1000" fill="hold"/>
                                        <p:tgtEl>
                                          <p:spTgt spid="2050"/>
                                        </p:tgtEl>
                                        <p:attrNameLst>
                                          <p:attrName>ppt_x</p:attrName>
                                        </p:attrNameLst>
                                      </p:cBhvr>
                                      <p:tavLst>
                                        <p:tav tm="0">
                                          <p:val>
                                            <p:strVal val="#ppt_x"/>
                                          </p:val>
                                        </p:tav>
                                        <p:tav tm="100000">
                                          <p:val>
                                            <p:strVal val="#ppt_x"/>
                                          </p:val>
                                        </p:tav>
                                      </p:tavLst>
                                    </p:anim>
                                    <p:anim calcmode="lin" valueType="num">
                                      <p:cBhvr>
                                        <p:cTn id="26" dur="900" decel="100000" fill="hold"/>
                                        <p:tgtEl>
                                          <p:spTgt spid="2050"/>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5678652" y="1353699"/>
            <a:ext cx="11615695" cy="7551884"/>
          </a:xfrm>
          <a:custGeom>
            <a:avLst/>
            <a:gdLst/>
            <a:ahLst/>
            <a:cxnLst/>
            <a:rect l="l" t="t" r="r" b="b"/>
            <a:pathLst>
              <a:path w="13591979" h="7551884">
                <a:moveTo>
                  <a:pt x="0" y="0"/>
                </a:moveTo>
                <a:lnTo>
                  <a:pt x="13591978" y="0"/>
                </a:lnTo>
                <a:lnTo>
                  <a:pt x="13591978" y="7551884"/>
                </a:lnTo>
                <a:lnTo>
                  <a:pt x="0" y="75518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6248400" y="1525798"/>
            <a:ext cx="10668000" cy="7091572"/>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flipH="1" flipV="1">
            <a:off x="14946659" y="8232076"/>
            <a:ext cx="3341341" cy="2054924"/>
          </a:xfrm>
          <a:custGeom>
            <a:avLst/>
            <a:gdLst/>
            <a:ahLst/>
            <a:cxnLst/>
            <a:rect l="l" t="t" r="r" b="b"/>
            <a:pathLst>
              <a:path w="3341341" h="2054924">
                <a:moveTo>
                  <a:pt x="3341341" y="2054924"/>
                </a:moveTo>
                <a:lnTo>
                  <a:pt x="0" y="2054924"/>
                </a:lnTo>
                <a:lnTo>
                  <a:pt x="0" y="0"/>
                </a:lnTo>
                <a:lnTo>
                  <a:pt x="3341341" y="0"/>
                </a:lnTo>
                <a:lnTo>
                  <a:pt x="3341341" y="2054924"/>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Freeform 9"/>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1" name="Freeform 11"/>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TextBox 14"/>
          <p:cNvSpPr txBox="1"/>
          <p:nvPr/>
        </p:nvSpPr>
        <p:spPr>
          <a:xfrm>
            <a:off x="7871021" y="3264655"/>
            <a:ext cx="8428257" cy="5078313"/>
          </a:xfrm>
          <a:prstGeom prst="rect">
            <a:avLst/>
          </a:prstGeom>
        </p:spPr>
        <p:txBody>
          <a:bodyPr wrap="square" lIns="0" tIns="0" rIns="0" bIns="0" rtlCol="0" anchor="t">
            <a:spAutoFit/>
          </a:bodyPr>
          <a:lstStyle/>
          <a:p>
            <a:pPr marL="914400" indent="-914400" algn="just">
              <a:buAutoNum type="alphaLcPeriod"/>
            </a:pPr>
            <a:r>
              <a:rPr lang="en-US" sz="6600" dirty="0" err="1" smtClean="0">
                <a:solidFill>
                  <a:srgbClr val="000000"/>
                </a:solidFill>
                <a:latin typeface="Calibri" panose="020F0502020204030204" pitchFamily="34" charset="0"/>
                <a:cs typeface="Calibri" panose="020F0502020204030204" pitchFamily="34" charset="0"/>
              </a:rPr>
              <a:t>Nêu</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những</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điểm</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tốt</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của</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một</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người</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bạn</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mà</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em</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muốn</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học</a:t>
            </a:r>
            <a:r>
              <a:rPr lang="en-US" sz="6600" dirty="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tập</a:t>
            </a:r>
            <a:r>
              <a:rPr lang="en-US" sz="6600" dirty="0" smtClean="0">
                <a:solidFill>
                  <a:srgbClr val="000000"/>
                </a:solidFill>
                <a:latin typeface="Calibri" panose="020F0502020204030204" pitchFamily="34" charset="0"/>
                <a:cs typeface="Calibri" panose="020F0502020204030204" pitchFamily="34" charset="0"/>
              </a:rPr>
              <a:t>.</a:t>
            </a:r>
            <a:endParaRPr lang="en-US" sz="6600" dirty="0" smtClean="0">
              <a:solidFill>
                <a:srgbClr val="000000"/>
              </a:solidFill>
              <a:latin typeface="Calibri" panose="020F0502020204030204" pitchFamily="34" charset="0"/>
              <a:cs typeface="Calibri" panose="020F0502020204030204" pitchFamily="34" charset="0"/>
            </a:endParaRPr>
          </a:p>
          <a:p>
            <a:pPr marL="914400" indent="-914400" algn="just">
              <a:buAutoNum type="alphaLcPeriod"/>
            </a:pPr>
            <a:r>
              <a:rPr lang="en-US" sz="6600" dirty="0" err="1" smtClean="0">
                <a:solidFill>
                  <a:srgbClr val="000000"/>
                </a:solidFill>
                <a:latin typeface="Calibri" panose="020F0502020204030204" pitchFamily="34" charset="0"/>
                <a:cs typeface="Calibri" panose="020F0502020204030204" pitchFamily="34" charset="0"/>
              </a:rPr>
              <a:t>Nói</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điều</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em</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mong</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muốn</a:t>
            </a:r>
            <a:r>
              <a:rPr lang="en-US" sz="6600" dirty="0" smtClean="0">
                <a:solidFill>
                  <a:srgbClr val="000000"/>
                </a:solidFill>
                <a:latin typeface="Calibri" panose="020F0502020204030204" pitchFamily="34" charset="0"/>
                <a:cs typeface="Calibri" panose="020F0502020204030204" pitchFamily="34" charset="0"/>
              </a:rPr>
              <a:t> ở </a:t>
            </a:r>
            <a:r>
              <a:rPr lang="en-US" sz="6600" dirty="0" err="1" smtClean="0">
                <a:solidFill>
                  <a:srgbClr val="000000"/>
                </a:solidFill>
                <a:latin typeface="Calibri" panose="020F0502020204030204" pitchFamily="34" charset="0"/>
                <a:cs typeface="Calibri" panose="020F0502020204030204" pitchFamily="34" charset="0"/>
              </a:rPr>
              <a:t>bạn</a:t>
            </a:r>
            <a:r>
              <a:rPr lang="en-US" sz="6600" dirty="0" smtClean="0">
                <a:solidFill>
                  <a:srgbClr val="000000"/>
                </a:solidFill>
                <a:latin typeface="Calibri" panose="020F0502020204030204" pitchFamily="34" charset="0"/>
                <a:cs typeface="Calibri" panose="020F0502020204030204" pitchFamily="34" charset="0"/>
              </a:rPr>
              <a:t>.</a:t>
            </a:r>
            <a:endParaRPr lang="en-US" sz="6600" dirty="0" smtClean="0">
              <a:solidFill>
                <a:srgbClr val="000000"/>
              </a:solidFill>
              <a:latin typeface="Calibri" panose="020F0502020204030204" pitchFamily="34" charset="0"/>
              <a:cs typeface="Calibri" panose="020F0502020204030204" pitchFamily="34" charset="0"/>
            </a:endParaRPr>
          </a:p>
        </p:txBody>
      </p:sp>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7176" y="5984058"/>
            <a:ext cx="8863704" cy="4302942"/>
          </a:xfrm>
          <a:prstGeom prst="rect">
            <a:avLst/>
          </a:prstGeom>
        </p:spPr>
      </p:pic>
      <p:grpSp>
        <p:nvGrpSpPr>
          <p:cNvPr id="19" name="Group 18"/>
          <p:cNvGrpSpPr/>
          <p:nvPr/>
        </p:nvGrpSpPr>
        <p:grpSpPr>
          <a:xfrm>
            <a:off x="974624" y="1273332"/>
            <a:ext cx="7382355" cy="2556679"/>
            <a:chOff x="974624" y="1273332"/>
            <a:chExt cx="7382355" cy="2556679"/>
          </a:xfrm>
        </p:grpSpPr>
        <p:sp>
          <p:nvSpPr>
            <p:cNvPr id="7" name="Freeform 7"/>
            <p:cNvSpPr/>
            <p:nvPr/>
          </p:nvSpPr>
          <p:spPr>
            <a:xfrm>
              <a:off x="974624" y="1273332"/>
              <a:ext cx="7382355" cy="2343898"/>
            </a:xfrm>
            <a:custGeom>
              <a:avLst/>
              <a:gdLst/>
              <a:ahLst/>
              <a:cxnLst/>
              <a:rect l="l" t="t" r="r" b="b"/>
              <a:pathLst>
                <a:path w="7382355" h="2343898">
                  <a:moveTo>
                    <a:pt x="0" y="0"/>
                  </a:moveTo>
                  <a:lnTo>
                    <a:pt x="7382355" y="0"/>
                  </a:lnTo>
                  <a:lnTo>
                    <a:pt x="7382355" y="2343897"/>
                  </a:lnTo>
                  <a:lnTo>
                    <a:pt x="0" y="234389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8" name="Freeform 8"/>
            <p:cNvSpPr/>
            <p:nvPr/>
          </p:nvSpPr>
          <p:spPr>
            <a:xfrm>
              <a:off x="1283684" y="1371458"/>
              <a:ext cx="6764236" cy="2147645"/>
            </a:xfrm>
            <a:custGeom>
              <a:avLst/>
              <a:gdLst/>
              <a:ahLst/>
              <a:cxnLst/>
              <a:rect l="l" t="t" r="r" b="b"/>
              <a:pathLst>
                <a:path w="6764236" h="2147645">
                  <a:moveTo>
                    <a:pt x="0" y="0"/>
                  </a:moveTo>
                  <a:lnTo>
                    <a:pt x="6764236" y="0"/>
                  </a:lnTo>
                  <a:lnTo>
                    <a:pt x="6764236" y="2147645"/>
                  </a:lnTo>
                  <a:lnTo>
                    <a:pt x="0" y="214764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pic>
          <p:nvPicPr>
            <p:cNvPr id="18" name="Picture 17"/>
            <p:cNvPicPr>
              <a:picLocks noChangeAspect="1"/>
            </p:cNvPicPr>
            <p:nvPr/>
          </p:nvPicPr>
          <p:blipFill>
            <a:blip r:embed="rId18"/>
            <a:stretch>
              <a:fillRect/>
            </a:stretch>
          </p:blipFill>
          <p:spPr>
            <a:xfrm>
              <a:off x="1379827" y="1574295"/>
              <a:ext cx="6761050" cy="2255716"/>
            </a:xfrm>
            <a:prstGeom prst="rect">
              <a:avLst/>
            </a:prstGeom>
          </p:spPr>
        </p:pic>
      </p:grpSp>
      <p:pic>
        <p:nvPicPr>
          <p:cNvPr id="20" name="Picture 19"/>
          <p:cNvPicPr>
            <a:picLocks noChangeAspect="1"/>
          </p:cNvPicPr>
          <p:nvPr/>
        </p:nvPicPr>
        <p:blipFill>
          <a:blip r:embed="rId19"/>
          <a:stretch>
            <a:fillRect/>
          </a:stretch>
        </p:blipFill>
        <p:spPr>
          <a:xfrm>
            <a:off x="1589711" y="4049323"/>
            <a:ext cx="4157832" cy="24142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Horizontal)">
                                      <p:cBhvr>
                                        <p:cTn id="25" dur="500"/>
                                        <p:tgtEl>
                                          <p:spTgt spid="14"/>
                                        </p:tgtEl>
                                      </p:cBhvr>
                                    </p:animEffect>
                                  </p:childTnLst>
                                </p:cTn>
                              </p:par>
                              <p:par>
                                <p:cTn id="26" presetID="16" presetClass="entr" presetSubtype="2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Horizontal)">
                                      <p:cBhvr>
                                        <p:cTn id="28" dur="500"/>
                                        <p:tgtEl>
                                          <p:spTgt spid="4"/>
                                        </p:tgtEl>
                                      </p:cBhvr>
                                    </p:animEffect>
                                  </p:childTnLst>
                                </p:cTn>
                              </p:par>
                              <p:par>
                                <p:cTn id="29" presetID="16" presetClass="entr" presetSubtype="26"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Horizont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rot="-1597411">
            <a:off x="687889" y="6420132"/>
            <a:ext cx="2258670" cy="5496763"/>
          </a:xfrm>
          <a:custGeom>
            <a:avLst/>
            <a:gdLst/>
            <a:ahLst/>
            <a:cxnLst/>
            <a:rect l="l" t="t" r="r" b="b"/>
            <a:pathLst>
              <a:path w="2258670" h="5496763">
                <a:moveTo>
                  <a:pt x="0" y="0"/>
                </a:moveTo>
                <a:lnTo>
                  <a:pt x="2258670" y="0"/>
                </a:lnTo>
                <a:lnTo>
                  <a:pt x="2258670" y="5496763"/>
                </a:lnTo>
                <a:lnTo>
                  <a:pt x="0" y="54967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rot="993593" flipH="1">
            <a:off x="15617428" y="6250799"/>
            <a:ext cx="2258670" cy="5496763"/>
          </a:xfrm>
          <a:custGeom>
            <a:avLst/>
            <a:gdLst/>
            <a:ahLst/>
            <a:cxnLst/>
            <a:rect l="l" t="t" r="r" b="b"/>
            <a:pathLst>
              <a:path w="2258670" h="5496763">
                <a:moveTo>
                  <a:pt x="2258670" y="0"/>
                </a:moveTo>
                <a:lnTo>
                  <a:pt x="0" y="0"/>
                </a:lnTo>
                <a:lnTo>
                  <a:pt x="0" y="5496763"/>
                </a:lnTo>
                <a:lnTo>
                  <a:pt x="2258670" y="5496763"/>
                </a:lnTo>
                <a:lnTo>
                  <a:pt x="225867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13" name="Picture 12"/>
          <p:cNvPicPr>
            <a:picLocks noChangeAspect="1"/>
          </p:cNvPicPr>
          <p:nvPr/>
        </p:nvPicPr>
        <p:blipFill>
          <a:blip r:embed="rId7"/>
          <a:stretch>
            <a:fillRect/>
          </a:stretch>
        </p:blipFill>
        <p:spPr>
          <a:xfrm>
            <a:off x="1334347" y="1528258"/>
            <a:ext cx="15619306" cy="72304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3945</Words>
  <Application>WPS Presentation</Application>
  <PresentationFormat>Custom</PresentationFormat>
  <Paragraphs>38</Paragraphs>
  <Slides>13</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13</vt:i4>
      </vt:variant>
    </vt:vector>
  </HeadingPairs>
  <TitlesOfParts>
    <vt:vector size="25" baseType="lpstr">
      <vt:lpstr>Arial</vt:lpstr>
      <vt:lpstr>SimSun</vt:lpstr>
      <vt:lpstr>Wingdings</vt:lpstr>
      <vt:lpstr>SVN-Newton</vt:lpstr>
      <vt:lpstr>Segoe Print</vt:lpstr>
      <vt:lpstr>Times New Roman</vt:lpstr>
      <vt:lpstr>#9Slide07 HoneyCream</vt:lpstr>
      <vt:lpstr>Calibri</vt:lpstr>
      <vt:lpstr>OpenSans</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MT50</dc:title>
  <dc:creator>ADMIN</dc:creator>
  <cp:keywords>MT50</cp:keywords>
  <dc:description>MT50</dc:description>
  <dc:subject>MT50</dc:subject>
  <cp:category>MT50</cp:category>
  <cp:lastModifiedBy>PC</cp:lastModifiedBy>
  <cp:revision>2</cp:revision>
  <dcterms:created xsi:type="dcterms:W3CDTF">2006-08-16T00:00:00Z</dcterms:created>
  <dcterms:modified xsi:type="dcterms:W3CDTF">2023-09-15T04:56:39Z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12CDA62E00E540A1AD6B2CDB35D4FE4B_12</vt:lpwstr>
  </property>
  <property fmtid="{D5CDD505-2E9C-101B-9397-08002B2CF9AE}" pid="3" name="KSOProductBuildVer">
    <vt:lpwstr>1033-12.2.0.13201</vt:lpwstr>
  </property>
</Properties>
</file>