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0"/>
  </p:notesMasterIdLst>
  <p:sldIdLst>
    <p:sldId id="325" r:id="rId3"/>
    <p:sldId id="359" r:id="rId4"/>
    <p:sldId id="326" r:id="rId5"/>
    <p:sldId id="267" r:id="rId6"/>
    <p:sldId id="328" r:id="rId7"/>
    <p:sldId id="327" r:id="rId8"/>
    <p:sldId id="270" r:id="rId9"/>
    <p:sldId id="329" r:id="rId10"/>
    <p:sldId id="330" r:id="rId11"/>
    <p:sldId id="331" r:id="rId12"/>
    <p:sldId id="271" r:id="rId13"/>
    <p:sldId id="332" r:id="rId14"/>
    <p:sldId id="333" r:id="rId15"/>
    <p:sldId id="268" r:id="rId16"/>
    <p:sldId id="360" r:id="rId17"/>
    <p:sldId id="361" r:id="rId18"/>
    <p:sldId id="26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D0185"/>
    <a:srgbClr val="FF99FF"/>
    <a:srgbClr val="007A37"/>
    <a:srgbClr val="049229"/>
    <a:srgbClr val="CCFFCC"/>
    <a:srgbClr val="CCECFF"/>
    <a:srgbClr val="0099DA"/>
    <a:srgbClr val="FE42A4"/>
    <a:srgbClr val="74B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8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72A45-61E9-4907-B7B0-F4011F9B1A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D9711-B5FA-4220-97B2-EEB088849F3D}">
      <dgm:prSet phldrT="[Text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</a:rPr>
            <a:t>Ngồi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ngay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ngắn</a:t>
          </a:r>
          <a:r>
            <a:rPr lang="en-US" sz="2400" dirty="0">
              <a:solidFill>
                <a:srgbClr val="002060"/>
              </a:solidFill>
            </a:rPr>
            <a:t>, </a:t>
          </a:r>
          <a:r>
            <a:rPr lang="en-US" sz="2400" dirty="0" err="1">
              <a:solidFill>
                <a:srgbClr val="002060"/>
              </a:solidFill>
            </a:rPr>
            <a:t>thẳng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lưng</a:t>
          </a:r>
          <a:endParaRPr lang="en-US" sz="2400" dirty="0">
            <a:solidFill>
              <a:srgbClr val="002060"/>
            </a:solidFill>
          </a:endParaRPr>
        </a:p>
      </dgm:t>
    </dgm:pt>
    <dgm:pt modelId="{DD2FE391-AB65-4A20-B563-E634DFF79727}" type="parTrans" cxnId="{BC4A92F5-84F3-4D59-82BF-E86C7E250AC9}">
      <dgm:prSet/>
      <dgm:spPr/>
      <dgm:t>
        <a:bodyPr/>
        <a:lstStyle/>
        <a:p>
          <a:endParaRPr lang="en-US"/>
        </a:p>
      </dgm:t>
    </dgm:pt>
    <dgm:pt modelId="{44384613-E76E-4697-8CBF-575ED5F9DBBC}" type="sibTrans" cxnId="{BC4A92F5-84F3-4D59-82BF-E86C7E250AC9}">
      <dgm:prSet/>
      <dgm:spPr/>
      <dgm:t>
        <a:bodyPr/>
        <a:lstStyle/>
        <a:p>
          <a:endParaRPr lang="en-US"/>
        </a:p>
      </dgm:t>
    </dgm:pt>
    <dgm:pt modelId="{6E8D5B77-D0FD-4FAD-B6D5-FD2718807FB3}">
      <dgm:prSet phldrT="[Text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</a:rPr>
            <a:t>Mắt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cách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vở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khoảng</a:t>
          </a:r>
          <a:r>
            <a:rPr lang="en-US" sz="2400" dirty="0">
              <a:solidFill>
                <a:srgbClr val="002060"/>
              </a:solidFill>
            </a:rPr>
            <a:t> 25-30cm</a:t>
          </a:r>
        </a:p>
      </dgm:t>
    </dgm:pt>
    <dgm:pt modelId="{18F7FE3D-E4AB-4950-80B5-10D63C9B7170}" type="parTrans" cxnId="{51E20634-3725-4BD0-9795-68F2ACAD1F02}">
      <dgm:prSet/>
      <dgm:spPr/>
      <dgm:t>
        <a:bodyPr/>
        <a:lstStyle/>
        <a:p>
          <a:endParaRPr lang="en-US"/>
        </a:p>
      </dgm:t>
    </dgm:pt>
    <dgm:pt modelId="{130DC109-5387-42EA-9312-DE68BA5AD699}" type="sibTrans" cxnId="{51E20634-3725-4BD0-9795-68F2ACAD1F02}">
      <dgm:prSet/>
      <dgm:spPr/>
      <dgm:t>
        <a:bodyPr/>
        <a:lstStyle/>
        <a:p>
          <a:endParaRPr lang="en-US"/>
        </a:p>
      </dgm:t>
    </dgm:pt>
    <dgm:pt modelId="{3E7F0F3F-975B-4731-95F5-CA35BE5B09DF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</a:rPr>
            <a:t>Tay </a:t>
          </a:r>
          <a:r>
            <a:rPr lang="en-US" sz="2400" dirty="0" err="1">
              <a:solidFill>
                <a:srgbClr val="002060"/>
              </a:solidFill>
            </a:rPr>
            <a:t>trái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giữ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vở</a:t>
          </a:r>
          <a:r>
            <a:rPr lang="en-US" sz="2400" dirty="0">
              <a:solidFill>
                <a:srgbClr val="002060"/>
              </a:solidFill>
            </a:rPr>
            <a:t>, </a:t>
          </a:r>
          <a:r>
            <a:rPr lang="en-US" sz="2400" dirty="0" err="1">
              <a:solidFill>
                <a:srgbClr val="002060"/>
              </a:solidFill>
            </a:rPr>
            <a:t>tay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phải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cầm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bút</a:t>
          </a:r>
          <a:endParaRPr lang="en-US" sz="2400" dirty="0">
            <a:solidFill>
              <a:srgbClr val="002060"/>
            </a:solidFill>
          </a:endParaRPr>
        </a:p>
      </dgm:t>
    </dgm:pt>
    <dgm:pt modelId="{9B2EA157-95CE-40F4-BD6D-A5BB7C8A4780}" type="parTrans" cxnId="{C75FC367-9712-46F7-B339-1CDCDACCA950}">
      <dgm:prSet/>
      <dgm:spPr/>
      <dgm:t>
        <a:bodyPr/>
        <a:lstStyle/>
        <a:p>
          <a:endParaRPr lang="en-US"/>
        </a:p>
      </dgm:t>
    </dgm:pt>
    <dgm:pt modelId="{1F9E8018-39AE-48BF-B4FA-C8BC7E4CD16C}" type="sibTrans" cxnId="{C75FC367-9712-46F7-B339-1CDCDACCA950}">
      <dgm:prSet/>
      <dgm:spPr/>
      <dgm:t>
        <a:bodyPr/>
        <a:lstStyle/>
        <a:p>
          <a:endParaRPr lang="en-US"/>
        </a:p>
      </dgm:t>
    </dgm:pt>
    <dgm:pt modelId="{CBD702F3-009E-450D-93F0-66E8E5FD5E95}" type="pres">
      <dgm:prSet presAssocID="{5BA72A45-61E9-4907-B7B0-F4011F9B1A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32A4F2C-6C75-4E3C-9A8D-FA7FDA3B5520}" type="pres">
      <dgm:prSet presAssocID="{5BA72A45-61E9-4907-B7B0-F4011F9B1AEF}" presName="Name1" presStyleCnt="0"/>
      <dgm:spPr/>
    </dgm:pt>
    <dgm:pt modelId="{AE3CFCC0-FD93-42D7-A84E-6553104D56E9}" type="pres">
      <dgm:prSet presAssocID="{5BA72A45-61E9-4907-B7B0-F4011F9B1AEF}" presName="cycle" presStyleCnt="0"/>
      <dgm:spPr/>
    </dgm:pt>
    <dgm:pt modelId="{F07461EE-3AD9-48DC-B3C2-6304657B7E23}" type="pres">
      <dgm:prSet presAssocID="{5BA72A45-61E9-4907-B7B0-F4011F9B1AEF}" presName="srcNode" presStyleLbl="node1" presStyleIdx="0" presStyleCnt="3"/>
      <dgm:spPr/>
    </dgm:pt>
    <dgm:pt modelId="{95663DB1-4C57-4F13-A97E-19A0F935B729}" type="pres">
      <dgm:prSet presAssocID="{5BA72A45-61E9-4907-B7B0-F4011F9B1AEF}" presName="conn" presStyleLbl="parChTrans1D2" presStyleIdx="0" presStyleCnt="1"/>
      <dgm:spPr/>
      <dgm:t>
        <a:bodyPr/>
        <a:lstStyle/>
        <a:p>
          <a:endParaRPr lang="en-US"/>
        </a:p>
      </dgm:t>
    </dgm:pt>
    <dgm:pt modelId="{422467C5-D684-4E6F-B54F-46C52528B900}" type="pres">
      <dgm:prSet presAssocID="{5BA72A45-61E9-4907-B7B0-F4011F9B1AEF}" presName="extraNode" presStyleLbl="node1" presStyleIdx="0" presStyleCnt="3"/>
      <dgm:spPr/>
    </dgm:pt>
    <dgm:pt modelId="{5624386C-D942-4AA5-A88B-C37612EDDE71}" type="pres">
      <dgm:prSet presAssocID="{5BA72A45-61E9-4907-B7B0-F4011F9B1AEF}" presName="dstNode" presStyleLbl="node1" presStyleIdx="0" presStyleCnt="3"/>
      <dgm:spPr/>
    </dgm:pt>
    <dgm:pt modelId="{A0C8B9DB-07EA-4F9B-B531-EDD731898CC5}" type="pres">
      <dgm:prSet presAssocID="{21ED9711-B5FA-4220-97B2-EEB088849F3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1B880-D240-45A1-A93E-0D7C556245AD}" type="pres">
      <dgm:prSet presAssocID="{21ED9711-B5FA-4220-97B2-EEB088849F3D}" presName="accent_1" presStyleCnt="0"/>
      <dgm:spPr/>
    </dgm:pt>
    <dgm:pt modelId="{AE8FC2A4-FE42-45EA-81D4-316D2E5DEB73}" type="pres">
      <dgm:prSet presAssocID="{21ED9711-B5FA-4220-97B2-EEB088849F3D}" presName="accentRepeatNode" presStyleLbl="solidFgAcc1" presStyleIdx="0" presStyleCnt="3"/>
      <dgm:spPr/>
    </dgm:pt>
    <dgm:pt modelId="{99E18449-3203-451D-BFBF-6C0210246C93}" type="pres">
      <dgm:prSet presAssocID="{6E8D5B77-D0FD-4FAD-B6D5-FD2718807FB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A9986-971C-45A4-85F6-2775CDD10CF9}" type="pres">
      <dgm:prSet presAssocID="{6E8D5B77-D0FD-4FAD-B6D5-FD2718807FB3}" presName="accent_2" presStyleCnt="0"/>
      <dgm:spPr/>
    </dgm:pt>
    <dgm:pt modelId="{CFD3F88E-7E88-4EA0-AC22-33F4F4DA37D1}" type="pres">
      <dgm:prSet presAssocID="{6E8D5B77-D0FD-4FAD-B6D5-FD2718807FB3}" presName="accentRepeatNode" presStyleLbl="solidFgAcc1" presStyleIdx="1" presStyleCnt="3"/>
      <dgm:spPr/>
    </dgm:pt>
    <dgm:pt modelId="{A23E10F4-7407-42DC-ABFA-0B96C21E7BAB}" type="pres">
      <dgm:prSet presAssocID="{3E7F0F3F-975B-4731-95F5-CA35BE5B09D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71D8D-846C-4B73-874E-233AD25ACCFE}" type="pres">
      <dgm:prSet presAssocID="{3E7F0F3F-975B-4731-95F5-CA35BE5B09DF}" presName="accent_3" presStyleCnt="0"/>
      <dgm:spPr/>
    </dgm:pt>
    <dgm:pt modelId="{535A6C84-7634-4A38-A23E-44F1F1BC1AC2}" type="pres">
      <dgm:prSet presAssocID="{3E7F0F3F-975B-4731-95F5-CA35BE5B09DF}" presName="accentRepeatNode" presStyleLbl="solidFgAcc1" presStyleIdx="2" presStyleCnt="3"/>
      <dgm:spPr/>
    </dgm:pt>
  </dgm:ptLst>
  <dgm:cxnLst>
    <dgm:cxn modelId="{1B578938-6E7F-4F94-AA81-FA11C58D63C6}" type="presOf" srcId="{3E7F0F3F-975B-4731-95F5-CA35BE5B09DF}" destId="{A23E10F4-7407-42DC-ABFA-0B96C21E7BAB}" srcOrd="0" destOrd="0" presId="urn:microsoft.com/office/officeart/2008/layout/VerticalCurvedList"/>
    <dgm:cxn modelId="{FE9F18C8-65AA-4EE7-9661-4224F94A3F28}" type="presOf" srcId="{6E8D5B77-D0FD-4FAD-B6D5-FD2718807FB3}" destId="{99E18449-3203-451D-BFBF-6C0210246C93}" srcOrd="0" destOrd="0" presId="urn:microsoft.com/office/officeart/2008/layout/VerticalCurvedList"/>
    <dgm:cxn modelId="{C75FC367-9712-46F7-B339-1CDCDACCA950}" srcId="{5BA72A45-61E9-4907-B7B0-F4011F9B1AEF}" destId="{3E7F0F3F-975B-4731-95F5-CA35BE5B09DF}" srcOrd="2" destOrd="0" parTransId="{9B2EA157-95CE-40F4-BD6D-A5BB7C8A4780}" sibTransId="{1F9E8018-39AE-48BF-B4FA-C8BC7E4CD16C}"/>
    <dgm:cxn modelId="{60655859-3D88-454F-9A1D-87B6D79F85C4}" type="presOf" srcId="{44384613-E76E-4697-8CBF-575ED5F9DBBC}" destId="{95663DB1-4C57-4F13-A97E-19A0F935B729}" srcOrd="0" destOrd="0" presId="urn:microsoft.com/office/officeart/2008/layout/VerticalCurvedList"/>
    <dgm:cxn modelId="{6956F46A-A071-487D-81BB-D1DDCC0954BE}" type="presOf" srcId="{5BA72A45-61E9-4907-B7B0-F4011F9B1AEF}" destId="{CBD702F3-009E-450D-93F0-66E8E5FD5E95}" srcOrd="0" destOrd="0" presId="urn:microsoft.com/office/officeart/2008/layout/VerticalCurvedList"/>
    <dgm:cxn modelId="{9F92B229-B6AD-4A39-A35A-A201DC8788A5}" type="presOf" srcId="{21ED9711-B5FA-4220-97B2-EEB088849F3D}" destId="{A0C8B9DB-07EA-4F9B-B531-EDD731898CC5}" srcOrd="0" destOrd="0" presId="urn:microsoft.com/office/officeart/2008/layout/VerticalCurvedList"/>
    <dgm:cxn modelId="{BC4A92F5-84F3-4D59-82BF-E86C7E250AC9}" srcId="{5BA72A45-61E9-4907-B7B0-F4011F9B1AEF}" destId="{21ED9711-B5FA-4220-97B2-EEB088849F3D}" srcOrd="0" destOrd="0" parTransId="{DD2FE391-AB65-4A20-B563-E634DFF79727}" sibTransId="{44384613-E76E-4697-8CBF-575ED5F9DBBC}"/>
    <dgm:cxn modelId="{51E20634-3725-4BD0-9795-68F2ACAD1F02}" srcId="{5BA72A45-61E9-4907-B7B0-F4011F9B1AEF}" destId="{6E8D5B77-D0FD-4FAD-B6D5-FD2718807FB3}" srcOrd="1" destOrd="0" parTransId="{18F7FE3D-E4AB-4950-80B5-10D63C9B7170}" sibTransId="{130DC109-5387-42EA-9312-DE68BA5AD699}"/>
    <dgm:cxn modelId="{C4335B4D-2BE1-4BC0-AE94-A6CCBFF73D8C}" type="presParOf" srcId="{CBD702F3-009E-450D-93F0-66E8E5FD5E95}" destId="{B32A4F2C-6C75-4E3C-9A8D-FA7FDA3B5520}" srcOrd="0" destOrd="0" presId="urn:microsoft.com/office/officeart/2008/layout/VerticalCurvedList"/>
    <dgm:cxn modelId="{892010C7-50E9-4C5E-AB4A-B9EB7E62BF19}" type="presParOf" srcId="{B32A4F2C-6C75-4E3C-9A8D-FA7FDA3B5520}" destId="{AE3CFCC0-FD93-42D7-A84E-6553104D56E9}" srcOrd="0" destOrd="0" presId="urn:microsoft.com/office/officeart/2008/layout/VerticalCurvedList"/>
    <dgm:cxn modelId="{823A4B8A-28C7-4033-BB23-9B264509411F}" type="presParOf" srcId="{AE3CFCC0-FD93-42D7-A84E-6553104D56E9}" destId="{F07461EE-3AD9-48DC-B3C2-6304657B7E23}" srcOrd="0" destOrd="0" presId="urn:microsoft.com/office/officeart/2008/layout/VerticalCurvedList"/>
    <dgm:cxn modelId="{D024176C-39F9-4AE1-9305-510A21DA70D5}" type="presParOf" srcId="{AE3CFCC0-FD93-42D7-A84E-6553104D56E9}" destId="{95663DB1-4C57-4F13-A97E-19A0F935B729}" srcOrd="1" destOrd="0" presId="urn:microsoft.com/office/officeart/2008/layout/VerticalCurvedList"/>
    <dgm:cxn modelId="{586994F7-DF19-406B-AC60-A4F634E025AA}" type="presParOf" srcId="{AE3CFCC0-FD93-42D7-A84E-6553104D56E9}" destId="{422467C5-D684-4E6F-B54F-46C52528B900}" srcOrd="2" destOrd="0" presId="urn:microsoft.com/office/officeart/2008/layout/VerticalCurvedList"/>
    <dgm:cxn modelId="{61EB8439-B002-4F9F-945E-81EF739E73F1}" type="presParOf" srcId="{AE3CFCC0-FD93-42D7-A84E-6553104D56E9}" destId="{5624386C-D942-4AA5-A88B-C37612EDDE71}" srcOrd="3" destOrd="0" presId="urn:microsoft.com/office/officeart/2008/layout/VerticalCurvedList"/>
    <dgm:cxn modelId="{150EA51D-9E3C-4A8B-8575-F05517B6672A}" type="presParOf" srcId="{B32A4F2C-6C75-4E3C-9A8D-FA7FDA3B5520}" destId="{A0C8B9DB-07EA-4F9B-B531-EDD731898CC5}" srcOrd="1" destOrd="0" presId="urn:microsoft.com/office/officeart/2008/layout/VerticalCurvedList"/>
    <dgm:cxn modelId="{9AB85BC1-A0B2-4DF6-870F-B8C9D6517E6E}" type="presParOf" srcId="{B32A4F2C-6C75-4E3C-9A8D-FA7FDA3B5520}" destId="{E341B880-D240-45A1-A93E-0D7C556245AD}" srcOrd="2" destOrd="0" presId="urn:microsoft.com/office/officeart/2008/layout/VerticalCurvedList"/>
    <dgm:cxn modelId="{5B52FC60-3449-4A5E-A6FC-9E01AC130170}" type="presParOf" srcId="{E341B880-D240-45A1-A93E-0D7C556245AD}" destId="{AE8FC2A4-FE42-45EA-81D4-316D2E5DEB73}" srcOrd="0" destOrd="0" presId="urn:microsoft.com/office/officeart/2008/layout/VerticalCurvedList"/>
    <dgm:cxn modelId="{B9BF7C4C-13E2-4C73-BBB3-C6209A821EC8}" type="presParOf" srcId="{B32A4F2C-6C75-4E3C-9A8D-FA7FDA3B5520}" destId="{99E18449-3203-451D-BFBF-6C0210246C93}" srcOrd="3" destOrd="0" presId="urn:microsoft.com/office/officeart/2008/layout/VerticalCurvedList"/>
    <dgm:cxn modelId="{89DDB021-DB27-442F-BBB5-F4FC7B01AB37}" type="presParOf" srcId="{B32A4F2C-6C75-4E3C-9A8D-FA7FDA3B5520}" destId="{8C2A9986-971C-45A4-85F6-2775CDD10CF9}" srcOrd="4" destOrd="0" presId="urn:microsoft.com/office/officeart/2008/layout/VerticalCurvedList"/>
    <dgm:cxn modelId="{CF1EF276-CA42-477E-8E64-A89CC4B8E61B}" type="presParOf" srcId="{8C2A9986-971C-45A4-85F6-2775CDD10CF9}" destId="{CFD3F88E-7E88-4EA0-AC22-33F4F4DA37D1}" srcOrd="0" destOrd="0" presId="urn:microsoft.com/office/officeart/2008/layout/VerticalCurvedList"/>
    <dgm:cxn modelId="{6550DD3E-0DDF-47D7-9BEC-CE917BECD0C5}" type="presParOf" srcId="{B32A4F2C-6C75-4E3C-9A8D-FA7FDA3B5520}" destId="{A23E10F4-7407-42DC-ABFA-0B96C21E7BAB}" srcOrd="5" destOrd="0" presId="urn:microsoft.com/office/officeart/2008/layout/VerticalCurvedList"/>
    <dgm:cxn modelId="{7B7B9DD5-37EC-4CBF-813E-6F9BD0650F66}" type="presParOf" srcId="{B32A4F2C-6C75-4E3C-9A8D-FA7FDA3B5520}" destId="{03571D8D-846C-4B73-874E-233AD25ACCFE}" srcOrd="6" destOrd="0" presId="urn:microsoft.com/office/officeart/2008/layout/VerticalCurvedList"/>
    <dgm:cxn modelId="{336F669C-915B-4E8F-8479-594F97F6027E}" type="presParOf" srcId="{03571D8D-846C-4B73-874E-233AD25ACCFE}" destId="{535A6C84-7634-4A38-A23E-44F1F1BC1A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72A45-61E9-4907-B7B0-F4011F9B1AE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D9711-B5FA-4220-97B2-EEB088849F3D}">
      <dgm:prSet phldrT="[Text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</a:rPr>
            <a:t>Lưng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cong</a:t>
          </a:r>
          <a:endParaRPr lang="en-US" sz="2400" dirty="0">
            <a:solidFill>
              <a:srgbClr val="002060"/>
            </a:solidFill>
          </a:endParaRPr>
        </a:p>
      </dgm:t>
    </dgm:pt>
    <dgm:pt modelId="{DD2FE391-AB65-4A20-B563-E634DFF79727}" type="parTrans" cxnId="{BC4A92F5-84F3-4D59-82BF-E86C7E250AC9}">
      <dgm:prSet/>
      <dgm:spPr/>
      <dgm:t>
        <a:bodyPr/>
        <a:lstStyle/>
        <a:p>
          <a:endParaRPr lang="en-US"/>
        </a:p>
      </dgm:t>
    </dgm:pt>
    <dgm:pt modelId="{44384613-E76E-4697-8CBF-575ED5F9DBBC}" type="sibTrans" cxnId="{BC4A92F5-84F3-4D59-82BF-E86C7E250AC9}">
      <dgm:prSet/>
      <dgm:spPr/>
      <dgm:t>
        <a:bodyPr/>
        <a:lstStyle/>
        <a:p>
          <a:endParaRPr lang="en-US"/>
        </a:p>
      </dgm:t>
    </dgm:pt>
    <dgm:pt modelId="{6E8D5B77-D0FD-4FAD-B6D5-FD2718807FB3}">
      <dgm:prSet phldrT="[Text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</a:rPr>
            <a:t>Mắt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gần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vở</a:t>
          </a:r>
          <a:endParaRPr lang="en-US" sz="2400" dirty="0">
            <a:solidFill>
              <a:srgbClr val="002060"/>
            </a:solidFill>
          </a:endParaRPr>
        </a:p>
      </dgm:t>
    </dgm:pt>
    <dgm:pt modelId="{18F7FE3D-E4AB-4950-80B5-10D63C9B7170}" type="parTrans" cxnId="{51E20634-3725-4BD0-9795-68F2ACAD1F02}">
      <dgm:prSet/>
      <dgm:spPr/>
      <dgm:t>
        <a:bodyPr/>
        <a:lstStyle/>
        <a:p>
          <a:endParaRPr lang="en-US"/>
        </a:p>
      </dgm:t>
    </dgm:pt>
    <dgm:pt modelId="{130DC109-5387-42EA-9312-DE68BA5AD699}" type="sibTrans" cxnId="{51E20634-3725-4BD0-9795-68F2ACAD1F02}">
      <dgm:prSet/>
      <dgm:spPr/>
      <dgm:t>
        <a:bodyPr/>
        <a:lstStyle/>
        <a:p>
          <a:endParaRPr lang="en-US"/>
        </a:p>
      </dgm:t>
    </dgm:pt>
    <dgm:pt modelId="{3E7F0F3F-975B-4731-95F5-CA35BE5B09DF}">
      <dgm:prSet phldrT="[Text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</a:rPr>
            <a:t>Ngực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tì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vào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bàn</a:t>
          </a:r>
          <a:r>
            <a:rPr lang="en-US" sz="2400" dirty="0">
              <a:solidFill>
                <a:srgbClr val="002060"/>
              </a:solidFill>
            </a:rPr>
            <a:t>, </a:t>
          </a:r>
          <a:r>
            <a:rPr lang="en-US" sz="2400" dirty="0" err="1">
              <a:solidFill>
                <a:srgbClr val="002060"/>
              </a:solidFill>
            </a:rPr>
            <a:t>tay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bám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vào</a:t>
          </a:r>
          <a:r>
            <a:rPr lang="en-US" sz="2400" dirty="0">
              <a:solidFill>
                <a:srgbClr val="002060"/>
              </a:solidFill>
            </a:rPr>
            <a:t> </a:t>
          </a:r>
          <a:r>
            <a:rPr lang="en-US" sz="2400" dirty="0" err="1">
              <a:solidFill>
                <a:srgbClr val="002060"/>
              </a:solidFill>
            </a:rPr>
            <a:t>ghế</a:t>
          </a:r>
          <a:endParaRPr lang="en-US" sz="2400" dirty="0">
            <a:solidFill>
              <a:srgbClr val="002060"/>
            </a:solidFill>
          </a:endParaRPr>
        </a:p>
      </dgm:t>
    </dgm:pt>
    <dgm:pt modelId="{9B2EA157-95CE-40F4-BD6D-A5BB7C8A4780}" type="parTrans" cxnId="{C75FC367-9712-46F7-B339-1CDCDACCA950}">
      <dgm:prSet/>
      <dgm:spPr/>
      <dgm:t>
        <a:bodyPr/>
        <a:lstStyle/>
        <a:p>
          <a:endParaRPr lang="en-US"/>
        </a:p>
      </dgm:t>
    </dgm:pt>
    <dgm:pt modelId="{1F9E8018-39AE-48BF-B4FA-C8BC7E4CD16C}" type="sibTrans" cxnId="{C75FC367-9712-46F7-B339-1CDCDACCA950}">
      <dgm:prSet/>
      <dgm:spPr/>
      <dgm:t>
        <a:bodyPr/>
        <a:lstStyle/>
        <a:p>
          <a:endParaRPr lang="en-US"/>
        </a:p>
      </dgm:t>
    </dgm:pt>
    <dgm:pt modelId="{CBD702F3-009E-450D-93F0-66E8E5FD5E95}" type="pres">
      <dgm:prSet presAssocID="{5BA72A45-61E9-4907-B7B0-F4011F9B1AE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32A4F2C-6C75-4E3C-9A8D-FA7FDA3B5520}" type="pres">
      <dgm:prSet presAssocID="{5BA72A45-61E9-4907-B7B0-F4011F9B1AEF}" presName="Name1" presStyleCnt="0"/>
      <dgm:spPr/>
    </dgm:pt>
    <dgm:pt modelId="{AE3CFCC0-FD93-42D7-A84E-6553104D56E9}" type="pres">
      <dgm:prSet presAssocID="{5BA72A45-61E9-4907-B7B0-F4011F9B1AEF}" presName="cycle" presStyleCnt="0"/>
      <dgm:spPr/>
    </dgm:pt>
    <dgm:pt modelId="{F07461EE-3AD9-48DC-B3C2-6304657B7E23}" type="pres">
      <dgm:prSet presAssocID="{5BA72A45-61E9-4907-B7B0-F4011F9B1AEF}" presName="srcNode" presStyleLbl="node1" presStyleIdx="0" presStyleCnt="3"/>
      <dgm:spPr/>
    </dgm:pt>
    <dgm:pt modelId="{95663DB1-4C57-4F13-A97E-19A0F935B729}" type="pres">
      <dgm:prSet presAssocID="{5BA72A45-61E9-4907-B7B0-F4011F9B1AEF}" presName="conn" presStyleLbl="parChTrans1D2" presStyleIdx="0" presStyleCnt="1"/>
      <dgm:spPr/>
      <dgm:t>
        <a:bodyPr/>
        <a:lstStyle/>
        <a:p>
          <a:endParaRPr lang="en-US"/>
        </a:p>
      </dgm:t>
    </dgm:pt>
    <dgm:pt modelId="{422467C5-D684-4E6F-B54F-46C52528B900}" type="pres">
      <dgm:prSet presAssocID="{5BA72A45-61E9-4907-B7B0-F4011F9B1AEF}" presName="extraNode" presStyleLbl="node1" presStyleIdx="0" presStyleCnt="3"/>
      <dgm:spPr/>
    </dgm:pt>
    <dgm:pt modelId="{5624386C-D942-4AA5-A88B-C37612EDDE71}" type="pres">
      <dgm:prSet presAssocID="{5BA72A45-61E9-4907-B7B0-F4011F9B1AEF}" presName="dstNode" presStyleLbl="node1" presStyleIdx="0" presStyleCnt="3"/>
      <dgm:spPr/>
    </dgm:pt>
    <dgm:pt modelId="{A0C8B9DB-07EA-4F9B-B531-EDD731898CC5}" type="pres">
      <dgm:prSet presAssocID="{21ED9711-B5FA-4220-97B2-EEB088849F3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1B880-D240-45A1-A93E-0D7C556245AD}" type="pres">
      <dgm:prSet presAssocID="{21ED9711-B5FA-4220-97B2-EEB088849F3D}" presName="accent_1" presStyleCnt="0"/>
      <dgm:spPr/>
    </dgm:pt>
    <dgm:pt modelId="{AE8FC2A4-FE42-45EA-81D4-316D2E5DEB73}" type="pres">
      <dgm:prSet presAssocID="{21ED9711-B5FA-4220-97B2-EEB088849F3D}" presName="accentRepeatNode" presStyleLbl="solidFgAcc1" presStyleIdx="0" presStyleCnt="3"/>
      <dgm:spPr/>
    </dgm:pt>
    <dgm:pt modelId="{99E18449-3203-451D-BFBF-6C0210246C93}" type="pres">
      <dgm:prSet presAssocID="{6E8D5B77-D0FD-4FAD-B6D5-FD2718807FB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A9986-971C-45A4-85F6-2775CDD10CF9}" type="pres">
      <dgm:prSet presAssocID="{6E8D5B77-D0FD-4FAD-B6D5-FD2718807FB3}" presName="accent_2" presStyleCnt="0"/>
      <dgm:spPr/>
    </dgm:pt>
    <dgm:pt modelId="{CFD3F88E-7E88-4EA0-AC22-33F4F4DA37D1}" type="pres">
      <dgm:prSet presAssocID="{6E8D5B77-D0FD-4FAD-B6D5-FD2718807FB3}" presName="accentRepeatNode" presStyleLbl="solidFgAcc1" presStyleIdx="1" presStyleCnt="3"/>
      <dgm:spPr/>
    </dgm:pt>
    <dgm:pt modelId="{A23E10F4-7407-42DC-ABFA-0B96C21E7BAB}" type="pres">
      <dgm:prSet presAssocID="{3E7F0F3F-975B-4731-95F5-CA35BE5B09D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71D8D-846C-4B73-874E-233AD25ACCFE}" type="pres">
      <dgm:prSet presAssocID="{3E7F0F3F-975B-4731-95F5-CA35BE5B09DF}" presName="accent_3" presStyleCnt="0"/>
      <dgm:spPr/>
    </dgm:pt>
    <dgm:pt modelId="{535A6C84-7634-4A38-A23E-44F1F1BC1AC2}" type="pres">
      <dgm:prSet presAssocID="{3E7F0F3F-975B-4731-95F5-CA35BE5B09DF}" presName="accentRepeatNode" presStyleLbl="solidFgAcc1" presStyleIdx="2" presStyleCnt="3"/>
      <dgm:spPr/>
    </dgm:pt>
  </dgm:ptLst>
  <dgm:cxnLst>
    <dgm:cxn modelId="{1B578938-6E7F-4F94-AA81-FA11C58D63C6}" type="presOf" srcId="{3E7F0F3F-975B-4731-95F5-CA35BE5B09DF}" destId="{A23E10F4-7407-42DC-ABFA-0B96C21E7BAB}" srcOrd="0" destOrd="0" presId="urn:microsoft.com/office/officeart/2008/layout/VerticalCurvedList"/>
    <dgm:cxn modelId="{FE9F18C8-65AA-4EE7-9661-4224F94A3F28}" type="presOf" srcId="{6E8D5B77-D0FD-4FAD-B6D5-FD2718807FB3}" destId="{99E18449-3203-451D-BFBF-6C0210246C93}" srcOrd="0" destOrd="0" presId="urn:microsoft.com/office/officeart/2008/layout/VerticalCurvedList"/>
    <dgm:cxn modelId="{C75FC367-9712-46F7-B339-1CDCDACCA950}" srcId="{5BA72A45-61E9-4907-B7B0-F4011F9B1AEF}" destId="{3E7F0F3F-975B-4731-95F5-CA35BE5B09DF}" srcOrd="2" destOrd="0" parTransId="{9B2EA157-95CE-40F4-BD6D-A5BB7C8A4780}" sibTransId="{1F9E8018-39AE-48BF-B4FA-C8BC7E4CD16C}"/>
    <dgm:cxn modelId="{60655859-3D88-454F-9A1D-87B6D79F85C4}" type="presOf" srcId="{44384613-E76E-4697-8CBF-575ED5F9DBBC}" destId="{95663DB1-4C57-4F13-A97E-19A0F935B729}" srcOrd="0" destOrd="0" presId="urn:microsoft.com/office/officeart/2008/layout/VerticalCurvedList"/>
    <dgm:cxn modelId="{6956F46A-A071-487D-81BB-D1DDCC0954BE}" type="presOf" srcId="{5BA72A45-61E9-4907-B7B0-F4011F9B1AEF}" destId="{CBD702F3-009E-450D-93F0-66E8E5FD5E95}" srcOrd="0" destOrd="0" presId="urn:microsoft.com/office/officeart/2008/layout/VerticalCurvedList"/>
    <dgm:cxn modelId="{9F92B229-B6AD-4A39-A35A-A201DC8788A5}" type="presOf" srcId="{21ED9711-B5FA-4220-97B2-EEB088849F3D}" destId="{A0C8B9DB-07EA-4F9B-B531-EDD731898CC5}" srcOrd="0" destOrd="0" presId="urn:microsoft.com/office/officeart/2008/layout/VerticalCurvedList"/>
    <dgm:cxn modelId="{BC4A92F5-84F3-4D59-82BF-E86C7E250AC9}" srcId="{5BA72A45-61E9-4907-B7B0-F4011F9B1AEF}" destId="{21ED9711-B5FA-4220-97B2-EEB088849F3D}" srcOrd="0" destOrd="0" parTransId="{DD2FE391-AB65-4A20-B563-E634DFF79727}" sibTransId="{44384613-E76E-4697-8CBF-575ED5F9DBBC}"/>
    <dgm:cxn modelId="{51E20634-3725-4BD0-9795-68F2ACAD1F02}" srcId="{5BA72A45-61E9-4907-B7B0-F4011F9B1AEF}" destId="{6E8D5B77-D0FD-4FAD-B6D5-FD2718807FB3}" srcOrd="1" destOrd="0" parTransId="{18F7FE3D-E4AB-4950-80B5-10D63C9B7170}" sibTransId="{130DC109-5387-42EA-9312-DE68BA5AD699}"/>
    <dgm:cxn modelId="{C4335B4D-2BE1-4BC0-AE94-A6CCBFF73D8C}" type="presParOf" srcId="{CBD702F3-009E-450D-93F0-66E8E5FD5E95}" destId="{B32A4F2C-6C75-4E3C-9A8D-FA7FDA3B5520}" srcOrd="0" destOrd="0" presId="urn:microsoft.com/office/officeart/2008/layout/VerticalCurvedList"/>
    <dgm:cxn modelId="{892010C7-50E9-4C5E-AB4A-B9EB7E62BF19}" type="presParOf" srcId="{B32A4F2C-6C75-4E3C-9A8D-FA7FDA3B5520}" destId="{AE3CFCC0-FD93-42D7-A84E-6553104D56E9}" srcOrd="0" destOrd="0" presId="urn:microsoft.com/office/officeart/2008/layout/VerticalCurvedList"/>
    <dgm:cxn modelId="{823A4B8A-28C7-4033-BB23-9B264509411F}" type="presParOf" srcId="{AE3CFCC0-FD93-42D7-A84E-6553104D56E9}" destId="{F07461EE-3AD9-48DC-B3C2-6304657B7E23}" srcOrd="0" destOrd="0" presId="urn:microsoft.com/office/officeart/2008/layout/VerticalCurvedList"/>
    <dgm:cxn modelId="{D024176C-39F9-4AE1-9305-510A21DA70D5}" type="presParOf" srcId="{AE3CFCC0-FD93-42D7-A84E-6553104D56E9}" destId="{95663DB1-4C57-4F13-A97E-19A0F935B729}" srcOrd="1" destOrd="0" presId="urn:microsoft.com/office/officeart/2008/layout/VerticalCurvedList"/>
    <dgm:cxn modelId="{586994F7-DF19-406B-AC60-A4F634E025AA}" type="presParOf" srcId="{AE3CFCC0-FD93-42D7-A84E-6553104D56E9}" destId="{422467C5-D684-4E6F-B54F-46C52528B900}" srcOrd="2" destOrd="0" presId="urn:microsoft.com/office/officeart/2008/layout/VerticalCurvedList"/>
    <dgm:cxn modelId="{61EB8439-B002-4F9F-945E-81EF739E73F1}" type="presParOf" srcId="{AE3CFCC0-FD93-42D7-A84E-6553104D56E9}" destId="{5624386C-D942-4AA5-A88B-C37612EDDE71}" srcOrd="3" destOrd="0" presId="urn:microsoft.com/office/officeart/2008/layout/VerticalCurvedList"/>
    <dgm:cxn modelId="{150EA51D-9E3C-4A8B-8575-F05517B6672A}" type="presParOf" srcId="{B32A4F2C-6C75-4E3C-9A8D-FA7FDA3B5520}" destId="{A0C8B9DB-07EA-4F9B-B531-EDD731898CC5}" srcOrd="1" destOrd="0" presId="urn:microsoft.com/office/officeart/2008/layout/VerticalCurvedList"/>
    <dgm:cxn modelId="{9AB85BC1-A0B2-4DF6-870F-B8C9D6517E6E}" type="presParOf" srcId="{B32A4F2C-6C75-4E3C-9A8D-FA7FDA3B5520}" destId="{E341B880-D240-45A1-A93E-0D7C556245AD}" srcOrd="2" destOrd="0" presId="urn:microsoft.com/office/officeart/2008/layout/VerticalCurvedList"/>
    <dgm:cxn modelId="{5B52FC60-3449-4A5E-A6FC-9E01AC130170}" type="presParOf" srcId="{E341B880-D240-45A1-A93E-0D7C556245AD}" destId="{AE8FC2A4-FE42-45EA-81D4-316D2E5DEB73}" srcOrd="0" destOrd="0" presId="urn:microsoft.com/office/officeart/2008/layout/VerticalCurvedList"/>
    <dgm:cxn modelId="{B9BF7C4C-13E2-4C73-BBB3-C6209A821EC8}" type="presParOf" srcId="{B32A4F2C-6C75-4E3C-9A8D-FA7FDA3B5520}" destId="{99E18449-3203-451D-BFBF-6C0210246C93}" srcOrd="3" destOrd="0" presId="urn:microsoft.com/office/officeart/2008/layout/VerticalCurvedList"/>
    <dgm:cxn modelId="{89DDB021-DB27-442F-BBB5-F4FC7B01AB37}" type="presParOf" srcId="{B32A4F2C-6C75-4E3C-9A8D-FA7FDA3B5520}" destId="{8C2A9986-971C-45A4-85F6-2775CDD10CF9}" srcOrd="4" destOrd="0" presId="urn:microsoft.com/office/officeart/2008/layout/VerticalCurvedList"/>
    <dgm:cxn modelId="{CF1EF276-CA42-477E-8E64-A89CC4B8E61B}" type="presParOf" srcId="{8C2A9986-971C-45A4-85F6-2775CDD10CF9}" destId="{CFD3F88E-7E88-4EA0-AC22-33F4F4DA37D1}" srcOrd="0" destOrd="0" presId="urn:microsoft.com/office/officeart/2008/layout/VerticalCurvedList"/>
    <dgm:cxn modelId="{6550DD3E-0DDF-47D7-9BEC-CE917BECD0C5}" type="presParOf" srcId="{B32A4F2C-6C75-4E3C-9A8D-FA7FDA3B5520}" destId="{A23E10F4-7407-42DC-ABFA-0B96C21E7BAB}" srcOrd="5" destOrd="0" presId="urn:microsoft.com/office/officeart/2008/layout/VerticalCurvedList"/>
    <dgm:cxn modelId="{7B7B9DD5-37EC-4CBF-813E-6F9BD0650F66}" type="presParOf" srcId="{B32A4F2C-6C75-4E3C-9A8D-FA7FDA3B5520}" destId="{03571D8D-846C-4B73-874E-233AD25ACCFE}" srcOrd="6" destOrd="0" presId="urn:microsoft.com/office/officeart/2008/layout/VerticalCurvedList"/>
    <dgm:cxn modelId="{336F669C-915B-4E8F-8479-594F97F6027E}" type="presParOf" srcId="{03571D8D-846C-4B73-874E-233AD25ACCFE}" destId="{535A6C84-7634-4A38-A23E-44F1F1BC1A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63DB1-4C57-4F13-A97E-19A0F935B72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8B9DB-07EA-4F9B-B531-EDD731898CC5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</a:rPr>
            <a:t>Ngồi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ngay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ngắn</a:t>
          </a:r>
          <a:r>
            <a:rPr lang="en-US" sz="2400" kern="1200" dirty="0">
              <a:solidFill>
                <a:srgbClr val="002060"/>
              </a:solidFill>
            </a:rPr>
            <a:t>, </a:t>
          </a:r>
          <a:r>
            <a:rPr lang="en-US" sz="2400" kern="1200" dirty="0" err="1">
              <a:solidFill>
                <a:srgbClr val="002060"/>
              </a:solidFill>
            </a:rPr>
            <a:t>thẳng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lưng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564979" y="406400"/>
        <a:ext cx="5475833" cy="812800"/>
      </dsp:txXfrm>
    </dsp:sp>
    <dsp:sp modelId="{AE8FC2A4-FE42-45EA-81D4-316D2E5DEB73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18449-3203-451D-BFBF-6C0210246C93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</a:rPr>
            <a:t>Mắt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cách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vở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khoảng</a:t>
          </a:r>
          <a:r>
            <a:rPr lang="en-US" sz="2400" kern="1200" dirty="0">
              <a:solidFill>
                <a:srgbClr val="002060"/>
              </a:solidFill>
            </a:rPr>
            <a:t> 25-30cm</a:t>
          </a:r>
        </a:p>
      </dsp:txBody>
      <dsp:txXfrm>
        <a:off x="860432" y="1625599"/>
        <a:ext cx="5180380" cy="812800"/>
      </dsp:txXfrm>
    </dsp:sp>
    <dsp:sp modelId="{CFD3F88E-7E88-4EA0-AC22-33F4F4DA37D1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E10F4-7407-42DC-ABFA-0B96C21E7BAB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</a:rPr>
            <a:t>Tay </a:t>
          </a:r>
          <a:r>
            <a:rPr lang="en-US" sz="2400" kern="1200" dirty="0" err="1">
              <a:solidFill>
                <a:srgbClr val="002060"/>
              </a:solidFill>
            </a:rPr>
            <a:t>trái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giữ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vở</a:t>
          </a:r>
          <a:r>
            <a:rPr lang="en-US" sz="2400" kern="1200" dirty="0">
              <a:solidFill>
                <a:srgbClr val="002060"/>
              </a:solidFill>
            </a:rPr>
            <a:t>, </a:t>
          </a:r>
          <a:r>
            <a:rPr lang="en-US" sz="2400" kern="1200" dirty="0" err="1">
              <a:solidFill>
                <a:srgbClr val="002060"/>
              </a:solidFill>
            </a:rPr>
            <a:t>tay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phải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cầm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bút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564979" y="2844800"/>
        <a:ext cx="5475833" cy="812800"/>
      </dsp:txXfrm>
    </dsp:sp>
    <dsp:sp modelId="{535A6C84-7634-4A38-A23E-44F1F1BC1AC2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63DB1-4C57-4F13-A97E-19A0F935B72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8B9DB-07EA-4F9B-B531-EDD731898CC5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</a:rPr>
            <a:t>Lưng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cong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564979" y="406400"/>
        <a:ext cx="5475833" cy="812800"/>
      </dsp:txXfrm>
    </dsp:sp>
    <dsp:sp modelId="{AE8FC2A4-FE42-45EA-81D4-316D2E5DEB73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18449-3203-451D-BFBF-6C0210246C93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</a:rPr>
            <a:t>Mắt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gần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vở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860432" y="1625599"/>
        <a:ext cx="5180380" cy="812800"/>
      </dsp:txXfrm>
    </dsp:sp>
    <dsp:sp modelId="{CFD3F88E-7E88-4EA0-AC22-33F4F4DA37D1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E10F4-7407-42DC-ABFA-0B96C21E7BAB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</a:rPr>
            <a:t>Ngực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tì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vào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bàn</a:t>
          </a:r>
          <a:r>
            <a:rPr lang="en-US" sz="2400" kern="1200" dirty="0">
              <a:solidFill>
                <a:srgbClr val="002060"/>
              </a:solidFill>
            </a:rPr>
            <a:t>, </a:t>
          </a:r>
          <a:r>
            <a:rPr lang="en-US" sz="2400" kern="1200" dirty="0" err="1">
              <a:solidFill>
                <a:srgbClr val="002060"/>
              </a:solidFill>
            </a:rPr>
            <a:t>tay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bám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vào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ghế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564979" y="2844800"/>
        <a:ext cx="5475833" cy="812800"/>
      </dsp:txXfrm>
    </dsp:sp>
    <dsp:sp modelId="{535A6C84-7634-4A38-A23E-44F1F1BC1AC2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82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76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43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74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11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10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23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3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67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02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21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9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4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73" r:id="rId8"/>
    <p:sldLayoutId id="2147483674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7219035" y="27036"/>
            <a:ext cx="2045860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25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825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825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825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825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7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18" Type="http://schemas.openxmlformats.org/officeDocument/2006/relationships/image" Target="../media/image40.png"/><Relationship Id="rId3" Type="http://schemas.openxmlformats.org/officeDocument/2006/relationships/audio" Target="../media/media1.m4a"/><Relationship Id="rId7" Type="http://schemas.openxmlformats.org/officeDocument/2006/relationships/image" Target="../media/image31.png"/><Relationship Id="rId12" Type="http://schemas.openxmlformats.org/officeDocument/2006/relationships/image" Target="../media/image32.png"/><Relationship Id="rId17" Type="http://schemas.microsoft.com/office/2007/relationships/hdphoto" Target="../media/hdphoto7.wdp"/><Relationship Id="rId2" Type="http://schemas.microsoft.com/office/2007/relationships/media" Target="../media/media1.m4a"/><Relationship Id="rId16" Type="http://schemas.openxmlformats.org/officeDocument/2006/relationships/image" Target="../media/image28.png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39.png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6.png"/><Relationship Id="rId1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3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1675" y="-2028827"/>
            <a:ext cx="5143500" cy="92011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5759" y="-1717410"/>
            <a:ext cx="4668511" cy="86209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11" y="1675609"/>
            <a:ext cx="3239239" cy="34678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07" y="4607414"/>
            <a:ext cx="492043" cy="5079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86309" y="726729"/>
            <a:ext cx="314397" cy="9241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97" y="4317233"/>
            <a:ext cx="372803" cy="3972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47" y="70807"/>
            <a:ext cx="373509" cy="44821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4" y="955519"/>
            <a:ext cx="428723" cy="59068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8104325" y="3915562"/>
            <a:ext cx="1533653" cy="15978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93" y="565460"/>
            <a:ext cx="333371" cy="54944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7" y="3003168"/>
            <a:ext cx="399519" cy="445618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8595176" y="524609"/>
            <a:ext cx="74334" cy="64356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56" y="3714834"/>
            <a:ext cx="537625" cy="602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947" y="1470562"/>
            <a:ext cx="4852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6000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6000" b="1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6000" b="1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6000" b="1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685800">
              <a:buClrTx/>
            </a:pPr>
            <a:r>
              <a:rPr lang="en-US" sz="6000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6000" b="1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9593" y="0"/>
            <a:ext cx="1904407" cy="22071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7F73732-EFF8-42A5-BC71-AAF624520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17" r="1039"/>
          <a:stretch/>
        </p:blipFill>
        <p:spPr bwMode="auto">
          <a:xfrm>
            <a:off x="565116" y="464120"/>
            <a:ext cx="2032311" cy="202463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F62D19-A454-4084-9050-862A1D11B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605" y="2864477"/>
            <a:ext cx="2577419" cy="1827455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B6A5FF-597F-42BF-A304-220E23CCB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8760" y="429977"/>
            <a:ext cx="2475630" cy="1856723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22A45A-3A28-4A9F-A647-0BF140B6630B}"/>
              </a:ext>
            </a:extLst>
          </p:cNvPr>
          <p:cNvCxnSpPr>
            <a:cxnSpLocks/>
          </p:cNvCxnSpPr>
          <p:nvPr/>
        </p:nvCxnSpPr>
        <p:spPr>
          <a:xfrm>
            <a:off x="2696171" y="2691785"/>
            <a:ext cx="2519885" cy="12216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5EFF04-2963-4F81-805F-1D0DFDB2A68F}"/>
              </a:ext>
            </a:extLst>
          </p:cNvPr>
          <p:cNvCxnSpPr>
            <a:cxnSpLocks/>
          </p:cNvCxnSpPr>
          <p:nvPr/>
        </p:nvCxnSpPr>
        <p:spPr>
          <a:xfrm flipV="1">
            <a:off x="2696171" y="1749288"/>
            <a:ext cx="2612589" cy="70242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2C18CB5-1901-43C2-B28A-DE1E9378A73B}"/>
              </a:ext>
            </a:extLst>
          </p:cNvPr>
          <p:cNvSpPr/>
          <p:nvPr/>
        </p:nvSpPr>
        <p:spPr>
          <a:xfrm>
            <a:off x="2597427" y="-38653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Ngồi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thế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F65B01-26C2-43E5-B434-AA4D2A14D5EA}"/>
              </a:ext>
            </a:extLst>
          </p:cNvPr>
          <p:cNvSpPr/>
          <p:nvPr/>
        </p:nvSpPr>
        <p:spPr>
          <a:xfrm>
            <a:off x="4423207" y="2310140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Cận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thị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ADEDFC-8BB0-43E5-A065-4643388FEA00}"/>
              </a:ext>
            </a:extLst>
          </p:cNvPr>
          <p:cNvSpPr/>
          <p:nvPr/>
        </p:nvSpPr>
        <p:spPr>
          <a:xfrm>
            <a:off x="4603804" y="4636276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Cong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vẹo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cột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sống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5E78287-EA3C-4521-8C11-906DA87B9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7" r="608"/>
          <a:stretch/>
        </p:blipFill>
        <p:spPr bwMode="auto">
          <a:xfrm>
            <a:off x="666905" y="2677149"/>
            <a:ext cx="2032311" cy="2014783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827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237"/>
            <a:ext cx="914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7397" y="68840"/>
            <a:ext cx="8275494" cy="472786"/>
          </a:xfrm>
          <a:prstGeom prst="roundRect">
            <a:avLst/>
          </a:prstGeom>
          <a:solidFill>
            <a:srgbClr val="CCFFCC"/>
          </a:solidFill>
          <a:ln>
            <a:solidFill>
              <a:srgbClr val="049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49229"/>
                </a:solidFill>
              </a:rPr>
              <a:t>Làm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en-US" sz="2800" b="1" dirty="0" err="1">
                <a:solidFill>
                  <a:srgbClr val="049229"/>
                </a:solidFill>
              </a:rPr>
              <a:t>quen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en-US" sz="2800" b="1" dirty="0" err="1">
                <a:solidFill>
                  <a:srgbClr val="049229"/>
                </a:solidFill>
              </a:rPr>
              <a:t>với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vi-VN" sz="2800" b="1" dirty="0">
                <a:solidFill>
                  <a:srgbClr val="049229"/>
                </a:solidFill>
              </a:rPr>
              <a:t>tư thế đọc, viết, nói, nghe</a:t>
            </a:r>
            <a:endParaRPr lang="en-US" sz="2800" b="1" dirty="0">
              <a:solidFill>
                <a:srgbClr val="049229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35080" y="-9092"/>
            <a:ext cx="561109" cy="550718"/>
          </a:xfrm>
          <a:prstGeom prst="ellipse">
            <a:avLst/>
          </a:prstGeom>
          <a:solidFill>
            <a:srgbClr val="FD0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3</a:t>
            </a:r>
            <a:endParaRPr lang="en-US" sz="2400" b="1"/>
          </a:p>
        </p:txBody>
      </p:sp>
      <p:sp>
        <p:nvSpPr>
          <p:cNvPr id="4" name="TextBox 3"/>
          <p:cNvSpPr txBox="1"/>
          <p:nvPr/>
        </p:nvSpPr>
        <p:spPr>
          <a:xfrm>
            <a:off x="422889" y="552017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007A37"/>
                </a:solidFill>
              </a:rPr>
              <a:t>a) Quan sát và nhận xét</a:t>
            </a:r>
            <a:endParaRPr lang="en-US" sz="2800" b="1">
              <a:solidFill>
                <a:srgbClr val="007A3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3436" y="1766455"/>
            <a:ext cx="2545773" cy="2078181"/>
            <a:chOff x="5673436" y="1766455"/>
            <a:chExt cx="2545773" cy="20781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73436" y="1766455"/>
              <a:ext cx="2545773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673436" y="1766455"/>
              <a:ext cx="2369128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561109" y="3262745"/>
            <a:ext cx="10391" cy="6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5634" y="2556163"/>
            <a:ext cx="779321" cy="1033895"/>
            <a:chOff x="415634" y="2493818"/>
            <a:chExt cx="779321" cy="103389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15634" y="2982191"/>
              <a:ext cx="280555" cy="545522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96190" y="2493818"/>
              <a:ext cx="498765" cy="1033895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237464" y="4492404"/>
            <a:ext cx="2962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Tư thế cầm bút</a:t>
            </a:r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63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EA47094-FB5E-46BA-A3EC-FD240E761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" t="2112" r="53476"/>
          <a:stretch/>
        </p:blipFill>
        <p:spPr bwMode="auto">
          <a:xfrm>
            <a:off x="2597427" y="866693"/>
            <a:ext cx="4607264" cy="396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C6CF4F-FA1B-4953-ACE7-7FB3D8061F61}"/>
              </a:ext>
            </a:extLst>
          </p:cNvPr>
          <p:cNvSpPr/>
          <p:nvPr/>
        </p:nvSpPr>
        <p:spPr>
          <a:xfrm>
            <a:off x="2597427" y="125200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cầm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bút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đúng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DC16D1-CACB-474B-806F-FC4A8CCED93C}"/>
              </a:ext>
            </a:extLst>
          </p:cNvPr>
          <p:cNvGrpSpPr/>
          <p:nvPr/>
        </p:nvGrpSpPr>
        <p:grpSpPr>
          <a:xfrm>
            <a:off x="821151" y="2261965"/>
            <a:ext cx="779321" cy="1033895"/>
            <a:chOff x="415634" y="2493818"/>
            <a:chExt cx="779321" cy="103389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078631-EEEC-47C1-89FB-1FD0BF183E06}"/>
                </a:ext>
              </a:extLst>
            </p:cNvPr>
            <p:cNvCxnSpPr/>
            <p:nvPr/>
          </p:nvCxnSpPr>
          <p:spPr>
            <a:xfrm>
              <a:off x="415634" y="2982191"/>
              <a:ext cx="280555" cy="545522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9C96BA-4157-40FE-AECD-48BFCEB000B6}"/>
                </a:ext>
              </a:extLst>
            </p:cNvPr>
            <p:cNvCxnSpPr/>
            <p:nvPr/>
          </p:nvCxnSpPr>
          <p:spPr>
            <a:xfrm flipH="1">
              <a:off x="696190" y="2493818"/>
              <a:ext cx="498765" cy="1033895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0956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3EF4D9B-BC42-461E-8FE2-2987FA12C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83" t="3646" r="1478" b="2949"/>
          <a:stretch/>
        </p:blipFill>
        <p:spPr bwMode="auto">
          <a:xfrm>
            <a:off x="2385391" y="863549"/>
            <a:ext cx="4763799" cy="389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5CE73B-5874-42E6-80E1-1DF0887F4B15}"/>
              </a:ext>
            </a:extLst>
          </p:cNvPr>
          <p:cNvSpPr/>
          <p:nvPr/>
        </p:nvSpPr>
        <p:spPr>
          <a:xfrm>
            <a:off x="2597427" y="125200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cầm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bút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70B0DF-DCCC-4663-8942-1A4EE1D550B2}"/>
              </a:ext>
            </a:extLst>
          </p:cNvPr>
          <p:cNvGrpSpPr/>
          <p:nvPr/>
        </p:nvGrpSpPr>
        <p:grpSpPr>
          <a:xfrm>
            <a:off x="566966" y="2282025"/>
            <a:ext cx="1263919" cy="1180948"/>
            <a:chOff x="5673436" y="1766455"/>
            <a:chExt cx="2545773" cy="20781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16DB0C-4E2B-44EF-B52A-FCD57BD0F071}"/>
                </a:ext>
              </a:extLst>
            </p:cNvPr>
            <p:cNvCxnSpPr/>
            <p:nvPr/>
          </p:nvCxnSpPr>
          <p:spPr>
            <a:xfrm>
              <a:off x="5673436" y="1766455"/>
              <a:ext cx="2545773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2D7F19D-1016-47F6-B1B5-5E8D24839707}"/>
                </a:ext>
              </a:extLst>
            </p:cNvPr>
            <p:cNvCxnSpPr/>
            <p:nvPr/>
          </p:nvCxnSpPr>
          <p:spPr>
            <a:xfrm flipH="1">
              <a:off x="5673436" y="1766455"/>
              <a:ext cx="2369128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596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C1D61-4FCE-419D-93AB-0E57144F4AA0}"/>
              </a:ext>
            </a:extLst>
          </p:cNvPr>
          <p:cNvGrpSpPr/>
          <p:nvPr/>
        </p:nvGrpSpPr>
        <p:grpSpPr>
          <a:xfrm>
            <a:off x="785654" y="1093303"/>
            <a:ext cx="7364433" cy="3936071"/>
            <a:chOff x="-1" y="0"/>
            <a:chExt cx="9142146" cy="51435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4457701" cy="514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845" y="0"/>
              <a:ext cx="4686300" cy="514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8DEDE8A-CB4C-4381-8DBB-6AAE21B8FE1E}"/>
              </a:ext>
            </a:extLst>
          </p:cNvPr>
          <p:cNvSpPr txBox="1"/>
          <p:nvPr/>
        </p:nvSpPr>
        <p:spPr>
          <a:xfrm>
            <a:off x="225519" y="114126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A37"/>
                </a:solidFill>
              </a:rPr>
              <a:t>a) Quan sát và nhận xét</a:t>
            </a:r>
            <a:endParaRPr lang="en-US" sz="2800" b="1" dirty="0">
              <a:solidFill>
                <a:srgbClr val="007A37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D7514A-9738-47E7-A6BB-347EDAB48C68}"/>
              </a:ext>
            </a:extLst>
          </p:cNvPr>
          <p:cNvCxnSpPr>
            <a:cxnSpLocks/>
          </p:cNvCxnSpPr>
          <p:nvPr/>
        </p:nvCxnSpPr>
        <p:spPr>
          <a:xfrm flipH="1">
            <a:off x="6451495" y="1777601"/>
            <a:ext cx="232759" cy="463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AE9475-9BD6-4950-AE44-51BA775F6B9C}"/>
              </a:ext>
            </a:extLst>
          </p:cNvPr>
          <p:cNvCxnSpPr>
            <a:cxnSpLocks/>
          </p:cNvCxnSpPr>
          <p:nvPr/>
        </p:nvCxnSpPr>
        <p:spPr>
          <a:xfrm flipH="1">
            <a:off x="2104939" y="2340106"/>
            <a:ext cx="212840" cy="463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415458-95D8-4A0E-8B8B-DBCE61D06B39}"/>
              </a:ext>
            </a:extLst>
          </p:cNvPr>
          <p:cNvSpPr txBox="1"/>
          <p:nvPr/>
        </p:nvSpPr>
        <p:spPr>
          <a:xfrm>
            <a:off x="3468989" y="574516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38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A7FF91-4815-4898-928D-6F8DABC3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687" y="0"/>
            <a:ext cx="3881211" cy="517494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5CB24E2D-F487-40FC-9DE2-5E40F867C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 flipH="1">
            <a:off x="-2" y="1854493"/>
            <a:ext cx="3111501" cy="3289007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2D8EB761-B06C-48C2-8522-42561897B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61546"/>
            <a:ext cx="1447800" cy="20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492815" y="226845"/>
            <a:ext cx="8122248" cy="452589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37" y="1211677"/>
            <a:ext cx="407194" cy="73580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353528" y="34010"/>
            <a:ext cx="771525" cy="9001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4281" y="3368546"/>
            <a:ext cx="542549" cy="60886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44" y="42162"/>
            <a:ext cx="642938" cy="6286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01" y="77015"/>
            <a:ext cx="498068" cy="55894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3ABBE59-6086-4F44-9FEF-325A81E5CF27}"/>
              </a:ext>
            </a:extLst>
          </p:cNvPr>
          <p:cNvGrpSpPr/>
          <p:nvPr/>
        </p:nvGrpSpPr>
        <p:grpSpPr>
          <a:xfrm>
            <a:off x="1199831" y="735138"/>
            <a:ext cx="4862458" cy="2633408"/>
            <a:chOff x="1373907" y="1492329"/>
            <a:chExt cx="5473096" cy="2766258"/>
          </a:xfrm>
        </p:grpSpPr>
        <p:sp>
          <p:nvSpPr>
            <p:cNvPr id="7" name="思想气泡: 云 6">
              <a:extLst>
                <a:ext uri="{FF2B5EF4-FFF2-40B4-BE49-F238E27FC236}">
                  <a16:creationId xmlns:a16="http://schemas.microsoft.com/office/drawing/2014/main" id="{84493B8D-0103-4268-86C3-CA5C97ABD342}"/>
                </a:ext>
              </a:extLst>
            </p:cNvPr>
            <p:cNvSpPr/>
            <p:nvPr/>
          </p:nvSpPr>
          <p:spPr>
            <a:xfrm>
              <a:off x="1373907" y="1492329"/>
              <a:ext cx="5393161" cy="2766258"/>
            </a:xfrm>
            <a:prstGeom prst="cloudCallout">
              <a:avLst>
                <a:gd name="adj1" fmla="val 72724"/>
                <a:gd name="adj2" fmla="val 47294"/>
              </a:avLst>
            </a:prstGeom>
            <a:solidFill>
              <a:srgbClr val="7DC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5">
                      <a:lumMod val="50000"/>
                    </a:schemeClr>
                  </a:solidFill>
                </a:rPr>
                <a:t>b)Thực hành các tư thế đọc, viết, nói, nghe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endParaRPr lang="zh-CN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F4EE2F4-2376-41CC-8EB4-6D188A92FABB}"/>
                </a:ext>
              </a:extLst>
            </p:cNvPr>
            <p:cNvSpPr/>
            <p:nvPr/>
          </p:nvSpPr>
          <p:spPr>
            <a:xfrm>
              <a:off x="2073982" y="2036439"/>
              <a:ext cx="4773021" cy="533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700" dirty="0"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Online learning concept with cartoon character Vector Image">
            <a:extLst>
              <a:ext uri="{FF2B5EF4-FFF2-40B4-BE49-F238E27FC236}">
                <a16:creationId xmlns:a16="http://schemas.microsoft.com/office/drawing/2014/main" id="{A7C1D575-A6C9-4B15-80BF-28DB86A5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700" r="95000">
                        <a14:foregroundMark x1="5400" y1="36944" x2="11500" y2="25370"/>
                        <a14:foregroundMark x1="4700" y1="27407" x2="5300" y2="32037"/>
                        <a14:foregroundMark x1="12800" y1="31574" x2="21900" y2="34537"/>
                        <a14:foregroundMark x1="26400" y1="31019" x2="31100" y2="31019"/>
                        <a14:foregroundMark x1="14200" y1="60278" x2="15600" y2="64907"/>
                        <a14:foregroundMark x1="17800" y1="67685" x2="16500" y2="71389"/>
                        <a14:foregroundMark x1="21600" y1="68796" x2="21200" y2="71204"/>
                        <a14:foregroundMark x1="31800" y1="69444" x2="32400" y2="72130"/>
                        <a14:foregroundMark x1="36800" y1="67963" x2="37700" y2="70741"/>
                        <a14:foregroundMark x1="34600" y1="81481" x2="35300" y2="84722"/>
                        <a14:foregroundMark x1="81700" y1="42963" x2="84600" y2="40463"/>
                        <a14:foregroundMark x1="67000" y1="29444" x2="67400" y2="31204"/>
                        <a14:foregroundMark x1="85100" y1="57315" x2="91000" y2="55463"/>
                        <a14:foregroundMark x1="94700" y1="64722" x2="95000" y2="63333"/>
                        <a14:foregroundMark x1="45900" y1="42500" x2="47800" y2="42500"/>
                        <a14:foregroundMark x1="44200" y1="37685" x2="46600" y2="42130"/>
                        <a14:foregroundMark x1="44700" y1="42685" x2="47000" y2="41389"/>
                        <a14:foregroundMark x1="47400" y1="42037" x2="48500" y2="42407"/>
                        <a14:foregroundMark x1="44100" y1="42685" x2="45500" y2="40926"/>
                        <a14:foregroundMark x1="44200" y1="42130" x2="45600" y2="40093"/>
                        <a14:foregroundMark x1="38500" y1="73426" x2="39300" y2="75833"/>
                        <a14:foregroundMark x1="16700" y1="72778" x2="15600" y2="7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4638" y="1727951"/>
            <a:ext cx="3115127" cy="33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3" y="2280600"/>
            <a:ext cx="642938" cy="6286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2" y="1720882"/>
            <a:ext cx="771525" cy="9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96" y="4406069"/>
            <a:ext cx="392906" cy="6286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7849936" y="3984274"/>
            <a:ext cx="571500" cy="10144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2" y="915730"/>
            <a:ext cx="407194" cy="7358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83" y="259369"/>
            <a:ext cx="565337" cy="53916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353528" y="34010"/>
            <a:ext cx="771525" cy="9001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4281" y="3368546"/>
            <a:ext cx="542549" cy="60886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8073369" y="3358651"/>
            <a:ext cx="642938" cy="62865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8" y="1112752"/>
            <a:ext cx="565337" cy="53916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44" y="42162"/>
            <a:ext cx="642938" cy="6286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01" y="77015"/>
            <a:ext cx="498068" cy="55894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6" y="4105608"/>
            <a:ext cx="668251" cy="857251"/>
          </a:xfrm>
          <a:prstGeom prst="rect">
            <a:avLst/>
          </a:prstGeom>
        </p:spPr>
      </p:pic>
      <p:sp>
        <p:nvSpPr>
          <p:cNvPr id="71" name="Slide Number Placeholder 2">
            <a:extLst>
              <a:ext uri="{FF2B5EF4-FFF2-40B4-BE49-F238E27FC236}">
                <a16:creationId xmlns:a16="http://schemas.microsoft.com/office/drawing/2014/main" id="{153F6548-FAA6-4BEE-A0CD-863F031C3EE5}"/>
              </a:ext>
            </a:extLst>
          </p:cNvPr>
          <p:cNvSpPr txBox="1">
            <a:spLocks/>
          </p:cNvSpPr>
          <p:nvPr/>
        </p:nvSpPr>
        <p:spPr>
          <a:xfrm>
            <a:off x="8186233" y="4084267"/>
            <a:ext cx="930484" cy="11355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12661-A7C6-484E-80FE-CF2630C25222}" type="slidenum">
              <a:rPr lang="id-ID" sz="1350"/>
              <a:pPr/>
              <a:t>17</a:t>
            </a:fld>
            <a:endParaRPr lang="id-ID" sz="1350"/>
          </a:p>
        </p:txBody>
      </p:sp>
      <p:pic>
        <p:nvPicPr>
          <p:cNvPr id="116" name="Picture 115" descr="Shape&#10;&#10;Description automatically generated">
            <a:extLst>
              <a:ext uri="{FF2B5EF4-FFF2-40B4-BE49-F238E27FC236}">
                <a16:creationId xmlns:a16="http://schemas.microsoft.com/office/drawing/2014/main" id="{90F0B611-A5A0-4795-93DF-14ADD9110CE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 flipH="1">
            <a:off x="-130774" y="2036406"/>
            <a:ext cx="3101436" cy="3112632"/>
          </a:xfrm>
          <a:prstGeom prst="rect">
            <a:avLst/>
          </a:prstGeom>
        </p:spPr>
      </p:pic>
      <p:sp>
        <p:nvSpPr>
          <p:cNvPr id="118" name="思想气泡: 云 18">
            <a:extLst>
              <a:ext uri="{FF2B5EF4-FFF2-40B4-BE49-F238E27FC236}">
                <a16:creationId xmlns:a16="http://schemas.microsoft.com/office/drawing/2014/main" id="{732CDF00-03F7-41E7-A0C3-405EB39B5CF9}"/>
              </a:ext>
            </a:extLst>
          </p:cNvPr>
          <p:cNvSpPr/>
          <p:nvPr/>
        </p:nvSpPr>
        <p:spPr>
          <a:xfrm>
            <a:off x="1995188" y="163287"/>
            <a:ext cx="6045000" cy="2745962"/>
          </a:xfrm>
          <a:prstGeom prst="cloudCallout">
            <a:avLst>
              <a:gd name="adj1" fmla="val -52809"/>
              <a:gd name="adj2" fmla="val 8501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23" name="文本框 20">
            <a:extLst>
              <a:ext uri="{FF2B5EF4-FFF2-40B4-BE49-F238E27FC236}">
                <a16:creationId xmlns:a16="http://schemas.microsoft.com/office/drawing/2014/main" id="{B356D8B9-5031-4BA3-ABC0-5C20F58A7098}"/>
              </a:ext>
            </a:extLst>
          </p:cNvPr>
          <p:cNvSpPr txBox="1"/>
          <p:nvPr/>
        </p:nvSpPr>
        <p:spPr>
          <a:xfrm>
            <a:off x="2554682" y="1134319"/>
            <a:ext cx="4933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chăm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ngoan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!</a:t>
            </a:r>
            <a:endParaRPr lang="zh-CN" alt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C5C65DB-496C-4377-BCC6-03B15653D9A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4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  <p:pic>
        <p:nvPicPr>
          <p:cNvPr id="6" name="图片 35" descr="图片包含 镜子, 汽车, 室内, 反射&#10;&#10;已生成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558" y="-380578"/>
            <a:ext cx="9845566" cy="4333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1698" y="1146535"/>
            <a:ext cx="76778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Làm</a:t>
            </a:r>
            <a:r>
              <a:rPr lang="en-US" sz="5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quen</a:t>
            </a:r>
            <a:r>
              <a:rPr lang="en-US" sz="5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với</a:t>
            </a:r>
            <a:r>
              <a:rPr lang="en-US" sz="5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tư</a:t>
            </a:r>
            <a:r>
              <a:rPr lang="en-US" sz="5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thế</a:t>
            </a:r>
            <a:r>
              <a:rPr lang="en-US" sz="5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đọc</a:t>
            </a:r>
            <a:r>
              <a:rPr lang="en-US" sz="5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, </a:t>
            </a:r>
            <a:r>
              <a:rPr lang="en-US" sz="5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viết</a:t>
            </a:r>
            <a:r>
              <a:rPr lang="en-US" sz="5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, </a:t>
            </a:r>
            <a:r>
              <a:rPr lang="en-US" sz="5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nói</a:t>
            </a:r>
            <a:r>
              <a:rPr lang="en-US" sz="5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, </a:t>
            </a:r>
            <a:r>
              <a:rPr lang="en-US" sz="5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nghe</a:t>
            </a:r>
            <a:endParaRPr lang="en-US" sz="5000" b="1" dirty="0">
              <a:solidFill>
                <a:srgbClr val="FF0000"/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29FAA43-2408-4A6B-B6D8-E0666CF9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3" b="99832" l="9894" r="89753">
                        <a14:foregroundMark x1="27449" y1="79371" x2="27190" y2="79343"/>
                        <a14:foregroundMark x1="37046" y1="65657" x2="36147" y2="66248"/>
                        <a14:foregroundMark x1="40440" y1="63425" x2="37046" y2="65657"/>
                        <a14:foregroundMark x1="41654" y1="62626" x2="41142" y2="62963"/>
                        <a14:foregroundMark x1="42013" y1="62390" x2="41654" y2="62626"/>
                        <a14:foregroundMark x1="38693" y1="80471" x2="40636" y2="91246"/>
                        <a14:foregroundMark x1="40636" y1="91246" x2="51152" y2="89671"/>
                        <a14:foregroundMark x1="50418" y1="87998" x2="38160" y2="81379"/>
                        <a14:foregroundMark x1="72615" y1="81313" x2="69469" y2="86867"/>
                        <a14:foregroundMark x1="72968" y1="80808" x2="81712" y2="87596"/>
                        <a14:foregroundMark x1="81496" y1="90648" x2="78445" y2="97980"/>
                        <a14:foregroundMark x1="78445" y1="97980" x2="75442" y2="98485"/>
                        <a14:foregroundMark x1="51060" y1="83165" x2="54046" y2="90754"/>
                        <a14:foregroundMark x1="59585" y1="96710" x2="61661" y2="98485"/>
                        <a14:foregroundMark x1="79152" y1="80808" x2="86219" y2="88384"/>
                        <a14:foregroundMark x1="86219" y1="88384" x2="86396" y2="88721"/>
                        <a14:foregroundMark x1="85512" y1="89562" x2="86219" y2="89057"/>
                        <a14:foregroundMark x1="84982" y1="89394" x2="86396" y2="89394"/>
                        <a14:foregroundMark x1="68540" y1="71469" x2="68198" y2="74074"/>
                        <a14:foregroundMark x1="69435" y1="64646" x2="68834" y2="69227"/>
                        <a14:foregroundMark x1="68198" y1="74074" x2="68424" y2="75099"/>
                        <a14:foregroundMark x1="68197" y1="71340" x2="67917" y2="75253"/>
                        <a14:foregroundMark x1="68375" y1="68855" x2="68361" y2="69049"/>
                        <a14:foregroundMark x1="68551" y1="73569" x2="68099" y2="71303"/>
                        <a14:foregroundMark x1="68375" y1="65993" x2="68375" y2="73569"/>
                        <a14:foregroundMark x1="68021" y1="69697" x2="69081" y2="76431"/>
                        <a14:foregroundMark x1="69081" y1="76431" x2="70141" y2="77104"/>
                        <a14:foregroundMark x1="30851" y1="81313" x2="30742" y2="81145"/>
                        <a14:foregroundMark x1="33134" y1="84848" x2="30851" y2="81313"/>
                        <a14:foregroundMark x1="33352" y1="85185" x2="33134" y2="84848"/>
                        <a14:foregroundMark x1="33569" y1="85522" x2="33352" y2="85185"/>
                        <a14:foregroundMark x1="30389" y1="80808" x2="30389" y2="80808"/>
                        <a14:foregroundMark x1="30035" y1="84007" x2="27032" y2="81987"/>
                        <a14:foregroundMark x1="27208" y1="81145" x2="27208" y2="81145"/>
                        <a14:foregroundMark x1="27562" y1="81481" x2="27562" y2="81481"/>
                        <a14:foregroundMark x1="69611" y1="64141" x2="69611" y2="64141"/>
                        <a14:foregroundMark x1="69965" y1="63300" x2="69965" y2="63300"/>
                        <a14:foregroundMark x1="86926" y1="82997" x2="86926" y2="82997"/>
                        <a14:foregroundMark x1="86749" y1="82660" x2="86749" y2="82660"/>
                        <a14:foregroundMark x1="86749" y1="82323" x2="86749" y2="82323"/>
                        <a14:foregroundMark x1="86749" y1="81987" x2="86749" y2="81987"/>
                        <a14:foregroundMark x1="87279" y1="82323" x2="87279" y2="82660"/>
                        <a14:foregroundMark x1="86926" y1="82323" x2="86926" y2="82323"/>
                        <a14:foregroundMark x1="86749" y1="81481" x2="86749" y2="81481"/>
                        <a14:foregroundMark x1="86749" y1="81987" x2="86749" y2="81987"/>
                        <a14:foregroundMark x1="85689" y1="81481" x2="85689" y2="81481"/>
                        <a14:foregroundMark x1="87102" y1="81987" x2="86219" y2="81650"/>
                        <a14:foregroundMark x1="87102" y1="89057" x2="87102" y2="89057"/>
                        <a14:foregroundMark x1="86749" y1="89394" x2="86749" y2="89394"/>
                        <a14:foregroundMark x1="86219" y1="89899" x2="86219" y2="89899"/>
                        <a14:foregroundMark x1="86042" y1="90067" x2="84982" y2="91414"/>
                        <a14:foregroundMark x1="66465" y1="89392" x2="66784" y2="90236"/>
                        <a14:foregroundMark x1="65194" y1="86027" x2="66401" y2="89223"/>
                        <a14:foregroundMark x1="66608" y1="89899" x2="66608" y2="89899"/>
                        <a14:foregroundMark x1="65194" y1="86364" x2="65194" y2="86364"/>
                        <a14:foregroundMark x1="65018" y1="86532" x2="65018" y2="86532"/>
                        <a14:foregroundMark x1="65194" y1="85859" x2="65194" y2="85859"/>
                        <a14:foregroundMark x1="33420" y1="77609" x2="32862" y2="78283"/>
                        <a14:foregroundMark x1="35094" y1="75589" x2="33420" y2="77609"/>
                        <a14:foregroundMark x1="35372" y1="75253" x2="35094" y2="75589"/>
                        <a14:foregroundMark x1="35512" y1="75084" x2="35372" y2="75253"/>
                        <a14:foregroundMark x1="39929" y1="63805" x2="39929" y2="63805"/>
                        <a14:backgroundMark x1="40813" y1="55219" x2="58481" y2="58586"/>
                        <a14:backgroundMark x1="58481" y1="58586" x2="88163" y2="47811"/>
                        <a14:backgroundMark x1="88163" y1="47811" x2="81802" y2="39562"/>
                        <a14:backgroundMark x1="81802" y1="39562" x2="80212" y2="40236"/>
                        <a14:backgroundMark x1="64512" y1="85859" x2="64488" y2="86027"/>
                        <a14:backgroundMark x1="65655" y1="77915" x2="64512" y2="85859"/>
                        <a14:backgroundMark x1="65926" y1="90518" x2="67668" y2="95960"/>
                        <a14:backgroundMark x1="64488" y1="86027" x2="64555" y2="86237"/>
                        <a14:backgroundMark x1="67668" y1="95960" x2="64083" y2="94843"/>
                        <a14:backgroundMark x1="54692" y1="81924" x2="54417" y2="72727"/>
                        <a14:backgroundMark x1="54417" y1="72727" x2="49647" y2="62963"/>
                        <a14:backgroundMark x1="49647" y1="62963" x2="49647" y2="62290"/>
                        <a14:backgroundMark x1="86124" y1="80167" x2="86926" y2="81313"/>
                        <a14:backgroundMark x1="81625" y1="73737" x2="84605" y2="77996"/>
                        <a14:backgroundMark x1="86926" y1="81313" x2="86908" y2="81481"/>
                        <a14:backgroundMark x1="86092" y1="92094" x2="87809" y2="99832"/>
                        <a14:backgroundMark x1="81449" y1="74074" x2="82942" y2="78183"/>
                        <a14:backgroundMark x1="42403" y1="62121" x2="43286" y2="62458"/>
                        <a14:backgroundMark x1="41873" y1="62626" x2="42756" y2="62458"/>
                        <a14:backgroundMark x1="53180" y1="75084" x2="47880" y2="78451"/>
                        <a14:backgroundMark x1="51943" y1="81481" x2="52733" y2="82593"/>
                        <a14:backgroundMark x1="52297" y1="81145" x2="52906" y2="82534"/>
                        <a14:backgroundMark x1="69435" y1="95960" x2="62721" y2="99327"/>
                        <a14:backgroundMark x1="52308" y1="93434" x2="52855" y2="94124"/>
                        <a14:backgroundMark x1="35866" y1="66162" x2="33249" y2="73643"/>
                        <a14:backgroundMark x1="33405" y1="80808" x2="33922" y2="82997"/>
                        <a14:backgroundMark x1="33365" y1="80640" x2="33405" y2="80808"/>
                        <a14:backgroundMark x1="32799" y1="78242" x2="33365" y2="80640"/>
                        <a14:backgroundMark x1="29696" y1="80640" x2="29329" y2="77609"/>
                        <a14:backgroundMark x1="29716" y1="80808" x2="29696" y2="80640"/>
                        <a14:backgroundMark x1="29757" y1="81145" x2="29716" y2="80808"/>
                        <a14:backgroundMark x1="29798" y1="81481" x2="29757" y2="81145"/>
                        <a14:backgroundMark x1="29859" y1="81987" x2="29798" y2="81481"/>
                        <a14:backgroundMark x1="24735" y1="78451" x2="16784" y2="80135"/>
                        <a14:backgroundMark x1="25972" y1="82492" x2="31272" y2="91751"/>
                        <a14:backgroundMark x1="31272" y1="91751" x2="31625" y2="97980"/>
                        <a14:backgroundMark x1="37279" y1="91751" x2="34276" y2="95286"/>
                        <a14:backgroundMark x1="31449" y1="98316" x2="32686" y2="97643"/>
                        <a14:backgroundMark x1="44523" y1="50505" x2="63074" y2="39226"/>
                        <a14:backgroundMark x1="63074" y1="39226" x2="71201" y2="40404"/>
                        <a14:backgroundMark x1="53534" y1="81313" x2="53180" y2="80471"/>
                        <a14:backgroundMark x1="67541" y1="63300" x2="67491" y2="63468"/>
                        <a14:backgroundMark x1="68198" y1="61111" x2="67541" y2="63300"/>
                        <a14:backgroundMark x1="41696" y1="62626" x2="41696" y2="62626"/>
                        <a14:backgroundMark x1="40636" y1="62963" x2="40636" y2="62963"/>
                        <a14:backgroundMark x1="41166" y1="62458" x2="41166" y2="62458"/>
                        <a14:backgroundMark x1="50707" y1="65488" x2="51590" y2="69865"/>
                        <a14:backgroundMark x1="53357" y1="79966" x2="52120" y2="79630"/>
                        <a14:backgroundMark x1="31008" y1="77102" x2="30742" y2="77609"/>
                        <a14:backgroundMark x1="30811" y1="79758" x2="31272" y2="79798"/>
                        <a14:backgroundMark x1="27385" y1="79461" x2="30158" y2="79701"/>
                        <a14:backgroundMark x1="32862" y1="82828" x2="34099" y2="84680"/>
                        <a14:backgroundMark x1="37986" y1="90404" x2="36926" y2="92088"/>
                        <a14:backgroundMark x1="51590" y1="92088" x2="56007" y2="98653"/>
                        <a14:backgroundMark x1="67723" y1="76623" x2="68231" y2="77227"/>
                        <a14:backgroundMark x1="33746" y1="84848" x2="33746" y2="84848"/>
                        <a14:backgroundMark x1="33569" y1="85185" x2="33569" y2="85185"/>
                        <a14:backgroundMark x1="26855" y1="81313" x2="26855" y2="81313"/>
                        <a14:backgroundMark x1="27208" y1="81313" x2="27208" y2="81313"/>
                        <a14:backgroundMark x1="26678" y1="79125" x2="26678" y2="79125"/>
                        <a14:backgroundMark x1="26855" y1="79293" x2="27032" y2="79461"/>
                        <a14:backgroundMark x1="41343" y1="62963" x2="41343" y2="62963"/>
                        <a14:backgroundMark x1="40636" y1="63131" x2="40989" y2="63131"/>
                        <a14:backgroundMark x1="41873" y1="62121" x2="41873" y2="62121"/>
                        <a14:backgroundMark x1="36396" y1="65657" x2="36396" y2="65657"/>
                        <a14:backgroundMark x1="35866" y1="66330" x2="35866" y2="66330"/>
                        <a14:backgroundMark x1="50883" y1="90741" x2="50883" y2="90741"/>
                        <a14:backgroundMark x1="66961" y1="90741" x2="66961" y2="90741"/>
                        <a14:backgroundMark x1="65901" y1="90236" x2="65901" y2="90236"/>
                        <a14:backgroundMark x1="65724" y1="90236" x2="65901" y2="90236"/>
                        <a14:backgroundMark x1="66784" y1="90741" x2="66784" y2="90741"/>
                        <a14:backgroundMark x1="66784" y1="90741" x2="66784" y2="90741"/>
                        <a14:backgroundMark x1="66431" y1="90572" x2="66608" y2="90572"/>
                        <a14:backgroundMark x1="36042" y1="74579" x2="36042" y2="74579"/>
                        <a14:backgroundMark x1="35689" y1="75589" x2="35689" y2="75589"/>
                        <a14:backgroundMark x1="32862" y1="77609" x2="32862" y2="77609"/>
                        <a14:backgroundMark x1="35512" y1="75253" x2="35512" y2="75253"/>
                        <a14:backgroundMark x1="35512" y1="74747" x2="35512" y2="74747"/>
                        <a14:backgroundMark x1="35866" y1="75253" x2="35866" y2="75253"/>
                        <a14:backgroundMark x1="35512" y1="75084" x2="35512" y2="750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61" y="-3479435"/>
            <a:ext cx="8013283" cy="760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B700D25D-BD61-47F7-B9EB-BFAD6D0C8BB5}"/>
              </a:ext>
            </a:extLst>
          </p:cNvPr>
          <p:cNvSpPr/>
          <p:nvPr/>
        </p:nvSpPr>
        <p:spPr>
          <a:xfrm>
            <a:off x="1172439" y="215756"/>
            <a:ext cx="6987311" cy="472786"/>
          </a:xfrm>
          <a:prstGeom prst="roundRect">
            <a:avLst/>
          </a:prstGeom>
          <a:solidFill>
            <a:srgbClr val="CCFFCC"/>
          </a:solidFill>
          <a:ln>
            <a:solidFill>
              <a:srgbClr val="049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49229"/>
                </a:solidFill>
              </a:rPr>
              <a:t>Làm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en-US" sz="2800" b="1" dirty="0" err="1">
                <a:solidFill>
                  <a:srgbClr val="049229"/>
                </a:solidFill>
              </a:rPr>
              <a:t>quen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en-US" sz="2800" b="1" dirty="0" err="1">
                <a:solidFill>
                  <a:srgbClr val="049229"/>
                </a:solidFill>
              </a:rPr>
              <a:t>với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vi-VN" sz="2800" b="1" dirty="0">
                <a:solidFill>
                  <a:srgbClr val="049229"/>
                </a:solidFill>
              </a:rPr>
              <a:t>tư thế đọc, viết, nói, nghe</a:t>
            </a:r>
            <a:endParaRPr lang="en-US" sz="2800" b="1" dirty="0">
              <a:solidFill>
                <a:srgbClr val="049229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7D5A27-CB4A-4CA6-8194-981628CAD726}"/>
              </a:ext>
            </a:extLst>
          </p:cNvPr>
          <p:cNvSpPr/>
          <p:nvPr/>
        </p:nvSpPr>
        <p:spPr>
          <a:xfrm>
            <a:off x="561160" y="176790"/>
            <a:ext cx="561109" cy="550718"/>
          </a:xfrm>
          <a:prstGeom prst="ellipse">
            <a:avLst/>
          </a:prstGeom>
          <a:solidFill>
            <a:srgbClr val="FD0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852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7397" y="68840"/>
            <a:ext cx="8275494" cy="472786"/>
          </a:xfrm>
          <a:prstGeom prst="roundRect">
            <a:avLst/>
          </a:prstGeom>
          <a:solidFill>
            <a:srgbClr val="CCFFCC"/>
          </a:solidFill>
          <a:ln>
            <a:solidFill>
              <a:srgbClr val="049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49229"/>
                </a:solidFill>
              </a:rPr>
              <a:t>Làm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en-US" sz="2800" b="1" dirty="0" err="1">
                <a:solidFill>
                  <a:srgbClr val="049229"/>
                </a:solidFill>
              </a:rPr>
              <a:t>quen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en-US" sz="2800" b="1" dirty="0" err="1">
                <a:solidFill>
                  <a:srgbClr val="049229"/>
                </a:solidFill>
              </a:rPr>
              <a:t>với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vi-VN" sz="2800" b="1" dirty="0">
                <a:solidFill>
                  <a:srgbClr val="049229"/>
                </a:solidFill>
              </a:rPr>
              <a:t>tư thế đọc, viết, nói, nghe</a:t>
            </a:r>
            <a:endParaRPr lang="en-US" sz="2800" b="1" dirty="0">
              <a:solidFill>
                <a:srgbClr val="049229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35080" y="-9092"/>
            <a:ext cx="561109" cy="550718"/>
          </a:xfrm>
          <a:prstGeom prst="ellipse">
            <a:avLst/>
          </a:prstGeom>
          <a:solidFill>
            <a:srgbClr val="FD0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3</a:t>
            </a:r>
            <a:endParaRPr lang="en-US" sz="24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237"/>
            <a:ext cx="9071264" cy="335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889" y="552017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A37"/>
                </a:solidFill>
              </a:rPr>
              <a:t>a) Quan sát và nhận xét</a:t>
            </a:r>
            <a:endParaRPr lang="en-US" sz="2800" b="1" dirty="0">
              <a:solidFill>
                <a:srgbClr val="007A3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3436" y="1766455"/>
            <a:ext cx="2545773" cy="2078181"/>
            <a:chOff x="5673436" y="1766455"/>
            <a:chExt cx="2545773" cy="20781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73436" y="1766455"/>
              <a:ext cx="2545773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673436" y="1766455"/>
              <a:ext cx="2369128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561109" y="3262745"/>
            <a:ext cx="10391" cy="6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5634" y="2556163"/>
            <a:ext cx="779321" cy="1033895"/>
            <a:chOff x="415634" y="2493818"/>
            <a:chExt cx="779321" cy="103389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15634" y="2982191"/>
              <a:ext cx="280555" cy="545522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96190" y="2493818"/>
              <a:ext cx="498765" cy="1033895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362155" y="4432319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Tư thế đọc</a:t>
            </a:r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244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7F73732-EFF8-42A5-BC71-AAF624520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17" r="1039"/>
          <a:stretch/>
        </p:blipFill>
        <p:spPr bwMode="auto">
          <a:xfrm>
            <a:off x="3605918" y="547112"/>
            <a:ext cx="2032311" cy="202463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F62D19-A454-4084-9050-862A1D11B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605" y="2803809"/>
            <a:ext cx="2662986" cy="1888124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B6A5FF-597F-42BF-A304-220E23CCB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035" y="2864478"/>
            <a:ext cx="2222362" cy="1666772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22A45A-3A28-4A9F-A647-0BF140B6630B}"/>
              </a:ext>
            </a:extLst>
          </p:cNvPr>
          <p:cNvCxnSpPr>
            <a:cxnSpLocks/>
          </p:cNvCxnSpPr>
          <p:nvPr/>
        </p:nvCxnSpPr>
        <p:spPr>
          <a:xfrm>
            <a:off x="5093566" y="2488758"/>
            <a:ext cx="1214936" cy="34538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5EFF04-2963-4F81-805F-1D0DFDB2A68F}"/>
              </a:ext>
            </a:extLst>
          </p:cNvPr>
          <p:cNvCxnSpPr>
            <a:cxnSpLocks/>
          </p:cNvCxnSpPr>
          <p:nvPr/>
        </p:nvCxnSpPr>
        <p:spPr>
          <a:xfrm flipH="1">
            <a:off x="2961106" y="2488758"/>
            <a:ext cx="1189475" cy="31505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2C18CB5-1901-43C2-B28A-DE1E9378A73B}"/>
              </a:ext>
            </a:extLst>
          </p:cNvPr>
          <p:cNvSpPr/>
          <p:nvPr/>
        </p:nvSpPr>
        <p:spPr>
          <a:xfrm>
            <a:off x="2559327" y="-38653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Ngồi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thế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F65B01-26C2-43E5-B434-AA4D2A14D5EA}"/>
              </a:ext>
            </a:extLst>
          </p:cNvPr>
          <p:cNvSpPr/>
          <p:nvPr/>
        </p:nvSpPr>
        <p:spPr>
          <a:xfrm>
            <a:off x="398320" y="4571007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Cận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thị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ADEDFC-8BB0-43E5-A065-4643388FEA00}"/>
              </a:ext>
            </a:extLst>
          </p:cNvPr>
          <p:cNvSpPr/>
          <p:nvPr/>
        </p:nvSpPr>
        <p:spPr>
          <a:xfrm>
            <a:off x="4603804" y="4636276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Cong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vẹo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cột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sống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04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327C604-C7C6-49F7-85C4-50F04D22F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3317"/>
          <a:stretch/>
        </p:blipFill>
        <p:spPr bwMode="auto">
          <a:xfrm>
            <a:off x="63609" y="1065475"/>
            <a:ext cx="2727031" cy="2724184"/>
          </a:xfrm>
          <a:prstGeom prst="ellipse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Block Arc 11">
            <a:extLst>
              <a:ext uri="{FF2B5EF4-FFF2-40B4-BE49-F238E27FC236}">
                <a16:creationId xmlns:a16="http://schemas.microsoft.com/office/drawing/2014/main" id="{A2C4C2BB-9170-461B-B486-9BBEDD88105A}"/>
              </a:ext>
            </a:extLst>
          </p:cNvPr>
          <p:cNvSpPr/>
          <p:nvPr/>
        </p:nvSpPr>
        <p:spPr>
          <a:xfrm>
            <a:off x="-2068470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3A86AD9-01C2-4688-9B33-ED9EB081C20F}"/>
              </a:ext>
            </a:extLst>
          </p:cNvPr>
          <p:cNvSpPr/>
          <p:nvPr/>
        </p:nvSpPr>
        <p:spPr>
          <a:xfrm>
            <a:off x="3090844" y="946150"/>
            <a:ext cx="5475833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solidFill>
                  <a:srgbClr val="002060"/>
                </a:solidFill>
              </a:rPr>
              <a:t>Ngồi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ngay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ngắn</a:t>
            </a:r>
            <a:r>
              <a:rPr lang="en-US" sz="2400" kern="1200" dirty="0">
                <a:solidFill>
                  <a:srgbClr val="002060"/>
                </a:solidFill>
              </a:rPr>
              <a:t>, </a:t>
            </a:r>
            <a:r>
              <a:rPr lang="en-US" sz="2400" kern="1200" dirty="0" err="1">
                <a:solidFill>
                  <a:srgbClr val="002060"/>
                </a:solidFill>
              </a:rPr>
              <a:t>tay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để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lên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bàn</a:t>
            </a:r>
            <a:endParaRPr lang="en-US" sz="2400" kern="1200" dirty="0">
              <a:solidFill>
                <a:srgbClr val="00206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871803-4634-4720-8487-797ECD80156C}"/>
              </a:ext>
            </a:extLst>
          </p:cNvPr>
          <p:cNvSpPr/>
          <p:nvPr/>
        </p:nvSpPr>
        <p:spPr>
          <a:xfrm>
            <a:off x="2582844" y="844550"/>
            <a:ext cx="1016000" cy="1016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EBFE194-5EF1-43B6-9B95-8AEE2DA9A22B}"/>
              </a:ext>
            </a:extLst>
          </p:cNvPr>
          <p:cNvSpPr/>
          <p:nvPr/>
        </p:nvSpPr>
        <p:spPr>
          <a:xfrm>
            <a:off x="3386297" y="2165349"/>
            <a:ext cx="5180380" cy="812800"/>
          </a:xfrm>
          <a:custGeom>
            <a:avLst/>
            <a:gdLst>
              <a:gd name="connsiteX0" fmla="*/ 0 w 5180380"/>
              <a:gd name="connsiteY0" fmla="*/ 0 h 812800"/>
              <a:gd name="connsiteX1" fmla="*/ 5180380 w 5180380"/>
              <a:gd name="connsiteY1" fmla="*/ 0 h 812800"/>
              <a:gd name="connsiteX2" fmla="*/ 5180380 w 5180380"/>
              <a:gd name="connsiteY2" fmla="*/ 812800 h 812800"/>
              <a:gd name="connsiteX3" fmla="*/ 0 w 5180380"/>
              <a:gd name="connsiteY3" fmla="*/ 812800 h 812800"/>
              <a:gd name="connsiteX4" fmla="*/ 0 w 51803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380" h="812800">
                <a:moveTo>
                  <a:pt x="0" y="0"/>
                </a:moveTo>
                <a:lnTo>
                  <a:pt x="5180380" y="0"/>
                </a:lnTo>
                <a:lnTo>
                  <a:pt x="51803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solidFill>
                  <a:srgbClr val="002060"/>
                </a:solidFill>
              </a:rPr>
              <a:t>Sách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cách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mắt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khoảng</a:t>
            </a:r>
            <a:r>
              <a:rPr lang="en-US" sz="2400" kern="1200" dirty="0">
                <a:solidFill>
                  <a:srgbClr val="002060"/>
                </a:solidFill>
              </a:rPr>
              <a:t> 25-30cm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501F48-3FFB-4CC0-87BA-EF6295F761A0}"/>
              </a:ext>
            </a:extLst>
          </p:cNvPr>
          <p:cNvSpPr/>
          <p:nvPr/>
        </p:nvSpPr>
        <p:spPr>
          <a:xfrm>
            <a:off x="2878297" y="2063749"/>
            <a:ext cx="1016000" cy="1016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6CCBFC-3EB3-4A70-8813-E9435412410D}"/>
              </a:ext>
            </a:extLst>
          </p:cNvPr>
          <p:cNvSpPr/>
          <p:nvPr/>
        </p:nvSpPr>
        <p:spPr>
          <a:xfrm>
            <a:off x="3090844" y="3384550"/>
            <a:ext cx="5475833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solidFill>
                  <a:srgbClr val="002060"/>
                </a:solidFill>
              </a:rPr>
              <a:t>Đọc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sách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nơi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đủ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ánh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sáng</a:t>
            </a:r>
            <a:endParaRPr lang="en-US" sz="2400" kern="1200" dirty="0">
              <a:solidFill>
                <a:srgbClr val="00206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90D119-BBB0-490C-BE81-F9DC9432D36D}"/>
              </a:ext>
            </a:extLst>
          </p:cNvPr>
          <p:cNvSpPr/>
          <p:nvPr/>
        </p:nvSpPr>
        <p:spPr>
          <a:xfrm>
            <a:off x="2582844" y="3282950"/>
            <a:ext cx="1016000" cy="1016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6E09F-35FC-415C-98C5-2CA6879E8989}"/>
              </a:ext>
            </a:extLst>
          </p:cNvPr>
          <p:cNvSpPr txBox="1"/>
          <p:nvPr/>
        </p:nvSpPr>
        <p:spPr>
          <a:xfrm>
            <a:off x="2693297" y="1001865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A1526-0286-439E-8B9C-B3358C1EEF9C}"/>
              </a:ext>
            </a:extLst>
          </p:cNvPr>
          <p:cNvSpPr txBox="1"/>
          <p:nvPr/>
        </p:nvSpPr>
        <p:spPr>
          <a:xfrm>
            <a:off x="3066898" y="2217807"/>
            <a:ext cx="595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B522F-44DB-48FA-A397-F074D59746C3}"/>
              </a:ext>
            </a:extLst>
          </p:cNvPr>
          <p:cNvSpPr txBox="1"/>
          <p:nvPr/>
        </p:nvSpPr>
        <p:spPr>
          <a:xfrm>
            <a:off x="2693297" y="3457216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B7A282-6D24-4148-813F-BF827B9107FF}"/>
              </a:ext>
            </a:extLst>
          </p:cNvPr>
          <p:cNvSpPr/>
          <p:nvPr/>
        </p:nvSpPr>
        <p:spPr>
          <a:xfrm>
            <a:off x="2525865" y="103202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Ngồi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đúng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thế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51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237"/>
            <a:ext cx="91440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7397" y="68840"/>
            <a:ext cx="8275494" cy="472786"/>
          </a:xfrm>
          <a:prstGeom prst="roundRect">
            <a:avLst/>
          </a:prstGeom>
          <a:solidFill>
            <a:srgbClr val="CCFFCC"/>
          </a:solidFill>
          <a:ln>
            <a:solidFill>
              <a:srgbClr val="049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49229"/>
                </a:solidFill>
              </a:rPr>
              <a:t>Làm quen với </a:t>
            </a:r>
            <a:r>
              <a:rPr lang="vi-VN" sz="2800" b="1">
                <a:solidFill>
                  <a:srgbClr val="049229"/>
                </a:solidFill>
              </a:rPr>
              <a:t>tư thế đọc, viết, nói, nghe</a:t>
            </a:r>
            <a:endParaRPr lang="en-US" sz="2800" b="1">
              <a:solidFill>
                <a:srgbClr val="049229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35080" y="-9092"/>
            <a:ext cx="561109" cy="550718"/>
          </a:xfrm>
          <a:prstGeom prst="ellipse">
            <a:avLst/>
          </a:prstGeom>
          <a:solidFill>
            <a:srgbClr val="FD0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3</a:t>
            </a:r>
            <a:endParaRPr lang="en-US" sz="2400" b="1"/>
          </a:p>
        </p:txBody>
      </p:sp>
      <p:sp>
        <p:nvSpPr>
          <p:cNvPr id="4" name="TextBox 3"/>
          <p:cNvSpPr txBox="1"/>
          <p:nvPr/>
        </p:nvSpPr>
        <p:spPr>
          <a:xfrm>
            <a:off x="422889" y="552017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007A37"/>
                </a:solidFill>
              </a:rPr>
              <a:t>a) Quan sát và nhận xét</a:t>
            </a:r>
            <a:endParaRPr lang="en-US" sz="2800" b="1">
              <a:solidFill>
                <a:srgbClr val="007A3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3436" y="1766455"/>
            <a:ext cx="2545773" cy="2078181"/>
            <a:chOff x="5673436" y="1766455"/>
            <a:chExt cx="2545773" cy="20781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73436" y="1766455"/>
              <a:ext cx="2545773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673436" y="1766455"/>
              <a:ext cx="2369128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561109" y="3262745"/>
            <a:ext cx="10391" cy="6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5634" y="2556163"/>
            <a:ext cx="779321" cy="1033895"/>
            <a:chOff x="415634" y="2493818"/>
            <a:chExt cx="779321" cy="103389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15634" y="2982191"/>
              <a:ext cx="280555" cy="545522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96190" y="2493818"/>
              <a:ext cx="498765" cy="1033895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362155" y="4432319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Tư thế viết</a:t>
            </a:r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787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E2C3E6-9956-42F2-B17A-000CCE680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" r="53131"/>
          <a:stretch/>
        </p:blipFill>
        <p:spPr bwMode="auto">
          <a:xfrm>
            <a:off x="421419" y="1701579"/>
            <a:ext cx="2430937" cy="24299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BC2CD1-1D06-4C08-BD2C-BE7DEE7D37A9}"/>
              </a:ext>
            </a:extLst>
          </p:cNvPr>
          <p:cNvSpPr/>
          <p:nvPr/>
        </p:nvSpPr>
        <p:spPr>
          <a:xfrm>
            <a:off x="2409245" y="313015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Ngồi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đúng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thế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DEDA15D-4801-4265-B84A-B9D9E194C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901543"/>
              </p:ext>
            </p:extLst>
          </p:nvPr>
        </p:nvGraphicFramePr>
        <p:xfrm>
          <a:off x="2525865" y="857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CE5E97-C62D-4AC1-A94A-AAFE52B93F1A}"/>
              </a:ext>
            </a:extLst>
          </p:cNvPr>
          <p:cNvSpPr txBox="1"/>
          <p:nvPr/>
        </p:nvSpPr>
        <p:spPr>
          <a:xfrm>
            <a:off x="2693297" y="1319923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00E8A-7399-430F-A15A-758B396994AF}"/>
              </a:ext>
            </a:extLst>
          </p:cNvPr>
          <p:cNvSpPr txBox="1"/>
          <p:nvPr/>
        </p:nvSpPr>
        <p:spPr>
          <a:xfrm>
            <a:off x="3003398" y="2535865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D805A-D894-400D-8F3F-647363EA40BC}"/>
              </a:ext>
            </a:extLst>
          </p:cNvPr>
          <p:cNvSpPr txBox="1"/>
          <p:nvPr/>
        </p:nvSpPr>
        <p:spPr>
          <a:xfrm>
            <a:off x="2693297" y="3775274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CCBB8C-FCB8-4836-ACD7-22A8CCA68761}"/>
              </a:ext>
            </a:extLst>
          </p:cNvPr>
          <p:cNvGrpSpPr/>
          <p:nvPr/>
        </p:nvGrpSpPr>
        <p:grpSpPr>
          <a:xfrm>
            <a:off x="1337654" y="574625"/>
            <a:ext cx="779321" cy="1033895"/>
            <a:chOff x="415634" y="2493818"/>
            <a:chExt cx="779321" cy="103389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A914C2-F103-4E13-B2B7-E4237036833E}"/>
                </a:ext>
              </a:extLst>
            </p:cNvPr>
            <p:cNvCxnSpPr/>
            <p:nvPr/>
          </p:nvCxnSpPr>
          <p:spPr>
            <a:xfrm>
              <a:off x="415634" y="2982191"/>
              <a:ext cx="280555" cy="545522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07E990-E87F-4B93-9321-503D9842253C}"/>
                </a:ext>
              </a:extLst>
            </p:cNvPr>
            <p:cNvCxnSpPr/>
            <p:nvPr/>
          </p:nvCxnSpPr>
          <p:spPr>
            <a:xfrm flipH="1">
              <a:off x="696190" y="2493818"/>
              <a:ext cx="498765" cy="1033895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605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C17715E-A6DE-494C-B6B2-5B2BD257A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7" r="608"/>
          <a:stretch/>
        </p:blipFill>
        <p:spPr bwMode="auto">
          <a:xfrm>
            <a:off x="29154" y="1438168"/>
            <a:ext cx="3019984" cy="252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704C69-ACC8-48CD-89DC-606FB15DC3D4}"/>
              </a:ext>
            </a:extLst>
          </p:cNvPr>
          <p:cNvSpPr/>
          <p:nvPr/>
        </p:nvSpPr>
        <p:spPr>
          <a:xfrm>
            <a:off x="2409245" y="313015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Ngồi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thế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D9C4777-45A0-4875-9C8D-28F0E4C10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811548"/>
              </p:ext>
            </p:extLst>
          </p:nvPr>
        </p:nvGraphicFramePr>
        <p:xfrm>
          <a:off x="3018846" y="857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9FBE58-DC66-4ECB-BFB8-7B6EF9C1CAE4}"/>
              </a:ext>
            </a:extLst>
          </p:cNvPr>
          <p:cNvSpPr txBox="1"/>
          <p:nvPr/>
        </p:nvSpPr>
        <p:spPr>
          <a:xfrm>
            <a:off x="3186278" y="1319923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83570-718E-4C77-8849-53F3E05237FB}"/>
              </a:ext>
            </a:extLst>
          </p:cNvPr>
          <p:cNvSpPr txBox="1"/>
          <p:nvPr/>
        </p:nvSpPr>
        <p:spPr>
          <a:xfrm>
            <a:off x="3496379" y="2535865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C6FB6A-BF1D-44C1-AB05-6BB8205854CC}"/>
              </a:ext>
            </a:extLst>
          </p:cNvPr>
          <p:cNvSpPr txBox="1"/>
          <p:nvPr/>
        </p:nvSpPr>
        <p:spPr>
          <a:xfrm>
            <a:off x="3186278" y="3775274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DDB25C-F1DF-459E-8E3A-2EB96FD3DF64}"/>
              </a:ext>
            </a:extLst>
          </p:cNvPr>
          <p:cNvGrpSpPr/>
          <p:nvPr/>
        </p:nvGrpSpPr>
        <p:grpSpPr>
          <a:xfrm>
            <a:off x="1004533" y="510540"/>
            <a:ext cx="1069225" cy="872836"/>
            <a:chOff x="5673436" y="1766455"/>
            <a:chExt cx="2545773" cy="207818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28D8D1-95AF-4411-B58B-94FC8DBF4056}"/>
                </a:ext>
              </a:extLst>
            </p:cNvPr>
            <p:cNvCxnSpPr/>
            <p:nvPr/>
          </p:nvCxnSpPr>
          <p:spPr>
            <a:xfrm>
              <a:off x="5673436" y="1766455"/>
              <a:ext cx="2545773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489973-B5E7-49EC-AC3C-3E193290CCB2}"/>
                </a:ext>
              </a:extLst>
            </p:cNvPr>
            <p:cNvCxnSpPr/>
            <p:nvPr/>
          </p:nvCxnSpPr>
          <p:spPr>
            <a:xfrm flipH="1">
              <a:off x="5673436" y="1766455"/>
              <a:ext cx="2369128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947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2|4.3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3.6|2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7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8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47.5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353</Words>
  <Application>Microsoft Office PowerPoint</Application>
  <PresentationFormat>On-screen Show (16:9)</PresentationFormat>
  <Paragraphs>56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Candara</vt:lpstr>
      <vt:lpstr>等线</vt:lpstr>
      <vt:lpstr>等线 Light</vt:lpstr>
      <vt:lpstr>Impact</vt:lpstr>
      <vt:lpstr>Lato</vt:lpstr>
      <vt:lpstr>Times New Roman</vt:lpstr>
      <vt:lpstr>思源黑体 CN Medium</vt:lpstr>
      <vt:lpstr>Simple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Administrator</dc:creator>
  <cp:lastModifiedBy>P011021</cp:lastModifiedBy>
  <cp:revision>75</cp:revision>
  <dcterms:modified xsi:type="dcterms:W3CDTF">2023-09-12T14:14:53Z</dcterms:modified>
</cp:coreProperties>
</file>