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</p:sldIdLst>
  <p:sldSz cx="16002000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46C284"/>
    <a:srgbClr val="0000CC"/>
    <a:srgbClr val="FCFCEA"/>
    <a:srgbClr val="FF0000"/>
    <a:srgbClr val="3333FF"/>
    <a:srgbClr val="0000FF"/>
    <a:srgbClr val="FF0066"/>
    <a:srgbClr val="66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612" y="90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bai%20tap/bai%20tap%204.ppt" TargetMode="External"/><Relationship Id="rId3" Type="http://schemas.openxmlformats.org/officeDocument/2006/relationships/image" Target="../media/image7.jpeg"/><Relationship Id="rId7" Type="http://schemas.openxmlformats.org/officeDocument/2006/relationships/hyperlink" Target="bai%20tap/bai%20tap%203.pp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hyperlink" Target="bai%20tap/bai%20tap%202.ppt" TargetMode="External"/><Relationship Id="rId5" Type="http://schemas.openxmlformats.org/officeDocument/2006/relationships/hyperlink" Target="bai%20tap/bai%20tap%201.ppt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57600" y="609600"/>
            <a:ext cx="98679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US" altLang="en-US" sz="3500" b="1" dirty="0" smtClean="0">
                <a:solidFill>
                  <a:srgbClr val="0000FF"/>
                </a:solidFill>
                <a:latin typeface="Times New Roman" pitchFamily="18" charset="0"/>
              </a:rPr>
              <a:t>PHÒNG GIÁO DỤC VÀ ĐÀO TẠO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altLang="en-US" sz="3500" b="1" dirty="0" smtClean="0">
                <a:solidFill>
                  <a:srgbClr val="0000FF"/>
                </a:solidFill>
                <a:latin typeface="Times New Roman" pitchFamily="18" charset="0"/>
              </a:rPr>
              <a:t>TRƯỜNG </a:t>
            </a:r>
            <a:r>
              <a:rPr lang="en-US" altLang="en-US" sz="3500" b="1" dirty="0">
                <a:solidFill>
                  <a:srgbClr val="0000FF"/>
                </a:solidFill>
                <a:latin typeface="Times New Roman" pitchFamily="18" charset="0"/>
              </a:rPr>
              <a:t>TIỂU </a:t>
            </a:r>
            <a:r>
              <a:rPr lang="en-US" altLang="en-US" sz="3500" b="1" dirty="0" smtClean="0">
                <a:solidFill>
                  <a:srgbClr val="0000FF"/>
                </a:solidFill>
                <a:latin typeface="Times New Roman" pitchFamily="18" charset="0"/>
              </a:rPr>
              <a:t>HỌC LONG BIÊN</a:t>
            </a:r>
            <a:endParaRPr lang="en-US" altLang="en-US" sz="35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95350" y="3298315"/>
            <a:ext cx="14427200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7010400"/>
            <a:ext cx="55213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172200" y="1985797"/>
            <a:ext cx="5334000" cy="113078"/>
            <a:chOff x="6172200" y="1985797"/>
            <a:chExt cx="5334000" cy="1130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72200" y="1985797"/>
              <a:ext cx="533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000" y="2098875"/>
              <a:ext cx="3886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7" t="45886" r="2917" b="12500"/>
          <a:stretch/>
        </p:blipFill>
        <p:spPr>
          <a:xfrm>
            <a:off x="12954000" y="7147517"/>
            <a:ext cx="2787094" cy="1728787"/>
          </a:xfrm>
          <a:prstGeom prst="rect">
            <a:avLst/>
          </a:prstGeom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74" y="6964100"/>
            <a:ext cx="2229307" cy="19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20928" y="2963822"/>
            <a:ext cx="1044494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46140" y="2954260"/>
            <a:ext cx="1044494" cy="1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64484" y="5529062"/>
            <a:ext cx="1409700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TOÁN 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LUYỆN TẬP (T1)</a:t>
            </a:r>
            <a:endParaRPr lang="en-US" sz="57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4098982" y="1182688"/>
            <a:ext cx="7362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 QUAY KÌ DIỆU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 Box 38" descr="Water droplets"/>
          <p:cNvSpPr txBox="1">
            <a:spLocks noChangeArrowheads="1"/>
          </p:cNvSpPr>
          <p:nvPr/>
        </p:nvSpPr>
        <p:spPr bwMode="auto">
          <a:xfrm>
            <a:off x="11064875" y="7131050"/>
            <a:ext cx="3689350" cy="10223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10915650" y="2763838"/>
            <a:ext cx="4019550" cy="4019550"/>
            <a:chOff x="2000250" y="2819400"/>
            <a:chExt cx="4019550" cy="4019550"/>
          </a:xfrm>
          <a:blipFill>
            <a:blip r:embed="rId4"/>
            <a:stretch>
              <a:fillRect/>
            </a:stretch>
          </a:blipFill>
        </p:grpSpPr>
        <p:sp>
          <p:nvSpPr>
            <p:cNvPr id="76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78" name="Straight Connector 77"/>
            <p:cNvCxnSpPr>
              <a:stCxn id="77" idx="2"/>
              <a:endCxn id="77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77" idx="0"/>
              <a:endCxn id="77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WordArt 78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1" name="WordArt 79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22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23" name="WordArt 80" descr="Water droplets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24" name="Straight Arrow Connector 123"/>
          <p:cNvCxnSpPr/>
          <p:nvPr/>
        </p:nvCxnSpPr>
        <p:spPr>
          <a:xfrm flipV="1">
            <a:off x="12925425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9" t="31806" r="20441" b="53182"/>
          <a:stretch/>
        </p:blipFill>
        <p:spPr bwMode="auto">
          <a:xfrm>
            <a:off x="1219200" y="2633206"/>
            <a:ext cx="3769372" cy="235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3" t="31807" r="7340" b="53181"/>
          <a:stretch/>
        </p:blipFill>
        <p:spPr bwMode="auto">
          <a:xfrm>
            <a:off x="5735332" y="2633206"/>
            <a:ext cx="3520440" cy="235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6" t="47665" r="20592" b="36476"/>
          <a:stretch/>
        </p:blipFill>
        <p:spPr bwMode="auto">
          <a:xfrm>
            <a:off x="1161570" y="6123492"/>
            <a:ext cx="3811762" cy="248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8" t="47665" r="7966" b="36476"/>
          <a:stretch/>
        </p:blipFill>
        <p:spPr bwMode="auto">
          <a:xfrm>
            <a:off x="5735332" y="6123493"/>
            <a:ext cx="3520440" cy="248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Rectangle 132"/>
          <p:cNvSpPr/>
          <p:nvPr/>
        </p:nvSpPr>
        <p:spPr>
          <a:xfrm>
            <a:off x="2840469" y="4065895"/>
            <a:ext cx="78519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4800" b="1" cap="none" spc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248615" y="4065895"/>
            <a:ext cx="78519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4800" b="1" cap="none" spc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764268" y="7620000"/>
            <a:ext cx="92890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en-US" sz="4800" b="1" cap="none" spc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465072" y="7620000"/>
            <a:ext cx="78519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en-US" sz="4800" b="1" cap="none" spc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1160786" y="2342480"/>
            <a:ext cx="3886200" cy="2935743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5552452" y="2342480"/>
            <a:ext cx="3886200" cy="293552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1161570" y="5690552"/>
            <a:ext cx="3886200" cy="28616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5552452" y="5764226"/>
            <a:ext cx="3898354" cy="286161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4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  <p:bldP spid="136" grpId="0" animBg="1"/>
      <p:bldP spid="125" grpId="0" animBg="1"/>
      <p:bldP spid="127" grpId="0" animBg="1"/>
      <p:bldP spid="126" grpId="0" animBg="1"/>
      <p:bldP spid="1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4039824">
            <a:off x="9780301" y="2897197"/>
            <a:ext cx="1322876" cy="67229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5255366" y="1182688"/>
            <a:ext cx="5049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LUYỆN TẬP (T1)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t="30889" r="65959" b="56196"/>
          <a:stretch/>
        </p:blipFill>
        <p:spPr bwMode="auto">
          <a:xfrm>
            <a:off x="533400" y="2560319"/>
            <a:ext cx="3322320" cy="196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2" t="30889" r="53625" b="56196"/>
          <a:stretch/>
        </p:blipFill>
        <p:spPr bwMode="auto">
          <a:xfrm>
            <a:off x="4532982" y="2560319"/>
            <a:ext cx="3467100" cy="196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t="43804" r="65959" b="42542"/>
          <a:stretch/>
        </p:blipFill>
        <p:spPr bwMode="auto">
          <a:xfrm>
            <a:off x="533400" y="4526280"/>
            <a:ext cx="3322320" cy="207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1" t="43804" r="53625" b="43280"/>
          <a:stretch/>
        </p:blipFill>
        <p:spPr bwMode="auto">
          <a:xfrm>
            <a:off x="4662522" y="4526280"/>
            <a:ext cx="3337560" cy="196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t="57458" r="65959" b="28889"/>
          <a:stretch/>
        </p:blipFill>
        <p:spPr bwMode="auto">
          <a:xfrm>
            <a:off x="533400" y="6604494"/>
            <a:ext cx="3322320" cy="207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1" t="58222" r="53625" b="28889"/>
          <a:stretch/>
        </p:blipFill>
        <p:spPr bwMode="auto">
          <a:xfrm>
            <a:off x="4663440" y="6858000"/>
            <a:ext cx="3337560" cy="196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238500" y="3810000"/>
            <a:ext cx="533400" cy="533400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3</a:t>
            </a:r>
            <a:endParaRPr lang="en-US" sz="2800" b="1">
              <a:solidFill>
                <a:schemeClr val="bg1"/>
              </a:solidFill>
            </a:endParaRPr>
          </a:p>
        </p:txBody>
      </p:sp>
      <p:pic>
        <p:nvPicPr>
          <p:cNvPr id="31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661" y="3794125"/>
            <a:ext cx="52832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46"/>
          <p:cNvGrpSpPr>
            <a:grpSpLocks/>
          </p:cNvGrpSpPr>
          <p:nvPr/>
        </p:nvGrpSpPr>
        <p:grpSpPr bwMode="auto">
          <a:xfrm>
            <a:off x="9846524" y="3573462"/>
            <a:ext cx="1492250" cy="1349375"/>
            <a:chOff x="9156700" y="3176589"/>
            <a:chExt cx="1497064" cy="1353856"/>
          </a:xfrm>
        </p:grpSpPr>
        <p:pic>
          <p:nvPicPr>
            <p:cNvPr id="33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6700" y="3176589"/>
              <a:ext cx="1497064" cy="135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9426169" y="3543733"/>
              <a:ext cx="951419" cy="648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50"/>
          <p:cNvGrpSpPr>
            <a:grpSpLocks/>
          </p:cNvGrpSpPr>
          <p:nvPr/>
        </p:nvGrpSpPr>
        <p:grpSpPr bwMode="auto">
          <a:xfrm>
            <a:off x="13753229" y="3299733"/>
            <a:ext cx="1652587" cy="1511300"/>
            <a:chOff x="5353050" y="5862638"/>
            <a:chExt cx="1495861" cy="13670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3"/>
            <a:stretch>
              <a:fillRect/>
            </a:stretch>
          </p:blipFill>
          <p:spPr bwMode="auto">
            <a:xfrm>
              <a:off x="5353050" y="5862638"/>
              <a:ext cx="1495861" cy="1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524621" y="6247709"/>
              <a:ext cx="1203694" cy="58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GB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53"/>
          <p:cNvGrpSpPr>
            <a:grpSpLocks/>
          </p:cNvGrpSpPr>
          <p:nvPr/>
        </p:nvGrpSpPr>
        <p:grpSpPr bwMode="auto">
          <a:xfrm>
            <a:off x="9862399" y="5783262"/>
            <a:ext cx="1685925" cy="1544638"/>
            <a:chOff x="12833350" y="5870575"/>
            <a:chExt cx="1492250" cy="1367094"/>
          </a:xfrm>
        </p:grpSpPr>
        <p:pic>
          <p:nvPicPr>
            <p:cNvPr id="39" name="Pictur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3350" y="5870575"/>
              <a:ext cx="1492250" cy="1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3002367" y="6311153"/>
              <a:ext cx="1125365" cy="57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GB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58"/>
          <p:cNvGrpSpPr>
            <a:grpSpLocks/>
          </p:cNvGrpSpPr>
          <p:nvPr/>
        </p:nvGrpSpPr>
        <p:grpSpPr bwMode="auto">
          <a:xfrm>
            <a:off x="11826811" y="4983797"/>
            <a:ext cx="1574800" cy="1470025"/>
            <a:chOff x="13402339" y="6468668"/>
            <a:chExt cx="1458515" cy="1361947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5" t="27333" r="31226" b="18134"/>
            <a:stretch>
              <a:fillRect/>
            </a:stretch>
          </p:blipFill>
          <p:spPr bwMode="auto">
            <a:xfrm>
              <a:off x="13402339" y="6468668"/>
              <a:ext cx="1458515" cy="1361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13505999" y="6875318"/>
              <a:ext cx="1260348" cy="59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GB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62"/>
          <p:cNvGrpSpPr>
            <a:grpSpLocks/>
          </p:cNvGrpSpPr>
          <p:nvPr/>
        </p:nvGrpSpPr>
        <p:grpSpPr bwMode="auto">
          <a:xfrm>
            <a:off x="13985149" y="5767473"/>
            <a:ext cx="1735138" cy="1598612"/>
            <a:chOff x="11810999" y="5245160"/>
            <a:chExt cx="1246437" cy="1149230"/>
          </a:xfrm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38" t="27200" r="30956" b="18533"/>
            <a:stretch>
              <a:fillRect/>
            </a:stretch>
          </p:blipFill>
          <p:spPr bwMode="auto">
            <a:xfrm>
              <a:off x="11810999" y="5245160"/>
              <a:ext cx="1246437" cy="1149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Rectangle 36"/>
            <p:cNvSpPr>
              <a:spLocks noChangeArrowheads="1"/>
            </p:cNvSpPr>
            <p:nvPr/>
          </p:nvSpPr>
          <p:spPr bwMode="auto">
            <a:xfrm>
              <a:off x="12068533" y="5609223"/>
              <a:ext cx="773950" cy="46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GB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Group 53"/>
          <p:cNvGrpSpPr>
            <a:grpSpLocks/>
          </p:cNvGrpSpPr>
          <p:nvPr/>
        </p:nvGrpSpPr>
        <p:grpSpPr bwMode="auto">
          <a:xfrm>
            <a:off x="11873291" y="2461026"/>
            <a:ext cx="1685925" cy="1544638"/>
            <a:chOff x="12833350" y="5870575"/>
            <a:chExt cx="1492250" cy="1367094"/>
          </a:xfrm>
        </p:grpSpPr>
        <p:pic>
          <p:nvPicPr>
            <p:cNvPr id="48" name="Pictur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3350" y="5870575"/>
              <a:ext cx="1492250" cy="1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tangle 38"/>
            <p:cNvSpPr>
              <a:spLocks noChangeArrowheads="1"/>
            </p:cNvSpPr>
            <p:nvPr/>
          </p:nvSpPr>
          <p:spPr bwMode="auto">
            <a:xfrm>
              <a:off x="13002367" y="6311153"/>
              <a:ext cx="1125365" cy="57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GB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7277272" y="3824605"/>
            <a:ext cx="533400" cy="533400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6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124200" y="5935662"/>
            <a:ext cx="731520" cy="533400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10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77272" y="5920422"/>
            <a:ext cx="533400" cy="533400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7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238500" y="7924800"/>
            <a:ext cx="533400" cy="533400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4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277272" y="8077200"/>
            <a:ext cx="533400" cy="533400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8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55" name="Rectangle 95"/>
          <p:cNvSpPr>
            <a:spLocks noChangeArrowheads="1"/>
          </p:cNvSpPr>
          <p:nvPr/>
        </p:nvSpPr>
        <p:spPr bwMode="auto">
          <a:xfrm>
            <a:off x="5262592" y="1772334"/>
            <a:ext cx="46858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TRÒ CHƠI HÁI HOA</a:t>
            </a:r>
            <a:endParaRPr lang="en-GB" sz="36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302479">
            <a:off x="9734693" y="5191304"/>
            <a:ext cx="1322876" cy="67229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>
            <a:off x="13985149" y="7520038"/>
            <a:ext cx="467458" cy="91581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3364787">
            <a:off x="10799612" y="3513121"/>
            <a:ext cx="1322876" cy="67229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17984226">
            <a:off x="14516301" y="7067290"/>
            <a:ext cx="467458" cy="91581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6360433">
            <a:off x="14399671" y="4957475"/>
            <a:ext cx="1322876" cy="67229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2118205">
            <a:off x="12054816" y="3911530"/>
            <a:ext cx="1322876" cy="67229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10069538">
            <a:off x="13073717" y="4979038"/>
            <a:ext cx="1322876" cy="67229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1252446">
            <a:off x="12837251" y="6021957"/>
            <a:ext cx="1322876" cy="67229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>
            <a:off x="11324775" y="6604223"/>
            <a:ext cx="467458" cy="91581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4847025">
            <a:off x="13323711" y="5599515"/>
            <a:ext cx="1322876" cy="67229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6360433">
            <a:off x="12861775" y="3637090"/>
            <a:ext cx="1322876" cy="67229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11154027">
            <a:off x="11091045" y="4525890"/>
            <a:ext cx="467458" cy="91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838200" y="1828800"/>
            <a:ext cx="13716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2. Số?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5255366" y="1182688"/>
            <a:ext cx="5049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LUYỆN TẬP (T1)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59778" r="53125" b="34000"/>
          <a:stretch/>
        </p:blipFill>
        <p:spPr bwMode="auto">
          <a:xfrm>
            <a:off x="602701" y="2667000"/>
            <a:ext cx="14774091" cy="198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66000" r="53125" b="27778"/>
          <a:stretch/>
        </p:blipFill>
        <p:spPr bwMode="auto">
          <a:xfrm>
            <a:off x="602701" y="5250180"/>
            <a:ext cx="14774091" cy="198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>
            <a:off x="7456346" y="3114675"/>
            <a:ext cx="1001854" cy="1093470"/>
          </a:xfrm>
          <a:prstGeom prst="roundRect">
            <a:avLst/>
          </a:prstGeom>
          <a:solidFill>
            <a:srgbClr val="46C28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5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875520" y="3147060"/>
            <a:ext cx="1001854" cy="1093470"/>
          </a:xfrm>
          <a:prstGeom prst="roundRect">
            <a:avLst/>
          </a:prstGeom>
          <a:solidFill>
            <a:srgbClr val="46C28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7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1079480" y="2880360"/>
            <a:ext cx="1001854" cy="1093470"/>
          </a:xfrm>
          <a:prstGeom prst="roundRect">
            <a:avLst/>
          </a:prstGeom>
          <a:solidFill>
            <a:srgbClr val="46C28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8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3533120" y="2876550"/>
            <a:ext cx="1001854" cy="1093470"/>
          </a:xfrm>
          <a:prstGeom prst="roundRect">
            <a:avLst/>
          </a:prstGeom>
          <a:solidFill>
            <a:srgbClr val="46C28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10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590800" y="5867400"/>
            <a:ext cx="1001854" cy="1093470"/>
          </a:xfrm>
          <a:prstGeom prst="roundRect">
            <a:avLst/>
          </a:prstGeom>
          <a:solidFill>
            <a:srgbClr val="46C28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9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251808" y="5562600"/>
            <a:ext cx="1001854" cy="1093470"/>
          </a:xfrm>
          <a:prstGeom prst="roundRect">
            <a:avLst/>
          </a:prstGeom>
          <a:solidFill>
            <a:srgbClr val="46C28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6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686800" y="5574030"/>
            <a:ext cx="1001854" cy="1093470"/>
          </a:xfrm>
          <a:prstGeom prst="roundRect">
            <a:avLst/>
          </a:prstGeom>
          <a:solidFill>
            <a:srgbClr val="46C28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4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1079480" y="5562600"/>
            <a:ext cx="1001854" cy="1093470"/>
          </a:xfrm>
          <a:prstGeom prst="roundRect">
            <a:avLst/>
          </a:prstGeom>
          <a:solidFill>
            <a:srgbClr val="46C28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2</a:t>
            </a:r>
            <a:endParaRPr lang="en-US" sz="4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7" t="25862" r="37876" b="65246"/>
          <a:stretch/>
        </p:blipFill>
        <p:spPr bwMode="auto">
          <a:xfrm>
            <a:off x="4191000" y="3779521"/>
            <a:ext cx="2027400" cy="216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4" t="25862" r="33295" b="65246"/>
          <a:stretch/>
        </p:blipFill>
        <p:spPr bwMode="auto">
          <a:xfrm>
            <a:off x="7162159" y="3779521"/>
            <a:ext cx="1981841" cy="216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5" t="25862" r="28503" b="65246"/>
          <a:stretch/>
        </p:blipFill>
        <p:spPr bwMode="auto">
          <a:xfrm>
            <a:off x="9966640" y="3779521"/>
            <a:ext cx="2072960" cy="216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807720" y="2095500"/>
            <a:ext cx="609600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3. Có bao nhiêu con vật có 6 chân?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5255366" y="1182688"/>
            <a:ext cx="5049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LUYỆN TẬP (T1)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4" t="25862" r="42562" b="65246"/>
          <a:stretch/>
        </p:blipFill>
        <p:spPr bwMode="auto">
          <a:xfrm>
            <a:off x="990600" y="3779521"/>
            <a:ext cx="2129910" cy="216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7372221" y="7162800"/>
            <a:ext cx="1270350" cy="1371600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chemeClr val="bg1"/>
                </a:solidFill>
              </a:rPr>
              <a:t>3</a:t>
            </a:r>
            <a:endParaRPr lang="en-US" sz="9600" b="1">
              <a:solidFill>
                <a:schemeClr val="bg1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7" t="25862" r="23711" b="65246"/>
          <a:stretch/>
        </p:blipFill>
        <p:spPr bwMode="auto">
          <a:xfrm>
            <a:off x="12862240" y="3779521"/>
            <a:ext cx="2072960" cy="216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78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0" t="60189" r="30291" b="32890"/>
          <a:stretch/>
        </p:blipFill>
        <p:spPr bwMode="auto">
          <a:xfrm>
            <a:off x="9067800" y="6418274"/>
            <a:ext cx="2291064" cy="204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9098280" y="7258244"/>
            <a:ext cx="845820" cy="729288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</a:rPr>
              <a:t>1</a:t>
            </a:r>
            <a:endParaRPr lang="en-US" sz="4000" b="1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5255366" y="1182688"/>
            <a:ext cx="5049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LUYỆN TẬP (T1)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0" t="24443" r="24125" b="40143"/>
          <a:stretch/>
        </p:blipFill>
        <p:spPr bwMode="auto">
          <a:xfrm>
            <a:off x="304800" y="2771415"/>
            <a:ext cx="7914568" cy="597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3" t="60189" r="38112" b="33684"/>
          <a:stretch/>
        </p:blipFill>
        <p:spPr bwMode="auto">
          <a:xfrm>
            <a:off x="13221407" y="2286000"/>
            <a:ext cx="2291064" cy="173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95"/>
          <p:cNvSpPr>
            <a:spLocks noChangeArrowheads="1"/>
          </p:cNvSpPr>
          <p:nvPr/>
        </p:nvSpPr>
        <p:spPr bwMode="auto">
          <a:xfrm>
            <a:off x="5442624" y="1846807"/>
            <a:ext cx="4660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HÁI QUẢ</a:t>
            </a:r>
            <a:endParaRPr lang="en-GB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5" t="66317" r="39458" b="27556"/>
          <a:stretch/>
        </p:blipFill>
        <p:spPr bwMode="auto">
          <a:xfrm>
            <a:off x="9228371" y="2600537"/>
            <a:ext cx="2237867" cy="134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2" t="66827" r="32467" b="27556"/>
          <a:stretch/>
        </p:blipFill>
        <p:spPr bwMode="auto">
          <a:xfrm>
            <a:off x="11233484" y="4885467"/>
            <a:ext cx="2237867" cy="134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3" t="66827" r="24125" b="27556"/>
          <a:stretch/>
        </p:blipFill>
        <p:spPr bwMode="auto">
          <a:xfrm>
            <a:off x="13147056" y="7008603"/>
            <a:ext cx="2291064" cy="122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9260678" y="2925381"/>
            <a:ext cx="769620" cy="729288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</a:rPr>
              <a:t>7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3373807" y="3118257"/>
            <a:ext cx="845820" cy="729288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</a:rPr>
              <a:t>8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3070856" y="7246274"/>
            <a:ext cx="845820" cy="729288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</a:rPr>
              <a:t>0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188683" y="5180152"/>
            <a:ext cx="845820" cy="729288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</a:rPr>
              <a:t>9</a:t>
            </a:r>
            <a:endParaRPr lang="en-US" sz="4000" b="1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067800" y="2492919"/>
            <a:ext cx="2291064" cy="2228041"/>
            <a:chOff x="9175174" y="2492919"/>
            <a:chExt cx="2291064" cy="222804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5174" y="2492919"/>
              <a:ext cx="2291064" cy="170482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9380384" y="4197740"/>
              <a:ext cx="18806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maän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954000" y="2209800"/>
            <a:ext cx="2596917" cy="2467186"/>
            <a:chOff x="13068481" y="2209800"/>
            <a:chExt cx="2596917" cy="246718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76"/>
            <a:stretch/>
          </p:blipFill>
          <p:spPr>
            <a:xfrm>
              <a:off x="13068481" y="2209800"/>
              <a:ext cx="2596917" cy="195627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610054" y="4153766"/>
              <a:ext cx="1401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oåi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201400" y="4412290"/>
            <a:ext cx="2259185" cy="2483798"/>
            <a:chOff x="11201400" y="4412290"/>
            <a:chExt cx="2259185" cy="24837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3" t="13823" r="8800" b="12978"/>
            <a:stretch/>
          </p:blipFill>
          <p:spPr>
            <a:xfrm>
              <a:off x="11201400" y="4412290"/>
              <a:ext cx="2259185" cy="203291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1505424" y="6372868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na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022761" y="6248400"/>
            <a:ext cx="2141220" cy="2719534"/>
            <a:chOff x="13022761" y="6288652"/>
            <a:chExt cx="2141220" cy="271953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9" t="3709" r="12407" b="7200"/>
            <a:stretch/>
          </p:blipFill>
          <p:spPr>
            <a:xfrm>
              <a:off x="13022761" y="6288652"/>
              <a:ext cx="2141220" cy="224028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3153049" y="8484966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taùo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067800" y="6200134"/>
            <a:ext cx="2218588" cy="2791466"/>
            <a:chOff x="9211412" y="6231287"/>
            <a:chExt cx="2218588" cy="2791466"/>
          </a:xfrm>
          <a:solidFill>
            <a:schemeClr val="bg1"/>
          </a:solidFill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412" y="6231287"/>
              <a:ext cx="2218588" cy="2297646"/>
            </a:xfrm>
            <a:prstGeom prst="rect">
              <a:avLst/>
            </a:prstGeom>
            <a:grpFill/>
          </p:spPr>
        </p:pic>
        <p:sp>
          <p:nvSpPr>
            <p:cNvPr id="21" name="TextBox 20"/>
            <p:cNvSpPr txBox="1"/>
            <p:nvPr/>
          </p:nvSpPr>
          <p:spPr>
            <a:xfrm>
              <a:off x="9351237" y="8499533"/>
              <a:ext cx="188224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00"/>
                  </a:solidFill>
                  <a:latin typeface="VNI-Avo" pitchFamily="2" charset="0"/>
                  <a:cs typeface="Arial" pitchFamily="34" charset="0"/>
                </a:rPr>
                <a:t>Quaû cam</a:t>
              </a:r>
              <a:endParaRPr lang="en-US" sz="2800" b="1">
                <a:solidFill>
                  <a:srgbClr val="FF0000"/>
                </a:solidFill>
                <a:latin typeface="VNI-Avo" pitchFamily="2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5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94469"/>
            <a:ext cx="14668500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WordArt 3"/>
          <p:cNvSpPr>
            <a:spLocks noChangeArrowheads="1" noChangeShapeType="1" noTextEdit="1"/>
          </p:cNvSpPr>
          <p:nvPr/>
        </p:nvSpPr>
        <p:spPr bwMode="auto">
          <a:xfrm>
            <a:off x="323850" y="3463131"/>
            <a:ext cx="15354300" cy="15827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39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9389</TotalTime>
  <Words>201</Words>
  <Application>Microsoft Office PowerPoint</Application>
  <PresentationFormat>Custom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HP PC</cp:lastModifiedBy>
  <cp:revision>964</cp:revision>
  <dcterms:created xsi:type="dcterms:W3CDTF">2008-09-09T22:52:10Z</dcterms:created>
  <dcterms:modified xsi:type="dcterms:W3CDTF">2023-09-13T07:47:27Z</dcterms:modified>
</cp:coreProperties>
</file>