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4" r:id="rId6"/>
    <p:sldId id="265" r:id="rId7"/>
    <p:sldId id="267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b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19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64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Bà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bé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búp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bê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502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967" y="685800"/>
            <a:ext cx="8919633" cy="3733800"/>
            <a:chOff x="71967" y="685800"/>
            <a:chExt cx="8919633" cy="3733800"/>
          </a:xfrm>
        </p:grpSpPr>
        <p:pic>
          <p:nvPicPr>
            <p:cNvPr id="4" name="Picture 3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67" y="685800"/>
              <a:ext cx="8919633" cy="37338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10" name="Picture 9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 l="7689" t="6122" r="67537" b="83674"/>
            <a:stretch>
              <a:fillRect/>
            </a:stretch>
          </p:blipFill>
          <p:spPr bwMode="auto">
            <a:xfrm>
              <a:off x="762000" y="1371600"/>
              <a:ext cx="2209800" cy="533400"/>
            </a:xfrm>
            <a:prstGeom prst="rect">
              <a:avLst/>
            </a:prstGeom>
            <a:noFill/>
            <a:ln w="317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à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5506" t="12820" r="77190"/>
          <a:stretch>
            <a:fillRect/>
          </a:stretch>
        </p:blipFill>
        <p:spPr bwMode="auto">
          <a:xfrm>
            <a:off x="457200" y="533399"/>
            <a:ext cx="1905000" cy="294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40017" t="-2817" r="38957"/>
          <a:stretch>
            <a:fillRect/>
          </a:stretch>
        </p:blipFill>
        <p:spPr bwMode="auto">
          <a:xfrm>
            <a:off x="2819400" y="533400"/>
            <a:ext cx="1981200" cy="2971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6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75655" t="36585" r="1152" b="7317"/>
          <a:stretch>
            <a:fillRect/>
          </a:stretch>
        </p:blipFill>
        <p:spPr bwMode="auto">
          <a:xfrm>
            <a:off x="5562599" y="685800"/>
            <a:ext cx="3389243" cy="2514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bà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bà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à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58674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14500"/>
            <a:ext cx="5029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Pictures\TRANH HOC VAN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443356" cy="5486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HP\Pictures\TRANH HOC VAN\10.PNG"/>
          <p:cNvPicPr>
            <a:picLocks noChangeAspect="1" noChangeArrowheads="1"/>
          </p:cNvPicPr>
          <p:nvPr/>
        </p:nvPicPr>
        <p:blipFill>
          <a:blip r:embed="rId2"/>
          <a:srcRect t="2817"/>
          <a:stretch>
            <a:fillRect/>
          </a:stretch>
        </p:blipFill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đình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41</Words>
  <Application>Microsoft Office PowerPoint</Application>
  <PresentationFormat>On-screen Show (4:3)</PresentationFormat>
  <Paragraphs>28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35</cp:revision>
  <dcterms:created xsi:type="dcterms:W3CDTF">2020-08-10T13:41:50Z</dcterms:created>
  <dcterms:modified xsi:type="dcterms:W3CDTF">2023-09-12T02:04:09Z</dcterms:modified>
</cp:coreProperties>
</file>