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53" r:id="rId3"/>
    <p:sldId id="791" r:id="rId4"/>
    <p:sldId id="261" r:id="rId5"/>
    <p:sldId id="290" r:id="rId6"/>
    <p:sldId id="796" r:id="rId7"/>
    <p:sldId id="321" r:id="rId8"/>
    <p:sldId id="331" r:id="rId9"/>
    <p:sldId id="328" r:id="rId10"/>
    <p:sldId id="792" r:id="rId11"/>
    <p:sldId id="797" r:id="rId12"/>
    <p:sldId id="291" r:id="rId13"/>
    <p:sldId id="798" r:id="rId14"/>
    <p:sldId id="258" r:id="rId15"/>
    <p:sldId id="795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FBB-CB38-416C-96F7-028D2994209C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DB4-96C9-4049-B184-CF6D4CE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17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2AA-071E-90AE-8C93-CFBFFCB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99A48-090B-9411-75B7-F414A92B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22E3-5E6A-3456-0EED-B3707E6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CA12-D992-D58D-8FAF-C225947C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FDA1-2898-528F-4B7D-6CDDC19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2069-ABDD-6FBC-AB27-654E4194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2444-28E9-99B3-310E-E28C279B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5C56-131F-82DB-27C1-9AB7FE05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292C-F233-7EB9-69F6-EC4210B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A108-702C-26DF-729D-7D616BF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7E66E-4A51-1DE8-7FAE-DA21A90D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A7BD-119F-6A38-ABFC-38834845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C-8259-6248-396E-E2FEE1E0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664A-3E49-6C18-2BA9-F5FDB27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8F6A-B6C6-82DA-4BB8-1FC93F26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6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F90-BC4C-AC4D-91C2-91DD28C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3056-A141-8465-121B-5A00B531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41A5-FE32-1F3D-B125-486DC9B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08F9-BCDE-2554-7237-005231A8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4AD9-FCE0-BDF4-E8D1-0F5273C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9236-9E50-53DF-8249-34DE4D5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3C2-50A7-7EFF-9F2E-6CECE67A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05B-B039-91D9-2BBD-FA854A1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E5A7-97FA-61BE-DEEA-40E2D92E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04F-4F73-3856-B022-1D12398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C20F-EBC7-CB39-E454-8CD385B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26EA-8C30-9CF9-9D19-CA2285B9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D932-E1E0-285E-6E0B-03F81315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87A-210D-AE93-1C12-9EACE35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4D98-DD50-D870-BB5E-C5DBD4B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6717-9DE8-C087-3F65-2869E723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A89-6975-3E14-FB7D-373B133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2B4-97BE-7ADC-711A-80D2C072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CC38-5409-8994-AC5B-583E89BF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DC21-587E-26A3-E935-738DA6A5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DD607-7604-447B-E71E-B7A5494D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9FC34-E7ED-FAB3-D3B8-11267B4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FC7B-A591-F839-8DAE-9F536B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0FA3-6A34-2D61-D5D0-8C3CFE4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560-4722-83C9-5BE8-B08EB9E9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0140-5918-1BC8-F2A0-09D8B84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6EA-20AA-8849-D15B-173F9BD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405F-A839-2DDD-C669-B3FD628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F3A58-12FA-604D-82C4-6C44BF5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57B5-19A2-2AC1-EA96-A0005153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4718-9E71-57F8-0DAD-BED1064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A50-569F-1902-5C61-212AC27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93A-B3C2-7273-E551-CDE9A64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1C56-CA68-00E6-25E9-723489F3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FDA4-8B48-6BC1-1DFC-76A5AB7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53F7-4956-50A0-5EA3-B675866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C890-338C-A3F1-4B00-084875AE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389B-C2D7-D885-CA22-DA24FBA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61BC-3645-4F5A-DC44-1FD03851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D147-D08C-31E0-F8C9-D8928102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455F-D1CA-4C4A-D625-52EF21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FE4C-4B10-59C3-0D05-53FC688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9BDC-1F73-964C-E00E-44B126CC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1545-16EE-E4E5-67C3-592F520D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D0A4-CF8E-7780-9135-B00CA9BB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47B9-B63A-7B0C-BC10-6623A74B4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948A-1EE5-496F-B9C6-DDC8D019BDBF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E85-392E-D743-7315-18F5DF2C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901C-EBAC-C450-770D-135C7A67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710627"/>
            <a:chOff x="1767238" y="1351594"/>
            <a:chExt cx="4819501" cy="882755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802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nghiệm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3968" y="2030831"/>
            <a:ext cx="7553599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5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D75B8F12-2A64-41B1-80E9-72ED1017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5C2D4F-DA8D-44C6-9B8C-5756F20A207D}"/>
              </a:ext>
            </a:extLst>
          </p:cNvPr>
          <p:cNvGrpSpPr/>
          <p:nvPr/>
        </p:nvGrpSpPr>
        <p:grpSpPr>
          <a:xfrm>
            <a:off x="4514850" y="0"/>
            <a:ext cx="7052310" cy="3429000"/>
            <a:chOff x="7027291" y="1235167"/>
            <a:chExt cx="3939869" cy="2373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8895DE-97B0-4363-9C34-9A845C43C5C0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20" name="图片 7">
                <a:extLst>
                  <a:ext uri="{FF2B5EF4-FFF2-40B4-BE49-F238E27FC236}">
                    <a16:creationId xmlns:a16="http://schemas.microsoft.com/office/drawing/2014/main" id="{460B11E6-3AB2-4E6A-8D49-C5FB6D52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FDB0A5-D778-4730-9F87-1B6A1567DA94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EDAEA27-4425-4D4A-ADC4-8F0F5A42BDB9}"/>
                </a:ext>
              </a:extLst>
            </p:cNvPr>
            <p:cNvSpPr/>
            <p:nvPr/>
          </p:nvSpPr>
          <p:spPr>
            <a:xfrm>
              <a:off x="7656066" y="2091919"/>
              <a:ext cx="2682319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4296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ĐỐ BẠN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gì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?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817E66-34DA-44EF-B228-63CFCF648524}"/>
              </a:ext>
            </a:extLst>
          </p:cNvPr>
          <p:cNvSpPr/>
          <p:nvPr/>
        </p:nvSpPr>
        <p:spPr>
          <a:xfrm>
            <a:off x="1485459" y="7100603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CDF786-588A-4D40-A103-F772A6F59696}"/>
              </a:ext>
            </a:extLst>
          </p:cNvPr>
          <p:cNvSpPr/>
          <p:nvPr/>
        </p:nvSpPr>
        <p:spPr>
          <a:xfrm>
            <a:off x="496387" y="378823"/>
            <a:ext cx="11220995" cy="6416076"/>
          </a:xfrm>
          <a:prstGeom prst="roundRect">
            <a:avLst/>
          </a:prstGeom>
          <a:solidFill>
            <a:schemeClr val="bg1">
              <a:alpha val="73000"/>
            </a:schemeClr>
          </a:solidFill>
          <a:ln w="57150">
            <a:solidFill>
              <a:srgbClr val="1085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F63BA-2A92-4BC4-81B5-694AD1AE2ED3}"/>
              </a:ext>
            </a:extLst>
          </p:cNvPr>
          <p:cNvGrpSpPr/>
          <p:nvPr/>
        </p:nvGrpSpPr>
        <p:grpSpPr>
          <a:xfrm>
            <a:off x="395561" y="2012833"/>
            <a:ext cx="9996937" cy="2385533"/>
            <a:chOff x="446777" y="1474440"/>
            <a:chExt cx="6758695" cy="973356"/>
          </a:xfrm>
        </p:grpSpPr>
        <p:grpSp>
          <p:nvGrpSpPr>
            <p:cNvPr id="20" name="组合 18">
              <a:extLst>
                <a:ext uri="{FF2B5EF4-FFF2-40B4-BE49-F238E27FC236}">
                  <a16:creationId xmlns:a16="http://schemas.microsoft.com/office/drawing/2014/main" id="{709063AA-4E40-4284-AA22-EA3F48A8AE89}"/>
                </a:ext>
              </a:extLst>
            </p:cNvPr>
            <p:cNvGrpSpPr/>
            <p:nvPr/>
          </p:nvGrpSpPr>
          <p:grpSpPr>
            <a:xfrm>
              <a:off x="1241740" y="1580762"/>
              <a:ext cx="5963732" cy="857594"/>
              <a:chOff x="1317" y="3015"/>
              <a:chExt cx="16681" cy="4003"/>
            </a:xfrm>
          </p:grpSpPr>
          <p:grpSp>
            <p:nvGrpSpPr>
              <p:cNvPr id="22" name="组合 15">
                <a:extLst>
                  <a:ext uri="{FF2B5EF4-FFF2-40B4-BE49-F238E27FC236}">
                    <a16:creationId xmlns:a16="http://schemas.microsoft.com/office/drawing/2014/main" id="{02875D84-A639-4AF8-AF23-F7ABED5AF83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4" name="圆角矩形 14">
                  <a:extLst>
                    <a:ext uri="{FF2B5EF4-FFF2-40B4-BE49-F238E27FC236}">
                      <a16:creationId xmlns:a16="http://schemas.microsoft.com/office/drawing/2014/main" id="{F186A7B7-A0B5-440A-958D-7D5272CE356E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圆角矩形 13">
                  <a:extLst>
                    <a:ext uri="{FF2B5EF4-FFF2-40B4-BE49-F238E27FC236}">
                      <a16:creationId xmlns:a16="http://schemas.microsoft.com/office/drawing/2014/main" id="{9A854F23-1A65-4A94-82E2-4B6050EA703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" name="文本框 17">
                <a:extLst>
                  <a:ext uri="{FF2B5EF4-FFF2-40B4-BE49-F238E27FC236}">
                    <a16:creationId xmlns:a16="http://schemas.microsoft.com/office/drawing/2014/main" id="{7D948EB6-73D7-4FE7-9E29-87BAF5D0A46C}"/>
                  </a:ext>
                </a:extLst>
              </p:cNvPr>
              <p:cNvSpPr txBox="1"/>
              <p:nvPr/>
            </p:nvSpPr>
            <p:spPr>
              <a:xfrm>
                <a:off x="2270" y="3015"/>
                <a:ext cx="15148" cy="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Chuẩn bị sản phẩm thể hiện sở thích riêng của mình và sở thích riêng của những người thân trong gia đình.</a:t>
                </a:r>
                <a:endPara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77D013D-A85D-4004-878D-27EF03A3C33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9945025">
              <a:off x="446777" y="1474440"/>
              <a:ext cx="1185750" cy="9733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6892F00-CCCA-4408-A83E-9C5EC5C6E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79" y="516279"/>
            <a:ext cx="4986960" cy="1286367"/>
          </a:xfrm>
          <a:prstGeom prst="rect">
            <a:avLst/>
          </a:prstGeom>
        </p:spPr>
      </p:pic>
      <p:pic>
        <p:nvPicPr>
          <p:cNvPr id="41" name="图片 6" descr="61af0faad64fb">
            <a:extLst>
              <a:ext uri="{FF2B5EF4-FFF2-40B4-BE49-F238E27FC236}">
                <a16:creationId xmlns:a16="http://schemas.microsoft.com/office/drawing/2014/main" id="{906D86B1-3DD0-4751-998F-5EC04D210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422" y="4205954"/>
            <a:ext cx="4760730" cy="2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2442845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5B6EEE-E902-48EE-B2F4-8C9A0D34DB57}"/>
              </a:ext>
            </a:extLst>
          </p:cNvPr>
          <p:cNvSpPr/>
          <p:nvPr/>
        </p:nvSpPr>
        <p:spPr>
          <a:xfrm>
            <a:off x="3943349" y="2265280"/>
            <a:ext cx="647223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6" descr="61af0faad64fb">
            <a:extLst>
              <a:ext uri="{FF2B5EF4-FFF2-40B4-BE49-F238E27FC236}">
                <a16:creationId xmlns:a16="http://schemas.microsoft.com/office/drawing/2014/main" id="{5BDBC3B5-0291-4BC7-8FE5-6FCCA6686B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7238" y="-264551"/>
            <a:ext cx="4760730" cy="297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5646" y="721391"/>
            <a:ext cx="10860708" cy="5525785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custGeom>
              <a:avLst/>
              <a:gdLst>
                <a:gd name="connsiteX0" fmla="*/ 0 w 10663928"/>
                <a:gd name="connsiteY0" fmla="*/ 0 h 5501577"/>
                <a:gd name="connsiteX1" fmla="*/ 666496 w 10663928"/>
                <a:gd name="connsiteY1" fmla="*/ 0 h 5501577"/>
                <a:gd name="connsiteX2" fmla="*/ 1332991 w 10663928"/>
                <a:gd name="connsiteY2" fmla="*/ 0 h 5501577"/>
                <a:gd name="connsiteX3" fmla="*/ 1999487 w 10663928"/>
                <a:gd name="connsiteY3" fmla="*/ 0 h 5501577"/>
                <a:gd name="connsiteX4" fmla="*/ 2559343 w 10663928"/>
                <a:gd name="connsiteY4" fmla="*/ 0 h 5501577"/>
                <a:gd name="connsiteX5" fmla="*/ 3332478 w 10663928"/>
                <a:gd name="connsiteY5" fmla="*/ 0 h 5501577"/>
                <a:gd name="connsiteX6" fmla="*/ 4105612 w 10663928"/>
                <a:gd name="connsiteY6" fmla="*/ 0 h 5501577"/>
                <a:gd name="connsiteX7" fmla="*/ 4665469 w 10663928"/>
                <a:gd name="connsiteY7" fmla="*/ 0 h 5501577"/>
                <a:gd name="connsiteX8" fmla="*/ 5331964 w 10663928"/>
                <a:gd name="connsiteY8" fmla="*/ 0 h 5501577"/>
                <a:gd name="connsiteX9" fmla="*/ 6105099 w 10663928"/>
                <a:gd name="connsiteY9" fmla="*/ 0 h 5501577"/>
                <a:gd name="connsiteX10" fmla="*/ 6878234 w 10663928"/>
                <a:gd name="connsiteY10" fmla="*/ 0 h 5501577"/>
                <a:gd name="connsiteX11" fmla="*/ 7331451 w 10663928"/>
                <a:gd name="connsiteY11" fmla="*/ 0 h 5501577"/>
                <a:gd name="connsiteX12" fmla="*/ 7891307 w 10663928"/>
                <a:gd name="connsiteY12" fmla="*/ 0 h 5501577"/>
                <a:gd name="connsiteX13" fmla="*/ 8237884 w 10663928"/>
                <a:gd name="connsiteY13" fmla="*/ 0 h 5501577"/>
                <a:gd name="connsiteX14" fmla="*/ 9117658 w 10663928"/>
                <a:gd name="connsiteY14" fmla="*/ 0 h 5501577"/>
                <a:gd name="connsiteX15" fmla="*/ 9464236 w 10663928"/>
                <a:gd name="connsiteY15" fmla="*/ 0 h 5501577"/>
                <a:gd name="connsiteX16" fmla="*/ 10663928 w 10663928"/>
                <a:gd name="connsiteY16" fmla="*/ 0 h 5501577"/>
                <a:gd name="connsiteX17" fmla="*/ 10663928 w 10663928"/>
                <a:gd name="connsiteY17" fmla="*/ 742713 h 5501577"/>
                <a:gd name="connsiteX18" fmla="*/ 10663928 w 10663928"/>
                <a:gd name="connsiteY18" fmla="*/ 1320378 h 5501577"/>
                <a:gd name="connsiteX19" fmla="*/ 10663928 w 10663928"/>
                <a:gd name="connsiteY19" fmla="*/ 1843028 h 5501577"/>
                <a:gd name="connsiteX20" fmla="*/ 10663928 w 10663928"/>
                <a:gd name="connsiteY20" fmla="*/ 2585741 h 5501577"/>
                <a:gd name="connsiteX21" fmla="*/ 10663928 w 10663928"/>
                <a:gd name="connsiteY21" fmla="*/ 3328454 h 5501577"/>
                <a:gd name="connsiteX22" fmla="*/ 10663928 w 10663928"/>
                <a:gd name="connsiteY22" fmla="*/ 3906120 h 5501577"/>
                <a:gd name="connsiteX23" fmla="*/ 10663928 w 10663928"/>
                <a:gd name="connsiteY23" fmla="*/ 4538801 h 5501577"/>
                <a:gd name="connsiteX24" fmla="*/ 10663928 w 10663928"/>
                <a:gd name="connsiteY24" fmla="*/ 5501577 h 5501577"/>
                <a:gd name="connsiteX25" fmla="*/ 9784154 w 10663928"/>
                <a:gd name="connsiteY25" fmla="*/ 5501577 h 5501577"/>
                <a:gd name="connsiteX26" fmla="*/ 9330937 w 10663928"/>
                <a:gd name="connsiteY26" fmla="*/ 5501577 h 5501577"/>
                <a:gd name="connsiteX27" fmla="*/ 8771081 w 10663928"/>
                <a:gd name="connsiteY27" fmla="*/ 5501577 h 5501577"/>
                <a:gd name="connsiteX28" fmla="*/ 8211225 w 10663928"/>
                <a:gd name="connsiteY28" fmla="*/ 5501577 h 5501577"/>
                <a:gd name="connsiteX29" fmla="*/ 7864647 w 10663928"/>
                <a:gd name="connsiteY29" fmla="*/ 5501577 h 5501577"/>
                <a:gd name="connsiteX30" fmla="*/ 7304791 w 10663928"/>
                <a:gd name="connsiteY30" fmla="*/ 5501577 h 5501577"/>
                <a:gd name="connsiteX31" fmla="*/ 6851574 w 10663928"/>
                <a:gd name="connsiteY31" fmla="*/ 5501577 h 5501577"/>
                <a:gd name="connsiteX32" fmla="*/ 6078439 w 10663928"/>
                <a:gd name="connsiteY32" fmla="*/ 5501577 h 5501577"/>
                <a:gd name="connsiteX33" fmla="*/ 5305304 w 10663928"/>
                <a:gd name="connsiteY33" fmla="*/ 5501577 h 5501577"/>
                <a:gd name="connsiteX34" fmla="*/ 4852087 w 10663928"/>
                <a:gd name="connsiteY34" fmla="*/ 5501577 h 5501577"/>
                <a:gd name="connsiteX35" fmla="*/ 4292231 w 10663928"/>
                <a:gd name="connsiteY35" fmla="*/ 5501577 h 5501577"/>
                <a:gd name="connsiteX36" fmla="*/ 3519096 w 10663928"/>
                <a:gd name="connsiteY36" fmla="*/ 5501577 h 5501577"/>
                <a:gd name="connsiteX37" fmla="*/ 2959240 w 10663928"/>
                <a:gd name="connsiteY37" fmla="*/ 5501577 h 5501577"/>
                <a:gd name="connsiteX38" fmla="*/ 2186105 w 10663928"/>
                <a:gd name="connsiteY38" fmla="*/ 5501577 h 5501577"/>
                <a:gd name="connsiteX39" fmla="*/ 1732888 w 10663928"/>
                <a:gd name="connsiteY39" fmla="*/ 5501577 h 5501577"/>
                <a:gd name="connsiteX40" fmla="*/ 853114 w 10663928"/>
                <a:gd name="connsiteY40" fmla="*/ 5501577 h 5501577"/>
                <a:gd name="connsiteX41" fmla="*/ 0 w 10663928"/>
                <a:gd name="connsiteY41" fmla="*/ 5501577 h 5501577"/>
                <a:gd name="connsiteX42" fmla="*/ 0 w 10663928"/>
                <a:gd name="connsiteY42" fmla="*/ 4868896 h 5501577"/>
                <a:gd name="connsiteX43" fmla="*/ 0 w 10663928"/>
                <a:gd name="connsiteY43" fmla="*/ 4126183 h 5501577"/>
                <a:gd name="connsiteX44" fmla="*/ 0 w 10663928"/>
                <a:gd name="connsiteY44" fmla="*/ 3383470 h 5501577"/>
                <a:gd name="connsiteX45" fmla="*/ 0 w 10663928"/>
                <a:gd name="connsiteY45" fmla="*/ 2750789 h 5501577"/>
                <a:gd name="connsiteX46" fmla="*/ 0 w 10663928"/>
                <a:gd name="connsiteY46" fmla="*/ 2063091 h 5501577"/>
                <a:gd name="connsiteX47" fmla="*/ 0 w 10663928"/>
                <a:gd name="connsiteY47" fmla="*/ 1320378 h 5501577"/>
                <a:gd name="connsiteX48" fmla="*/ 0 w 10663928"/>
                <a:gd name="connsiteY48" fmla="*/ 742713 h 5501577"/>
                <a:gd name="connsiteX49" fmla="*/ 0 w 10663928"/>
                <a:gd name="connsiteY49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663928" h="5501577" fill="none" extrusionOk="0">
                  <a:moveTo>
                    <a:pt x="0" y="0"/>
                  </a:moveTo>
                  <a:cubicBezTo>
                    <a:pt x="214895" y="28321"/>
                    <a:pt x="388087" y="-6611"/>
                    <a:pt x="666496" y="0"/>
                  </a:cubicBezTo>
                  <a:cubicBezTo>
                    <a:pt x="944905" y="6611"/>
                    <a:pt x="1193364" y="-7570"/>
                    <a:pt x="1332991" y="0"/>
                  </a:cubicBezTo>
                  <a:cubicBezTo>
                    <a:pt x="1472618" y="7570"/>
                    <a:pt x="1842066" y="26446"/>
                    <a:pt x="1999487" y="0"/>
                  </a:cubicBezTo>
                  <a:cubicBezTo>
                    <a:pt x="2156908" y="-26446"/>
                    <a:pt x="2316421" y="21015"/>
                    <a:pt x="2559343" y="0"/>
                  </a:cubicBezTo>
                  <a:cubicBezTo>
                    <a:pt x="2802265" y="-21015"/>
                    <a:pt x="3076646" y="-22550"/>
                    <a:pt x="3332478" y="0"/>
                  </a:cubicBezTo>
                  <a:cubicBezTo>
                    <a:pt x="3588311" y="22550"/>
                    <a:pt x="3803584" y="4583"/>
                    <a:pt x="4105612" y="0"/>
                  </a:cubicBezTo>
                  <a:cubicBezTo>
                    <a:pt x="4407640" y="-4583"/>
                    <a:pt x="4552975" y="7609"/>
                    <a:pt x="4665469" y="0"/>
                  </a:cubicBezTo>
                  <a:cubicBezTo>
                    <a:pt x="4777963" y="-7609"/>
                    <a:pt x="5010335" y="-27737"/>
                    <a:pt x="5331964" y="0"/>
                  </a:cubicBezTo>
                  <a:cubicBezTo>
                    <a:pt x="5653593" y="27737"/>
                    <a:pt x="5885256" y="-1444"/>
                    <a:pt x="6105099" y="0"/>
                  </a:cubicBezTo>
                  <a:cubicBezTo>
                    <a:pt x="6324942" y="1444"/>
                    <a:pt x="6681201" y="32019"/>
                    <a:pt x="6878234" y="0"/>
                  </a:cubicBezTo>
                  <a:cubicBezTo>
                    <a:pt x="7075268" y="-32019"/>
                    <a:pt x="7125155" y="13555"/>
                    <a:pt x="7331451" y="0"/>
                  </a:cubicBezTo>
                  <a:cubicBezTo>
                    <a:pt x="7537747" y="-13555"/>
                    <a:pt x="7657535" y="14000"/>
                    <a:pt x="7891307" y="0"/>
                  </a:cubicBezTo>
                  <a:cubicBezTo>
                    <a:pt x="8125079" y="-14000"/>
                    <a:pt x="8122374" y="8944"/>
                    <a:pt x="8237884" y="0"/>
                  </a:cubicBezTo>
                  <a:cubicBezTo>
                    <a:pt x="8353394" y="-8944"/>
                    <a:pt x="8799796" y="43354"/>
                    <a:pt x="9117658" y="0"/>
                  </a:cubicBezTo>
                  <a:cubicBezTo>
                    <a:pt x="9435520" y="-43354"/>
                    <a:pt x="9349306" y="-5448"/>
                    <a:pt x="9464236" y="0"/>
                  </a:cubicBezTo>
                  <a:cubicBezTo>
                    <a:pt x="9579166" y="5448"/>
                    <a:pt x="10067832" y="-51196"/>
                    <a:pt x="10663928" y="0"/>
                  </a:cubicBezTo>
                  <a:cubicBezTo>
                    <a:pt x="10641582" y="288482"/>
                    <a:pt x="10637690" y="532151"/>
                    <a:pt x="10663928" y="742713"/>
                  </a:cubicBezTo>
                  <a:cubicBezTo>
                    <a:pt x="10690166" y="953275"/>
                    <a:pt x="10683992" y="1091545"/>
                    <a:pt x="10663928" y="1320378"/>
                  </a:cubicBezTo>
                  <a:cubicBezTo>
                    <a:pt x="10643864" y="1549212"/>
                    <a:pt x="10678690" y="1672082"/>
                    <a:pt x="10663928" y="1843028"/>
                  </a:cubicBezTo>
                  <a:cubicBezTo>
                    <a:pt x="10649167" y="2013974"/>
                    <a:pt x="10677225" y="2369341"/>
                    <a:pt x="10663928" y="2585741"/>
                  </a:cubicBezTo>
                  <a:cubicBezTo>
                    <a:pt x="10650631" y="2802141"/>
                    <a:pt x="10646291" y="2984969"/>
                    <a:pt x="10663928" y="3328454"/>
                  </a:cubicBezTo>
                  <a:cubicBezTo>
                    <a:pt x="10681565" y="3671939"/>
                    <a:pt x="10650628" y="3732560"/>
                    <a:pt x="10663928" y="3906120"/>
                  </a:cubicBezTo>
                  <a:cubicBezTo>
                    <a:pt x="10677228" y="4079680"/>
                    <a:pt x="10687931" y="4304514"/>
                    <a:pt x="10663928" y="4538801"/>
                  </a:cubicBezTo>
                  <a:cubicBezTo>
                    <a:pt x="10639925" y="4773088"/>
                    <a:pt x="10670646" y="5174160"/>
                    <a:pt x="10663928" y="5501577"/>
                  </a:cubicBezTo>
                  <a:cubicBezTo>
                    <a:pt x="10366797" y="5535479"/>
                    <a:pt x="10069997" y="5510270"/>
                    <a:pt x="9784154" y="5501577"/>
                  </a:cubicBezTo>
                  <a:cubicBezTo>
                    <a:pt x="9498311" y="5492884"/>
                    <a:pt x="9485825" y="5490875"/>
                    <a:pt x="9330937" y="5501577"/>
                  </a:cubicBezTo>
                  <a:cubicBezTo>
                    <a:pt x="9176049" y="5512279"/>
                    <a:pt x="8924850" y="5518916"/>
                    <a:pt x="8771081" y="5501577"/>
                  </a:cubicBezTo>
                  <a:cubicBezTo>
                    <a:pt x="8617312" y="5484238"/>
                    <a:pt x="8372385" y="5474993"/>
                    <a:pt x="8211225" y="5501577"/>
                  </a:cubicBezTo>
                  <a:cubicBezTo>
                    <a:pt x="8050065" y="5528161"/>
                    <a:pt x="8031615" y="5511579"/>
                    <a:pt x="7864647" y="5501577"/>
                  </a:cubicBezTo>
                  <a:cubicBezTo>
                    <a:pt x="7697679" y="5491575"/>
                    <a:pt x="7571052" y="5507145"/>
                    <a:pt x="7304791" y="5501577"/>
                  </a:cubicBezTo>
                  <a:cubicBezTo>
                    <a:pt x="7038530" y="5496009"/>
                    <a:pt x="7050632" y="5484334"/>
                    <a:pt x="6851574" y="5501577"/>
                  </a:cubicBezTo>
                  <a:cubicBezTo>
                    <a:pt x="6652516" y="5518820"/>
                    <a:pt x="6288561" y="5463096"/>
                    <a:pt x="6078439" y="5501577"/>
                  </a:cubicBezTo>
                  <a:cubicBezTo>
                    <a:pt x="5868318" y="5540058"/>
                    <a:pt x="5476019" y="5485539"/>
                    <a:pt x="5305304" y="5501577"/>
                  </a:cubicBezTo>
                  <a:cubicBezTo>
                    <a:pt x="5134590" y="5517615"/>
                    <a:pt x="4989372" y="5501187"/>
                    <a:pt x="4852087" y="5501577"/>
                  </a:cubicBezTo>
                  <a:cubicBezTo>
                    <a:pt x="4714802" y="5501967"/>
                    <a:pt x="4556654" y="5495675"/>
                    <a:pt x="4292231" y="5501577"/>
                  </a:cubicBezTo>
                  <a:cubicBezTo>
                    <a:pt x="4027808" y="5507479"/>
                    <a:pt x="3854624" y="5476292"/>
                    <a:pt x="3519096" y="5501577"/>
                  </a:cubicBezTo>
                  <a:cubicBezTo>
                    <a:pt x="3183568" y="5526862"/>
                    <a:pt x="3157234" y="5491190"/>
                    <a:pt x="2959240" y="5501577"/>
                  </a:cubicBezTo>
                  <a:cubicBezTo>
                    <a:pt x="2761246" y="5511964"/>
                    <a:pt x="2570487" y="5487311"/>
                    <a:pt x="2186105" y="5501577"/>
                  </a:cubicBezTo>
                  <a:cubicBezTo>
                    <a:pt x="1801724" y="5515843"/>
                    <a:pt x="1869426" y="5491802"/>
                    <a:pt x="1732888" y="5501577"/>
                  </a:cubicBezTo>
                  <a:cubicBezTo>
                    <a:pt x="1596350" y="5511352"/>
                    <a:pt x="1282884" y="5502436"/>
                    <a:pt x="853114" y="5501577"/>
                  </a:cubicBezTo>
                  <a:cubicBezTo>
                    <a:pt x="423344" y="5500718"/>
                    <a:pt x="176540" y="5461124"/>
                    <a:pt x="0" y="5501577"/>
                  </a:cubicBezTo>
                  <a:cubicBezTo>
                    <a:pt x="-2037" y="5322346"/>
                    <a:pt x="-30733" y="5027614"/>
                    <a:pt x="0" y="4868896"/>
                  </a:cubicBezTo>
                  <a:cubicBezTo>
                    <a:pt x="30733" y="4710178"/>
                    <a:pt x="13531" y="4304249"/>
                    <a:pt x="0" y="4126183"/>
                  </a:cubicBezTo>
                  <a:cubicBezTo>
                    <a:pt x="-13531" y="3948117"/>
                    <a:pt x="9317" y="3740102"/>
                    <a:pt x="0" y="3383470"/>
                  </a:cubicBezTo>
                  <a:cubicBezTo>
                    <a:pt x="-9317" y="3026838"/>
                    <a:pt x="14401" y="2984088"/>
                    <a:pt x="0" y="2750789"/>
                  </a:cubicBezTo>
                  <a:cubicBezTo>
                    <a:pt x="-14401" y="2517490"/>
                    <a:pt x="29857" y="2372058"/>
                    <a:pt x="0" y="2063091"/>
                  </a:cubicBezTo>
                  <a:cubicBezTo>
                    <a:pt x="-29857" y="1754124"/>
                    <a:pt x="-17613" y="1569658"/>
                    <a:pt x="0" y="1320378"/>
                  </a:cubicBezTo>
                  <a:cubicBezTo>
                    <a:pt x="17613" y="1071098"/>
                    <a:pt x="25152" y="949014"/>
                    <a:pt x="0" y="742713"/>
                  </a:cubicBezTo>
                  <a:cubicBezTo>
                    <a:pt x="-25152" y="536412"/>
                    <a:pt x="25177" y="268176"/>
                    <a:pt x="0" y="0"/>
                  </a:cubicBezTo>
                  <a:close/>
                </a:path>
                <a:path w="10663928" h="5501577" stroke="0" extrusionOk="0">
                  <a:moveTo>
                    <a:pt x="0" y="0"/>
                  </a:moveTo>
                  <a:cubicBezTo>
                    <a:pt x="69618" y="-5578"/>
                    <a:pt x="232346" y="7234"/>
                    <a:pt x="346578" y="0"/>
                  </a:cubicBezTo>
                  <a:cubicBezTo>
                    <a:pt x="460810" y="-7234"/>
                    <a:pt x="628107" y="-13830"/>
                    <a:pt x="799795" y="0"/>
                  </a:cubicBezTo>
                  <a:cubicBezTo>
                    <a:pt x="971483" y="13830"/>
                    <a:pt x="1156571" y="-6071"/>
                    <a:pt x="1359651" y="0"/>
                  </a:cubicBezTo>
                  <a:cubicBezTo>
                    <a:pt x="1562731" y="6071"/>
                    <a:pt x="1786251" y="27771"/>
                    <a:pt x="2132786" y="0"/>
                  </a:cubicBezTo>
                  <a:cubicBezTo>
                    <a:pt x="2479322" y="-27771"/>
                    <a:pt x="2680619" y="26664"/>
                    <a:pt x="3012560" y="0"/>
                  </a:cubicBezTo>
                  <a:cubicBezTo>
                    <a:pt x="3344501" y="-26664"/>
                    <a:pt x="3625494" y="-34644"/>
                    <a:pt x="3785694" y="0"/>
                  </a:cubicBezTo>
                  <a:cubicBezTo>
                    <a:pt x="3945894" y="34644"/>
                    <a:pt x="4126136" y="12465"/>
                    <a:pt x="4238911" y="0"/>
                  </a:cubicBezTo>
                  <a:cubicBezTo>
                    <a:pt x="4351686" y="-12465"/>
                    <a:pt x="4624923" y="3948"/>
                    <a:pt x="4905407" y="0"/>
                  </a:cubicBezTo>
                  <a:cubicBezTo>
                    <a:pt x="5185891" y="-3948"/>
                    <a:pt x="5143394" y="-5668"/>
                    <a:pt x="5251985" y="0"/>
                  </a:cubicBezTo>
                  <a:cubicBezTo>
                    <a:pt x="5360576" y="5668"/>
                    <a:pt x="5864351" y="14697"/>
                    <a:pt x="6025119" y="0"/>
                  </a:cubicBezTo>
                  <a:cubicBezTo>
                    <a:pt x="6185887" y="-14697"/>
                    <a:pt x="6639485" y="-38374"/>
                    <a:pt x="6798254" y="0"/>
                  </a:cubicBezTo>
                  <a:cubicBezTo>
                    <a:pt x="6957024" y="38374"/>
                    <a:pt x="7256733" y="9917"/>
                    <a:pt x="7571389" y="0"/>
                  </a:cubicBezTo>
                  <a:cubicBezTo>
                    <a:pt x="7886045" y="-9917"/>
                    <a:pt x="7804204" y="1178"/>
                    <a:pt x="7917967" y="0"/>
                  </a:cubicBezTo>
                  <a:cubicBezTo>
                    <a:pt x="8031730" y="-1178"/>
                    <a:pt x="8234599" y="9319"/>
                    <a:pt x="8371183" y="0"/>
                  </a:cubicBezTo>
                  <a:cubicBezTo>
                    <a:pt x="8507767" y="-9319"/>
                    <a:pt x="8648419" y="5224"/>
                    <a:pt x="8824400" y="0"/>
                  </a:cubicBezTo>
                  <a:cubicBezTo>
                    <a:pt x="9000381" y="-5224"/>
                    <a:pt x="9359216" y="-15638"/>
                    <a:pt x="9597535" y="0"/>
                  </a:cubicBezTo>
                  <a:cubicBezTo>
                    <a:pt x="9835854" y="15638"/>
                    <a:pt x="9850085" y="-11399"/>
                    <a:pt x="9944113" y="0"/>
                  </a:cubicBezTo>
                  <a:cubicBezTo>
                    <a:pt x="10038141" y="11399"/>
                    <a:pt x="10471135" y="-176"/>
                    <a:pt x="10663928" y="0"/>
                  </a:cubicBezTo>
                  <a:cubicBezTo>
                    <a:pt x="10668878" y="290510"/>
                    <a:pt x="10700870" y="550764"/>
                    <a:pt x="10663928" y="742713"/>
                  </a:cubicBezTo>
                  <a:cubicBezTo>
                    <a:pt x="10626986" y="934662"/>
                    <a:pt x="10667603" y="1015496"/>
                    <a:pt x="10663928" y="1265363"/>
                  </a:cubicBezTo>
                  <a:cubicBezTo>
                    <a:pt x="10660254" y="1515230"/>
                    <a:pt x="10638412" y="1619481"/>
                    <a:pt x="10663928" y="1953060"/>
                  </a:cubicBezTo>
                  <a:cubicBezTo>
                    <a:pt x="10689444" y="2286639"/>
                    <a:pt x="10681064" y="2408957"/>
                    <a:pt x="10663928" y="2695773"/>
                  </a:cubicBezTo>
                  <a:cubicBezTo>
                    <a:pt x="10646792" y="2982589"/>
                    <a:pt x="10683445" y="2995052"/>
                    <a:pt x="10663928" y="3273438"/>
                  </a:cubicBezTo>
                  <a:cubicBezTo>
                    <a:pt x="10644411" y="3551824"/>
                    <a:pt x="10651506" y="3544377"/>
                    <a:pt x="10663928" y="3796088"/>
                  </a:cubicBezTo>
                  <a:cubicBezTo>
                    <a:pt x="10676351" y="4047799"/>
                    <a:pt x="10682471" y="4179615"/>
                    <a:pt x="10663928" y="4318738"/>
                  </a:cubicBezTo>
                  <a:cubicBezTo>
                    <a:pt x="10645386" y="4457861"/>
                    <a:pt x="10649070" y="5014516"/>
                    <a:pt x="10663928" y="5501577"/>
                  </a:cubicBezTo>
                  <a:cubicBezTo>
                    <a:pt x="10589628" y="5502900"/>
                    <a:pt x="10390890" y="5517129"/>
                    <a:pt x="10317350" y="5501577"/>
                  </a:cubicBezTo>
                  <a:cubicBezTo>
                    <a:pt x="10243810" y="5486025"/>
                    <a:pt x="9889627" y="5523421"/>
                    <a:pt x="9757494" y="5501577"/>
                  </a:cubicBezTo>
                  <a:cubicBezTo>
                    <a:pt x="9625361" y="5479733"/>
                    <a:pt x="9097900" y="5511416"/>
                    <a:pt x="8877720" y="5501577"/>
                  </a:cubicBezTo>
                  <a:cubicBezTo>
                    <a:pt x="8657540" y="5491738"/>
                    <a:pt x="8336222" y="5537319"/>
                    <a:pt x="8104585" y="5501577"/>
                  </a:cubicBezTo>
                  <a:cubicBezTo>
                    <a:pt x="7872948" y="5465835"/>
                    <a:pt x="7744625" y="5514304"/>
                    <a:pt x="7651368" y="5501577"/>
                  </a:cubicBezTo>
                  <a:cubicBezTo>
                    <a:pt x="7558111" y="5488850"/>
                    <a:pt x="7313898" y="5521223"/>
                    <a:pt x="7198151" y="5501577"/>
                  </a:cubicBezTo>
                  <a:cubicBezTo>
                    <a:pt x="7082404" y="5481931"/>
                    <a:pt x="6988480" y="5511959"/>
                    <a:pt x="6851574" y="5501577"/>
                  </a:cubicBezTo>
                  <a:cubicBezTo>
                    <a:pt x="6714668" y="5491195"/>
                    <a:pt x="6403396" y="5544591"/>
                    <a:pt x="5971800" y="5501577"/>
                  </a:cubicBezTo>
                  <a:cubicBezTo>
                    <a:pt x="5540204" y="5458563"/>
                    <a:pt x="5629397" y="5522678"/>
                    <a:pt x="5518583" y="5501577"/>
                  </a:cubicBezTo>
                  <a:cubicBezTo>
                    <a:pt x="5407769" y="5480476"/>
                    <a:pt x="5166908" y="5496222"/>
                    <a:pt x="5065366" y="5501577"/>
                  </a:cubicBezTo>
                  <a:cubicBezTo>
                    <a:pt x="4963824" y="5506932"/>
                    <a:pt x="4536638" y="5531872"/>
                    <a:pt x="4292231" y="5501577"/>
                  </a:cubicBezTo>
                  <a:cubicBezTo>
                    <a:pt x="4047824" y="5471282"/>
                    <a:pt x="4051192" y="5512686"/>
                    <a:pt x="3945653" y="5501577"/>
                  </a:cubicBezTo>
                  <a:cubicBezTo>
                    <a:pt x="3840114" y="5490468"/>
                    <a:pt x="3423652" y="5504363"/>
                    <a:pt x="3065879" y="5501577"/>
                  </a:cubicBezTo>
                  <a:cubicBezTo>
                    <a:pt x="2708106" y="5498791"/>
                    <a:pt x="2880870" y="5505757"/>
                    <a:pt x="2719302" y="5501577"/>
                  </a:cubicBezTo>
                  <a:cubicBezTo>
                    <a:pt x="2557734" y="5497397"/>
                    <a:pt x="2180393" y="5516823"/>
                    <a:pt x="1946167" y="5501577"/>
                  </a:cubicBezTo>
                  <a:cubicBezTo>
                    <a:pt x="1711942" y="5486331"/>
                    <a:pt x="1545079" y="5538927"/>
                    <a:pt x="1173032" y="5501577"/>
                  </a:cubicBezTo>
                  <a:cubicBezTo>
                    <a:pt x="800986" y="5464227"/>
                    <a:pt x="444593" y="5559873"/>
                    <a:pt x="0" y="5501577"/>
                  </a:cubicBezTo>
                  <a:cubicBezTo>
                    <a:pt x="13383" y="5293101"/>
                    <a:pt x="-23228" y="5088802"/>
                    <a:pt x="0" y="4923911"/>
                  </a:cubicBezTo>
                  <a:cubicBezTo>
                    <a:pt x="23228" y="4759020"/>
                    <a:pt x="20644" y="4329839"/>
                    <a:pt x="0" y="4126183"/>
                  </a:cubicBezTo>
                  <a:cubicBezTo>
                    <a:pt x="-20644" y="3922527"/>
                    <a:pt x="-26034" y="3845814"/>
                    <a:pt x="0" y="3603533"/>
                  </a:cubicBezTo>
                  <a:cubicBezTo>
                    <a:pt x="26034" y="3361252"/>
                    <a:pt x="27676" y="3285541"/>
                    <a:pt x="0" y="3025867"/>
                  </a:cubicBezTo>
                  <a:cubicBezTo>
                    <a:pt x="-27676" y="2766193"/>
                    <a:pt x="20791" y="2560714"/>
                    <a:pt x="0" y="2393186"/>
                  </a:cubicBezTo>
                  <a:cubicBezTo>
                    <a:pt x="-20791" y="2225658"/>
                    <a:pt x="-4051" y="1999828"/>
                    <a:pt x="0" y="1705489"/>
                  </a:cubicBezTo>
                  <a:cubicBezTo>
                    <a:pt x="4051" y="1411150"/>
                    <a:pt x="32255" y="1250754"/>
                    <a:pt x="0" y="962776"/>
                  </a:cubicBezTo>
                  <a:cubicBezTo>
                    <a:pt x="-32255" y="674798"/>
                    <a:pt x="-16599" y="27722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4427801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custGeom>
              <a:avLst/>
              <a:gdLst>
                <a:gd name="connsiteX0" fmla="*/ 0 w 10678218"/>
                <a:gd name="connsiteY0" fmla="*/ 0 h 5501577"/>
                <a:gd name="connsiteX1" fmla="*/ 560606 w 10678218"/>
                <a:gd name="connsiteY1" fmla="*/ 0 h 5501577"/>
                <a:gd name="connsiteX2" fmla="*/ 1227995 w 10678218"/>
                <a:gd name="connsiteY2" fmla="*/ 0 h 5501577"/>
                <a:gd name="connsiteX3" fmla="*/ 1575037 w 10678218"/>
                <a:gd name="connsiteY3" fmla="*/ 0 h 5501577"/>
                <a:gd name="connsiteX4" fmla="*/ 2349208 w 10678218"/>
                <a:gd name="connsiteY4" fmla="*/ 0 h 5501577"/>
                <a:gd name="connsiteX5" fmla="*/ 2909814 w 10678218"/>
                <a:gd name="connsiteY5" fmla="*/ 0 h 5501577"/>
                <a:gd name="connsiteX6" fmla="*/ 3790767 w 10678218"/>
                <a:gd name="connsiteY6" fmla="*/ 0 h 5501577"/>
                <a:gd name="connsiteX7" fmla="*/ 4564938 w 10678218"/>
                <a:gd name="connsiteY7" fmla="*/ 0 h 5501577"/>
                <a:gd name="connsiteX8" fmla="*/ 4911980 w 10678218"/>
                <a:gd name="connsiteY8" fmla="*/ 0 h 5501577"/>
                <a:gd name="connsiteX9" fmla="*/ 5792933 w 10678218"/>
                <a:gd name="connsiteY9" fmla="*/ 0 h 5501577"/>
                <a:gd name="connsiteX10" fmla="*/ 6460322 w 10678218"/>
                <a:gd name="connsiteY10" fmla="*/ 0 h 5501577"/>
                <a:gd name="connsiteX11" fmla="*/ 6914146 w 10678218"/>
                <a:gd name="connsiteY11" fmla="*/ 0 h 5501577"/>
                <a:gd name="connsiteX12" fmla="*/ 7367970 w 10678218"/>
                <a:gd name="connsiteY12" fmla="*/ 0 h 5501577"/>
                <a:gd name="connsiteX13" fmla="*/ 8248923 w 10678218"/>
                <a:gd name="connsiteY13" fmla="*/ 0 h 5501577"/>
                <a:gd name="connsiteX14" fmla="*/ 9129876 w 10678218"/>
                <a:gd name="connsiteY14" fmla="*/ 0 h 5501577"/>
                <a:gd name="connsiteX15" fmla="*/ 9583701 w 10678218"/>
                <a:gd name="connsiteY15" fmla="*/ 0 h 5501577"/>
                <a:gd name="connsiteX16" fmla="*/ 10678218 w 10678218"/>
                <a:gd name="connsiteY16" fmla="*/ 0 h 5501577"/>
                <a:gd name="connsiteX17" fmla="*/ 10678218 w 10678218"/>
                <a:gd name="connsiteY17" fmla="*/ 687697 h 5501577"/>
                <a:gd name="connsiteX18" fmla="*/ 10678218 w 10678218"/>
                <a:gd name="connsiteY18" fmla="*/ 1485426 h 5501577"/>
                <a:gd name="connsiteX19" fmla="*/ 10678218 w 10678218"/>
                <a:gd name="connsiteY19" fmla="*/ 2063091 h 5501577"/>
                <a:gd name="connsiteX20" fmla="*/ 10678218 w 10678218"/>
                <a:gd name="connsiteY20" fmla="*/ 2805804 h 5501577"/>
                <a:gd name="connsiteX21" fmla="*/ 10678218 w 10678218"/>
                <a:gd name="connsiteY21" fmla="*/ 3438486 h 5501577"/>
                <a:gd name="connsiteX22" fmla="*/ 10678218 w 10678218"/>
                <a:gd name="connsiteY22" fmla="*/ 4016151 h 5501577"/>
                <a:gd name="connsiteX23" fmla="*/ 10678218 w 10678218"/>
                <a:gd name="connsiteY23" fmla="*/ 4703848 h 5501577"/>
                <a:gd name="connsiteX24" fmla="*/ 10678218 w 10678218"/>
                <a:gd name="connsiteY24" fmla="*/ 5501577 h 5501577"/>
                <a:gd name="connsiteX25" fmla="*/ 10010829 w 10678218"/>
                <a:gd name="connsiteY25" fmla="*/ 5501577 h 5501577"/>
                <a:gd name="connsiteX26" fmla="*/ 9450223 w 10678218"/>
                <a:gd name="connsiteY26" fmla="*/ 5501577 h 5501577"/>
                <a:gd name="connsiteX27" fmla="*/ 8996399 w 10678218"/>
                <a:gd name="connsiteY27" fmla="*/ 5501577 h 5501577"/>
                <a:gd name="connsiteX28" fmla="*/ 8649357 w 10678218"/>
                <a:gd name="connsiteY28" fmla="*/ 5501577 h 5501577"/>
                <a:gd name="connsiteX29" fmla="*/ 8302314 w 10678218"/>
                <a:gd name="connsiteY29" fmla="*/ 5501577 h 5501577"/>
                <a:gd name="connsiteX30" fmla="*/ 7634926 w 10678218"/>
                <a:gd name="connsiteY30" fmla="*/ 5501577 h 5501577"/>
                <a:gd name="connsiteX31" fmla="*/ 7287884 w 10678218"/>
                <a:gd name="connsiteY31" fmla="*/ 5501577 h 5501577"/>
                <a:gd name="connsiteX32" fmla="*/ 6940842 w 10678218"/>
                <a:gd name="connsiteY32" fmla="*/ 5501577 h 5501577"/>
                <a:gd name="connsiteX33" fmla="*/ 6166671 w 10678218"/>
                <a:gd name="connsiteY33" fmla="*/ 5501577 h 5501577"/>
                <a:gd name="connsiteX34" fmla="*/ 5285718 w 10678218"/>
                <a:gd name="connsiteY34" fmla="*/ 5501577 h 5501577"/>
                <a:gd name="connsiteX35" fmla="*/ 4404765 w 10678218"/>
                <a:gd name="connsiteY35" fmla="*/ 5501577 h 5501577"/>
                <a:gd name="connsiteX36" fmla="*/ 3844158 w 10678218"/>
                <a:gd name="connsiteY36" fmla="*/ 5501577 h 5501577"/>
                <a:gd name="connsiteX37" fmla="*/ 2963205 w 10678218"/>
                <a:gd name="connsiteY37" fmla="*/ 5501577 h 5501577"/>
                <a:gd name="connsiteX38" fmla="*/ 2509381 w 10678218"/>
                <a:gd name="connsiteY38" fmla="*/ 5501577 h 5501577"/>
                <a:gd name="connsiteX39" fmla="*/ 1841993 w 10678218"/>
                <a:gd name="connsiteY39" fmla="*/ 5501577 h 5501577"/>
                <a:gd name="connsiteX40" fmla="*/ 1388168 w 10678218"/>
                <a:gd name="connsiteY40" fmla="*/ 5501577 h 5501577"/>
                <a:gd name="connsiteX41" fmla="*/ 613998 w 10678218"/>
                <a:gd name="connsiteY41" fmla="*/ 5501577 h 5501577"/>
                <a:gd name="connsiteX42" fmla="*/ 0 w 10678218"/>
                <a:gd name="connsiteY42" fmla="*/ 5501577 h 5501577"/>
                <a:gd name="connsiteX43" fmla="*/ 0 w 10678218"/>
                <a:gd name="connsiteY43" fmla="*/ 4868896 h 5501577"/>
                <a:gd name="connsiteX44" fmla="*/ 0 w 10678218"/>
                <a:gd name="connsiteY44" fmla="*/ 4346246 h 5501577"/>
                <a:gd name="connsiteX45" fmla="*/ 0 w 10678218"/>
                <a:gd name="connsiteY45" fmla="*/ 3603533 h 5501577"/>
                <a:gd name="connsiteX46" fmla="*/ 0 w 10678218"/>
                <a:gd name="connsiteY46" fmla="*/ 2970852 h 5501577"/>
                <a:gd name="connsiteX47" fmla="*/ 0 w 10678218"/>
                <a:gd name="connsiteY47" fmla="*/ 2283154 h 5501577"/>
                <a:gd name="connsiteX48" fmla="*/ 0 w 10678218"/>
                <a:gd name="connsiteY48" fmla="*/ 1595457 h 5501577"/>
                <a:gd name="connsiteX49" fmla="*/ 0 w 10678218"/>
                <a:gd name="connsiteY49" fmla="*/ 962776 h 5501577"/>
                <a:gd name="connsiteX50" fmla="*/ 0 w 10678218"/>
                <a:gd name="connsiteY50" fmla="*/ 0 h 5501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678218" h="5501577" fill="none" extrusionOk="0">
                  <a:moveTo>
                    <a:pt x="0" y="0"/>
                  </a:moveTo>
                  <a:cubicBezTo>
                    <a:pt x="186526" y="-9864"/>
                    <a:pt x="286519" y="-24228"/>
                    <a:pt x="560606" y="0"/>
                  </a:cubicBezTo>
                  <a:cubicBezTo>
                    <a:pt x="834693" y="24228"/>
                    <a:pt x="900250" y="-17500"/>
                    <a:pt x="1227995" y="0"/>
                  </a:cubicBezTo>
                  <a:cubicBezTo>
                    <a:pt x="1555740" y="17500"/>
                    <a:pt x="1496858" y="-13972"/>
                    <a:pt x="1575037" y="0"/>
                  </a:cubicBezTo>
                  <a:cubicBezTo>
                    <a:pt x="1653216" y="13972"/>
                    <a:pt x="2156926" y="21415"/>
                    <a:pt x="2349208" y="0"/>
                  </a:cubicBezTo>
                  <a:cubicBezTo>
                    <a:pt x="2541490" y="-21415"/>
                    <a:pt x="2788553" y="334"/>
                    <a:pt x="2909814" y="0"/>
                  </a:cubicBezTo>
                  <a:cubicBezTo>
                    <a:pt x="3031075" y="-334"/>
                    <a:pt x="3518628" y="-32066"/>
                    <a:pt x="3790767" y="0"/>
                  </a:cubicBezTo>
                  <a:cubicBezTo>
                    <a:pt x="4062906" y="32066"/>
                    <a:pt x="4324231" y="36287"/>
                    <a:pt x="4564938" y="0"/>
                  </a:cubicBezTo>
                  <a:cubicBezTo>
                    <a:pt x="4805645" y="-36287"/>
                    <a:pt x="4807772" y="1290"/>
                    <a:pt x="4911980" y="0"/>
                  </a:cubicBezTo>
                  <a:cubicBezTo>
                    <a:pt x="5016188" y="-1290"/>
                    <a:pt x="5358909" y="11881"/>
                    <a:pt x="5792933" y="0"/>
                  </a:cubicBezTo>
                  <a:cubicBezTo>
                    <a:pt x="6226957" y="-11881"/>
                    <a:pt x="6317157" y="19550"/>
                    <a:pt x="6460322" y="0"/>
                  </a:cubicBezTo>
                  <a:cubicBezTo>
                    <a:pt x="6603487" y="-19550"/>
                    <a:pt x="6762032" y="-20780"/>
                    <a:pt x="6914146" y="0"/>
                  </a:cubicBezTo>
                  <a:cubicBezTo>
                    <a:pt x="7066260" y="20780"/>
                    <a:pt x="7230632" y="3407"/>
                    <a:pt x="7367970" y="0"/>
                  </a:cubicBezTo>
                  <a:cubicBezTo>
                    <a:pt x="7505308" y="-3407"/>
                    <a:pt x="8025228" y="-38521"/>
                    <a:pt x="8248923" y="0"/>
                  </a:cubicBezTo>
                  <a:cubicBezTo>
                    <a:pt x="8472618" y="38521"/>
                    <a:pt x="8816927" y="11855"/>
                    <a:pt x="9129876" y="0"/>
                  </a:cubicBezTo>
                  <a:cubicBezTo>
                    <a:pt x="9442825" y="-11855"/>
                    <a:pt x="9433592" y="-17849"/>
                    <a:pt x="9583701" y="0"/>
                  </a:cubicBezTo>
                  <a:cubicBezTo>
                    <a:pt x="9733811" y="17849"/>
                    <a:pt x="10403861" y="10319"/>
                    <a:pt x="10678218" y="0"/>
                  </a:cubicBezTo>
                  <a:cubicBezTo>
                    <a:pt x="10701480" y="227105"/>
                    <a:pt x="10703041" y="368182"/>
                    <a:pt x="10678218" y="687697"/>
                  </a:cubicBezTo>
                  <a:cubicBezTo>
                    <a:pt x="10653395" y="1007212"/>
                    <a:pt x="10701115" y="1226136"/>
                    <a:pt x="10678218" y="1485426"/>
                  </a:cubicBezTo>
                  <a:cubicBezTo>
                    <a:pt x="10655321" y="1744716"/>
                    <a:pt x="10651159" y="1908847"/>
                    <a:pt x="10678218" y="2063091"/>
                  </a:cubicBezTo>
                  <a:cubicBezTo>
                    <a:pt x="10705277" y="2217335"/>
                    <a:pt x="10669115" y="2503240"/>
                    <a:pt x="10678218" y="2805804"/>
                  </a:cubicBezTo>
                  <a:cubicBezTo>
                    <a:pt x="10687321" y="3108368"/>
                    <a:pt x="10658167" y="3227601"/>
                    <a:pt x="10678218" y="3438486"/>
                  </a:cubicBezTo>
                  <a:cubicBezTo>
                    <a:pt x="10698269" y="3649371"/>
                    <a:pt x="10705850" y="3796867"/>
                    <a:pt x="10678218" y="4016151"/>
                  </a:cubicBezTo>
                  <a:cubicBezTo>
                    <a:pt x="10650586" y="4235436"/>
                    <a:pt x="10682424" y="4476572"/>
                    <a:pt x="10678218" y="4703848"/>
                  </a:cubicBezTo>
                  <a:cubicBezTo>
                    <a:pt x="10674012" y="4931124"/>
                    <a:pt x="10645819" y="5313891"/>
                    <a:pt x="10678218" y="5501577"/>
                  </a:cubicBezTo>
                  <a:cubicBezTo>
                    <a:pt x="10406972" y="5490519"/>
                    <a:pt x="10252845" y="5492466"/>
                    <a:pt x="10010829" y="5501577"/>
                  </a:cubicBezTo>
                  <a:cubicBezTo>
                    <a:pt x="9768813" y="5510688"/>
                    <a:pt x="9598477" y="5523733"/>
                    <a:pt x="9450223" y="5501577"/>
                  </a:cubicBezTo>
                  <a:cubicBezTo>
                    <a:pt x="9301969" y="5479421"/>
                    <a:pt x="9185884" y="5489337"/>
                    <a:pt x="8996399" y="5501577"/>
                  </a:cubicBezTo>
                  <a:cubicBezTo>
                    <a:pt x="8806914" y="5513817"/>
                    <a:pt x="8786583" y="5495757"/>
                    <a:pt x="8649357" y="5501577"/>
                  </a:cubicBezTo>
                  <a:cubicBezTo>
                    <a:pt x="8512131" y="5507397"/>
                    <a:pt x="8400588" y="5508456"/>
                    <a:pt x="8302314" y="5501577"/>
                  </a:cubicBezTo>
                  <a:cubicBezTo>
                    <a:pt x="8204040" y="5494698"/>
                    <a:pt x="7960655" y="5516878"/>
                    <a:pt x="7634926" y="5501577"/>
                  </a:cubicBezTo>
                  <a:cubicBezTo>
                    <a:pt x="7309197" y="5486276"/>
                    <a:pt x="7400679" y="5513826"/>
                    <a:pt x="7287884" y="5501577"/>
                  </a:cubicBezTo>
                  <a:cubicBezTo>
                    <a:pt x="7175089" y="5489328"/>
                    <a:pt x="7089688" y="5499111"/>
                    <a:pt x="6940842" y="5501577"/>
                  </a:cubicBezTo>
                  <a:cubicBezTo>
                    <a:pt x="6791996" y="5504043"/>
                    <a:pt x="6461462" y="5466603"/>
                    <a:pt x="6166671" y="5501577"/>
                  </a:cubicBezTo>
                  <a:cubicBezTo>
                    <a:pt x="5871880" y="5536551"/>
                    <a:pt x="5644722" y="5476342"/>
                    <a:pt x="5285718" y="5501577"/>
                  </a:cubicBezTo>
                  <a:cubicBezTo>
                    <a:pt x="4926714" y="5526812"/>
                    <a:pt x="4600074" y="5482519"/>
                    <a:pt x="4404765" y="5501577"/>
                  </a:cubicBezTo>
                  <a:cubicBezTo>
                    <a:pt x="4209456" y="5520635"/>
                    <a:pt x="4078940" y="5509569"/>
                    <a:pt x="3844158" y="5501577"/>
                  </a:cubicBezTo>
                  <a:cubicBezTo>
                    <a:pt x="3609376" y="5493585"/>
                    <a:pt x="3173419" y="5515011"/>
                    <a:pt x="2963205" y="5501577"/>
                  </a:cubicBezTo>
                  <a:cubicBezTo>
                    <a:pt x="2752991" y="5488143"/>
                    <a:pt x="2672777" y="5480042"/>
                    <a:pt x="2509381" y="5501577"/>
                  </a:cubicBezTo>
                  <a:cubicBezTo>
                    <a:pt x="2345985" y="5523112"/>
                    <a:pt x="2140074" y="5478300"/>
                    <a:pt x="1841993" y="5501577"/>
                  </a:cubicBezTo>
                  <a:cubicBezTo>
                    <a:pt x="1543912" y="5524854"/>
                    <a:pt x="1530559" y="5510615"/>
                    <a:pt x="1388168" y="5501577"/>
                  </a:cubicBezTo>
                  <a:cubicBezTo>
                    <a:pt x="1245777" y="5492539"/>
                    <a:pt x="958364" y="5478895"/>
                    <a:pt x="613998" y="5501577"/>
                  </a:cubicBezTo>
                  <a:cubicBezTo>
                    <a:pt x="269632" y="5524260"/>
                    <a:pt x="250146" y="5496142"/>
                    <a:pt x="0" y="5501577"/>
                  </a:cubicBezTo>
                  <a:cubicBezTo>
                    <a:pt x="5082" y="5234468"/>
                    <a:pt x="1757" y="5004206"/>
                    <a:pt x="0" y="4868896"/>
                  </a:cubicBezTo>
                  <a:cubicBezTo>
                    <a:pt x="-1757" y="4733586"/>
                    <a:pt x="-24367" y="4505006"/>
                    <a:pt x="0" y="4346246"/>
                  </a:cubicBezTo>
                  <a:cubicBezTo>
                    <a:pt x="24367" y="4187486"/>
                    <a:pt x="11908" y="3956807"/>
                    <a:pt x="0" y="3603533"/>
                  </a:cubicBezTo>
                  <a:cubicBezTo>
                    <a:pt x="-11908" y="3250259"/>
                    <a:pt x="-2646" y="3249427"/>
                    <a:pt x="0" y="2970852"/>
                  </a:cubicBezTo>
                  <a:cubicBezTo>
                    <a:pt x="2646" y="2692277"/>
                    <a:pt x="-28139" y="2595319"/>
                    <a:pt x="0" y="2283154"/>
                  </a:cubicBezTo>
                  <a:cubicBezTo>
                    <a:pt x="28139" y="1970989"/>
                    <a:pt x="-7865" y="1746594"/>
                    <a:pt x="0" y="1595457"/>
                  </a:cubicBezTo>
                  <a:cubicBezTo>
                    <a:pt x="7865" y="1444320"/>
                    <a:pt x="4390" y="1192554"/>
                    <a:pt x="0" y="962776"/>
                  </a:cubicBezTo>
                  <a:cubicBezTo>
                    <a:pt x="-4390" y="732998"/>
                    <a:pt x="-22462" y="232501"/>
                    <a:pt x="0" y="0"/>
                  </a:cubicBezTo>
                  <a:close/>
                </a:path>
                <a:path w="10678218" h="5501577" stroke="0" extrusionOk="0">
                  <a:moveTo>
                    <a:pt x="0" y="0"/>
                  </a:moveTo>
                  <a:cubicBezTo>
                    <a:pt x="103456" y="-15770"/>
                    <a:pt x="343607" y="-21090"/>
                    <a:pt x="453824" y="0"/>
                  </a:cubicBezTo>
                  <a:cubicBezTo>
                    <a:pt x="564041" y="21090"/>
                    <a:pt x="927716" y="-17245"/>
                    <a:pt x="1121213" y="0"/>
                  </a:cubicBezTo>
                  <a:cubicBezTo>
                    <a:pt x="1314710" y="17245"/>
                    <a:pt x="1505035" y="20306"/>
                    <a:pt x="1788602" y="0"/>
                  </a:cubicBezTo>
                  <a:cubicBezTo>
                    <a:pt x="2072169" y="-20306"/>
                    <a:pt x="2264292" y="32037"/>
                    <a:pt x="2669555" y="0"/>
                  </a:cubicBezTo>
                  <a:cubicBezTo>
                    <a:pt x="3074818" y="-32037"/>
                    <a:pt x="2923749" y="-2608"/>
                    <a:pt x="3016597" y="0"/>
                  </a:cubicBezTo>
                  <a:cubicBezTo>
                    <a:pt x="3109445" y="2608"/>
                    <a:pt x="3280941" y="8251"/>
                    <a:pt x="3470421" y="0"/>
                  </a:cubicBezTo>
                  <a:cubicBezTo>
                    <a:pt x="3659901" y="-8251"/>
                    <a:pt x="3821956" y="-1581"/>
                    <a:pt x="4137809" y="0"/>
                  </a:cubicBezTo>
                  <a:cubicBezTo>
                    <a:pt x="4453662" y="1581"/>
                    <a:pt x="4414593" y="-20939"/>
                    <a:pt x="4591634" y="0"/>
                  </a:cubicBezTo>
                  <a:cubicBezTo>
                    <a:pt x="4768675" y="20939"/>
                    <a:pt x="5131009" y="10066"/>
                    <a:pt x="5365805" y="0"/>
                  </a:cubicBezTo>
                  <a:cubicBezTo>
                    <a:pt x="5600601" y="-10066"/>
                    <a:pt x="5882332" y="20237"/>
                    <a:pt x="6033193" y="0"/>
                  </a:cubicBezTo>
                  <a:cubicBezTo>
                    <a:pt x="6184054" y="-20237"/>
                    <a:pt x="6297943" y="-5043"/>
                    <a:pt x="6380235" y="0"/>
                  </a:cubicBezTo>
                  <a:cubicBezTo>
                    <a:pt x="6462527" y="5043"/>
                    <a:pt x="6649199" y="-6402"/>
                    <a:pt x="6834060" y="0"/>
                  </a:cubicBezTo>
                  <a:cubicBezTo>
                    <a:pt x="7018921" y="6402"/>
                    <a:pt x="7271566" y="-27562"/>
                    <a:pt x="7501448" y="0"/>
                  </a:cubicBezTo>
                  <a:cubicBezTo>
                    <a:pt x="7731330" y="27562"/>
                    <a:pt x="8003482" y="-782"/>
                    <a:pt x="8168837" y="0"/>
                  </a:cubicBezTo>
                  <a:cubicBezTo>
                    <a:pt x="8334192" y="782"/>
                    <a:pt x="8576346" y="-26464"/>
                    <a:pt x="8729443" y="0"/>
                  </a:cubicBezTo>
                  <a:cubicBezTo>
                    <a:pt x="8882540" y="26464"/>
                    <a:pt x="9063991" y="-5664"/>
                    <a:pt x="9396832" y="0"/>
                  </a:cubicBezTo>
                  <a:cubicBezTo>
                    <a:pt x="9729673" y="5664"/>
                    <a:pt x="9759990" y="26338"/>
                    <a:pt x="9957438" y="0"/>
                  </a:cubicBezTo>
                  <a:cubicBezTo>
                    <a:pt x="10154886" y="-26338"/>
                    <a:pt x="10443652" y="-1854"/>
                    <a:pt x="10678218" y="0"/>
                  </a:cubicBezTo>
                  <a:cubicBezTo>
                    <a:pt x="10671807" y="195227"/>
                    <a:pt x="10717594" y="515305"/>
                    <a:pt x="10678218" y="797729"/>
                  </a:cubicBezTo>
                  <a:cubicBezTo>
                    <a:pt x="10638842" y="1080153"/>
                    <a:pt x="10696904" y="1099599"/>
                    <a:pt x="10678218" y="1375394"/>
                  </a:cubicBezTo>
                  <a:cubicBezTo>
                    <a:pt x="10659532" y="1651190"/>
                    <a:pt x="10650910" y="1814442"/>
                    <a:pt x="10678218" y="1953060"/>
                  </a:cubicBezTo>
                  <a:cubicBezTo>
                    <a:pt x="10705526" y="2091678"/>
                    <a:pt x="10655323" y="2374112"/>
                    <a:pt x="10678218" y="2585741"/>
                  </a:cubicBezTo>
                  <a:cubicBezTo>
                    <a:pt x="10701113" y="2797370"/>
                    <a:pt x="10690001" y="3159522"/>
                    <a:pt x="10678218" y="3328454"/>
                  </a:cubicBezTo>
                  <a:cubicBezTo>
                    <a:pt x="10666435" y="3497386"/>
                    <a:pt x="10690597" y="3826669"/>
                    <a:pt x="10678218" y="4071167"/>
                  </a:cubicBezTo>
                  <a:cubicBezTo>
                    <a:pt x="10665839" y="4315665"/>
                    <a:pt x="10679606" y="4561092"/>
                    <a:pt x="10678218" y="4813880"/>
                  </a:cubicBezTo>
                  <a:cubicBezTo>
                    <a:pt x="10676830" y="5066668"/>
                    <a:pt x="10706482" y="5172926"/>
                    <a:pt x="10678218" y="5501577"/>
                  </a:cubicBezTo>
                  <a:cubicBezTo>
                    <a:pt x="10486255" y="5482811"/>
                    <a:pt x="10172267" y="5512159"/>
                    <a:pt x="10010829" y="5501577"/>
                  </a:cubicBezTo>
                  <a:cubicBezTo>
                    <a:pt x="9849391" y="5490995"/>
                    <a:pt x="9422459" y="5489270"/>
                    <a:pt x="9129876" y="5501577"/>
                  </a:cubicBezTo>
                  <a:cubicBezTo>
                    <a:pt x="8837293" y="5513884"/>
                    <a:pt x="8610346" y="5525279"/>
                    <a:pt x="8462488" y="5501577"/>
                  </a:cubicBezTo>
                  <a:cubicBezTo>
                    <a:pt x="8314630" y="5477875"/>
                    <a:pt x="7959499" y="5488073"/>
                    <a:pt x="7581535" y="5501577"/>
                  </a:cubicBezTo>
                  <a:cubicBezTo>
                    <a:pt x="7203571" y="5515081"/>
                    <a:pt x="7184369" y="5503724"/>
                    <a:pt x="7020928" y="5501577"/>
                  </a:cubicBezTo>
                  <a:cubicBezTo>
                    <a:pt x="6857487" y="5499430"/>
                    <a:pt x="6653506" y="5509001"/>
                    <a:pt x="6353540" y="5501577"/>
                  </a:cubicBezTo>
                  <a:cubicBezTo>
                    <a:pt x="6053574" y="5494153"/>
                    <a:pt x="6025692" y="5495870"/>
                    <a:pt x="5899715" y="5501577"/>
                  </a:cubicBezTo>
                  <a:cubicBezTo>
                    <a:pt x="5773739" y="5507284"/>
                    <a:pt x="5610262" y="5485883"/>
                    <a:pt x="5445891" y="5501577"/>
                  </a:cubicBezTo>
                  <a:cubicBezTo>
                    <a:pt x="5281520" y="5517271"/>
                    <a:pt x="4882258" y="5507576"/>
                    <a:pt x="4671720" y="5501577"/>
                  </a:cubicBezTo>
                  <a:cubicBezTo>
                    <a:pt x="4461182" y="5495578"/>
                    <a:pt x="4420008" y="5488310"/>
                    <a:pt x="4324678" y="5501577"/>
                  </a:cubicBezTo>
                  <a:cubicBezTo>
                    <a:pt x="4229348" y="5514844"/>
                    <a:pt x="4006096" y="5526961"/>
                    <a:pt x="3764072" y="5501577"/>
                  </a:cubicBezTo>
                  <a:cubicBezTo>
                    <a:pt x="3522048" y="5476193"/>
                    <a:pt x="3401046" y="5491563"/>
                    <a:pt x="3203465" y="5501577"/>
                  </a:cubicBezTo>
                  <a:cubicBezTo>
                    <a:pt x="3005884" y="5511591"/>
                    <a:pt x="2983218" y="5486996"/>
                    <a:pt x="2856423" y="5501577"/>
                  </a:cubicBezTo>
                  <a:cubicBezTo>
                    <a:pt x="2729628" y="5516158"/>
                    <a:pt x="2515140" y="5513677"/>
                    <a:pt x="2295817" y="5501577"/>
                  </a:cubicBezTo>
                  <a:cubicBezTo>
                    <a:pt x="2076494" y="5489477"/>
                    <a:pt x="2091126" y="5517243"/>
                    <a:pt x="1948775" y="5501577"/>
                  </a:cubicBezTo>
                  <a:cubicBezTo>
                    <a:pt x="1806424" y="5485911"/>
                    <a:pt x="1752059" y="5492381"/>
                    <a:pt x="1601733" y="5501577"/>
                  </a:cubicBezTo>
                  <a:cubicBezTo>
                    <a:pt x="1451407" y="5510773"/>
                    <a:pt x="1289763" y="5525423"/>
                    <a:pt x="1041126" y="5501577"/>
                  </a:cubicBezTo>
                  <a:cubicBezTo>
                    <a:pt x="792489" y="5477731"/>
                    <a:pt x="312287" y="5477671"/>
                    <a:pt x="0" y="5501577"/>
                  </a:cubicBezTo>
                  <a:cubicBezTo>
                    <a:pt x="-21804" y="5355059"/>
                    <a:pt x="-24278" y="5110886"/>
                    <a:pt x="0" y="4868896"/>
                  </a:cubicBezTo>
                  <a:cubicBezTo>
                    <a:pt x="24278" y="4626906"/>
                    <a:pt x="-20775" y="4520799"/>
                    <a:pt x="0" y="4291230"/>
                  </a:cubicBezTo>
                  <a:cubicBezTo>
                    <a:pt x="20775" y="4061661"/>
                    <a:pt x="-15400" y="3964093"/>
                    <a:pt x="0" y="3768580"/>
                  </a:cubicBezTo>
                  <a:cubicBezTo>
                    <a:pt x="15400" y="3573067"/>
                    <a:pt x="-15327" y="3504832"/>
                    <a:pt x="0" y="3245930"/>
                  </a:cubicBezTo>
                  <a:cubicBezTo>
                    <a:pt x="15327" y="2987028"/>
                    <a:pt x="17894" y="2890277"/>
                    <a:pt x="0" y="2613249"/>
                  </a:cubicBezTo>
                  <a:cubicBezTo>
                    <a:pt x="-17894" y="2336221"/>
                    <a:pt x="-18716" y="2150683"/>
                    <a:pt x="0" y="1980568"/>
                  </a:cubicBezTo>
                  <a:cubicBezTo>
                    <a:pt x="18716" y="1810453"/>
                    <a:pt x="-1862" y="1626683"/>
                    <a:pt x="0" y="1347886"/>
                  </a:cubicBezTo>
                  <a:cubicBezTo>
                    <a:pt x="1862" y="1069089"/>
                    <a:pt x="-26285" y="977192"/>
                    <a:pt x="0" y="770221"/>
                  </a:cubicBezTo>
                  <a:cubicBezTo>
                    <a:pt x="26285" y="563250"/>
                    <a:pt x="35330" y="37058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3066878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37E606-E2A8-4396-AF4E-52931EC8D07F}"/>
              </a:ext>
            </a:extLst>
          </p:cNvPr>
          <p:cNvGrpSpPr/>
          <p:nvPr/>
        </p:nvGrpSpPr>
        <p:grpSpPr>
          <a:xfrm>
            <a:off x="3653581" y="-116865"/>
            <a:ext cx="5352697" cy="4033460"/>
            <a:chOff x="2804814" y="-28619"/>
            <a:chExt cx="4794410" cy="4716854"/>
          </a:xfrm>
        </p:grpSpPr>
        <p:pic>
          <p:nvPicPr>
            <p:cNvPr id="15" name="Picture 14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3848113F-DC31-4B3B-A18E-02E3D827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5D8AEF-D4F9-40FA-9442-2A58899FF312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259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Tớ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uống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nước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ngọt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2EE569-1C7B-4FA9-8667-722EE526E5B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63" y="1984324"/>
            <a:ext cx="4062153" cy="406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FE6-65AF-4DE5-BB2F-2F8580D30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4837" y="742417"/>
            <a:ext cx="1914310" cy="107298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2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2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2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2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338</Words>
  <Application>Microsoft Office PowerPoint</Application>
  <PresentationFormat>Widescreen</PresentationFormat>
  <Paragraphs>42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My PC</cp:lastModifiedBy>
  <cp:revision>7</cp:revision>
  <dcterms:created xsi:type="dcterms:W3CDTF">2022-08-11T11:03:26Z</dcterms:created>
  <dcterms:modified xsi:type="dcterms:W3CDTF">2023-09-11T03:43:45Z</dcterms:modified>
</cp:coreProperties>
</file>