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30" r:id="rId17"/>
    <p:sldId id="332" r:id="rId18"/>
    <p:sldId id="329" r:id="rId19"/>
    <p:sldId id="335" r:id="rId20"/>
    <p:sldId id="333" r:id="rId21"/>
    <p:sldId id="334" r:id="rId22"/>
    <p:sldId id="337" r:id="rId23"/>
    <p:sldId id="336" r:id="rId24"/>
    <p:sldId id="338" r:id="rId25"/>
    <p:sldId id="331" r:id="rId26"/>
    <p:sldId id="290" r:id="rId27"/>
    <p:sldId id="301" r:id="rId28"/>
    <p:sldId id="302" r:id="rId29"/>
    <p:sldId id="303" r:id="rId30"/>
    <p:sldId id="304" r:id="rId31"/>
    <p:sldId id="314" r:id="rId32"/>
    <p:sldId id="297" r:id="rId33"/>
    <p:sldId id="339" r:id="rId34"/>
    <p:sldId id="340" r:id="rId35"/>
    <p:sldId id="351" r:id="rId36"/>
    <p:sldId id="355" r:id="rId37"/>
    <p:sldId id="352" r:id="rId38"/>
    <p:sldId id="353" r:id="rId39"/>
    <p:sldId id="356" r:id="rId40"/>
    <p:sldId id="354" r:id="rId41"/>
    <p:sldId id="357" r:id="rId42"/>
    <p:sldId id="341" r:id="rId43"/>
    <p:sldId id="350" r:id="rId44"/>
    <p:sldId id="298" r:id="rId45"/>
    <p:sldId id="299" r:id="rId46"/>
    <p:sldId id="300" r:id="rId47"/>
  </p:sldIdLst>
  <p:sldSz cx="12192000" cy="6858000"/>
  <p:notesSz cx="6858000" cy="9144000"/>
  <p:embeddedFontLst>
    <p:embeddedFont>
      <p:font typeface="Impact" panose="020B0806030902050204" pitchFamily="34" charset="0"/>
      <p:regular r:id="rId49"/>
    </p:embeddedFont>
    <p:embeddedFont>
      <p:font typeface="Arial Unicode MS" panose="020B0604020202020204" charset="-128"/>
      <p:regular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Broadway" panose="020B0604020202020204" charset="0"/>
      <p:regular r:id="rId53"/>
    </p:embeddedFont>
    <p:embeddedFont>
      <p:font typeface="Tahoma" panose="020B0604030504040204" pitchFamily="34" charset="0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Arial Black" panose="020B0A04020102020204" pitchFamily="34" charset="0"/>
      <p:bold r:id="rId60"/>
    </p:embeddedFont>
    <p:embeddedFont>
      <p:font typeface=".VnArabia" panose="020B7200000000000000"/>
      <p:regular r:id="rId61"/>
    </p:embeddedFont>
    <p:embeddedFont>
      <p:font typeface="Franklin Gothic Heavy" panose="020B0604020202020204" charset="0"/>
      <p:regular r:id="rId62"/>
      <p:italic r:id="rId63"/>
    </p:embeddedFont>
    <p:embeddedFont>
      <p:font typeface=".VnBodoni" panose="020B7200000000000000"/>
      <p:regular r:id="rId64"/>
    </p:embeddedFont>
    <p:embeddedFont>
      <p:font typeface="Century Gothic" panose="020B0604020202020204" charset="0"/>
      <p:regular r:id="rId65"/>
      <p:bold r:id="rId66"/>
      <p:italic r:id="rId67"/>
      <p:boldItalic r:id="rId68"/>
    </p:embeddedFont>
    <p:embeddedFont>
      <p:font typeface=".VnTifani Heavy" panose="020B720000000000000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AEE"/>
    <a:srgbClr val="B80505"/>
    <a:srgbClr val="FF1919"/>
    <a:srgbClr val="FFFF66"/>
    <a:srgbClr val="FFF9E7"/>
    <a:srgbClr val="C2E4D3"/>
    <a:srgbClr val="FCFCB3"/>
    <a:srgbClr val="97E4FF"/>
    <a:srgbClr val="3B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36" autoAdjust="0"/>
    <p:restoredTop sz="94660"/>
  </p:normalViewPr>
  <p:slideViewPr>
    <p:cSldViewPr snapToGrid="0">
      <p:cViewPr varScale="1">
        <p:scale>
          <a:sx n="73" d="100"/>
          <a:sy n="73" d="100"/>
        </p:scale>
        <p:origin x="3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E1B69-1106-484F-BE1C-4197A19167CE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0459D-F382-42E9-8315-FB1A2386D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32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09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82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6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6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30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31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00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7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86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189477F-AB37-4844-B9F2-889EF64C8C05}" type="datetimeFigureOut">
              <a:rPr lang="es-ES" smtClean="0"/>
              <a:t>12/09/2022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589A273-377C-4DB5-8092-A1D43AFAB94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12376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7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openxmlformats.org/officeDocument/2006/relationships/image" Target="../media/image14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0.jpe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4.jpe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5.jpe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7.jpe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9.png"/><Relationship Id="rId5" Type="http://schemas.openxmlformats.org/officeDocument/2006/relationships/audio" Target="../media/audio5.wav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39.png"/><Relationship Id="rId2" Type="http://schemas.openxmlformats.org/officeDocument/2006/relationships/audio" Target="../media/audio6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audio" Target="../media/audio19.wav"/><Relationship Id="rId10" Type="http://schemas.openxmlformats.org/officeDocument/2006/relationships/audio" Target="../media/audio14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audio" Target="../media/audio18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audio" Target="../media/media1.mp3"/><Relationship Id="rId16" Type="http://schemas.openxmlformats.org/officeDocument/2006/relationships/image" Target="../media/image64.png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1.png"/><Relationship Id="rId18" Type="http://schemas.openxmlformats.org/officeDocument/2006/relationships/image" Target="../media/image60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audio" Target="../media/media3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1.png"/><Relationship Id="rId18" Type="http://schemas.openxmlformats.org/officeDocument/2006/relationships/image" Target="../media/image60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audio" Target="../media/media3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1.png"/><Relationship Id="rId18" Type="http://schemas.openxmlformats.org/officeDocument/2006/relationships/image" Target="../media/image60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audio" Target="../media/media3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1.png"/><Relationship Id="rId18" Type="http://schemas.openxmlformats.org/officeDocument/2006/relationships/image" Target="../media/image60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audio" Target="../media/media3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1.png"/><Relationship Id="rId18" Type="http://schemas.openxmlformats.org/officeDocument/2006/relationships/image" Target="../media/image60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audio" Target="../media/media3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1.png"/><Relationship Id="rId18" Type="http://schemas.openxmlformats.org/officeDocument/2006/relationships/image" Target="../media/image60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audio" Target="../media/media3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1.png"/><Relationship Id="rId18" Type="http://schemas.openxmlformats.org/officeDocument/2006/relationships/image" Target="../media/image60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audio" Target="../media/media3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1.png"/><Relationship Id="rId18" Type="http://schemas.openxmlformats.org/officeDocument/2006/relationships/image" Target="../media/image60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audio" Target="../media/media3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71.png"/><Relationship Id="rId18" Type="http://schemas.openxmlformats.org/officeDocument/2006/relationships/image" Target="../media/image60.png"/><Relationship Id="rId3" Type="http://schemas.microsoft.com/office/2007/relationships/media" Target="../media/media3.wav"/><Relationship Id="rId7" Type="http://schemas.openxmlformats.org/officeDocument/2006/relationships/audio" Target="../media/audio20.wav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audio" Target="../media/media3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72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4.wav"/><Relationship Id="rId7" Type="http://schemas.openxmlformats.org/officeDocument/2006/relationships/image" Target="../media/image79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13" name="MsPham50"/>
          <p:cNvSpPr txBox="1">
            <a:spLocks noChangeArrowheads="1"/>
          </p:cNvSpPr>
          <p:nvPr/>
        </p:nvSpPr>
        <p:spPr bwMode="auto">
          <a:xfrm>
            <a:off x="5975351" y="5337266"/>
            <a:ext cx="4512572" cy="4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Teacher: 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Mrs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Thúy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Nga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4414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3" grpId="0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1473224" y="1383614"/>
            <a:ext cx="5568429" cy="3797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934" y="2866948"/>
            <a:ext cx="828695" cy="755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81447" y="2801673"/>
            <a:ext cx="4030270" cy="1411210"/>
            <a:chOff x="8110389" y="4635521"/>
            <a:chExt cx="4030270" cy="1411210"/>
          </a:xfrm>
        </p:grpSpPr>
        <p:sp>
          <p:nvSpPr>
            <p:cNvPr id="8" name="TextBox 7"/>
            <p:cNvSpPr txBox="1"/>
            <p:nvPr/>
          </p:nvSpPr>
          <p:spPr>
            <a:xfrm>
              <a:off x="8110389" y="4635521"/>
              <a:ext cx="40302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hometown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40327" y="5461956"/>
              <a:ext cx="23703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/ˈhəʊmtaʊn/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55834" y="4276164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quê</a:t>
            </a:r>
          </a:p>
        </p:txBody>
      </p:sp>
    </p:spTree>
    <p:extLst>
      <p:ext uri="{BB962C8B-B14F-4D97-AF65-F5344CB8AC3E}">
        <p14:creationId xmlns:p14="http://schemas.microsoft.com/office/powerpoint/2010/main" val="29984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1422400" y="1553025"/>
            <a:ext cx="5637652" cy="37446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56716" y="2870040"/>
            <a:ext cx="3645550" cy="1436846"/>
            <a:chOff x="8302749" y="4635521"/>
            <a:chExt cx="364555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8302749" y="4635521"/>
              <a:ext cx="364555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mountain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52440" y="5487592"/>
              <a:ext cx="2146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/ˈmaʊntən/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23961" y="4276164"/>
            <a:ext cx="1345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núi</a:t>
            </a:r>
          </a:p>
        </p:txBody>
      </p:sp>
    </p:spTree>
    <p:extLst>
      <p:ext uri="{BB962C8B-B14F-4D97-AF65-F5344CB8AC3E}">
        <p14:creationId xmlns:p14="http://schemas.microsoft.com/office/powerpoint/2010/main" val="3396240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39543" y="2810219"/>
            <a:ext cx="2406429" cy="1445392"/>
            <a:chOff x="8922309" y="4635521"/>
            <a:chExt cx="2406429" cy="1445392"/>
          </a:xfrm>
        </p:grpSpPr>
        <p:sp>
          <p:nvSpPr>
            <p:cNvPr id="7" name="TextBox 6"/>
            <p:cNvSpPr txBox="1"/>
            <p:nvPr/>
          </p:nvSpPr>
          <p:spPr>
            <a:xfrm>
              <a:off x="8922309" y="4635521"/>
              <a:ext cx="24064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island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34279" y="5496138"/>
              <a:ext cx="15824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ˈaɪlənd/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10" y="1726250"/>
            <a:ext cx="4687905" cy="3448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3024" y="4276164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Hòn đảo</a:t>
            </a:r>
          </a:p>
        </p:txBody>
      </p:sp>
    </p:spTree>
    <p:extLst>
      <p:ext uri="{BB962C8B-B14F-4D97-AF65-F5344CB8AC3E}">
        <p14:creationId xmlns:p14="http://schemas.microsoft.com/office/powerpoint/2010/main" val="2142882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26" y="3677949"/>
            <a:ext cx="1999525" cy="1700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665" y="3758555"/>
            <a:ext cx="1820027" cy="155388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334845" y="3786954"/>
            <a:ext cx="1786178" cy="1525482"/>
            <a:chOff x="8942785" y="3700621"/>
            <a:chExt cx="1613488" cy="1377996"/>
          </a:xfrm>
        </p:grpSpPr>
        <p:grpSp>
          <p:nvGrpSpPr>
            <p:cNvPr id="5" name="Group 4"/>
            <p:cNvGrpSpPr/>
            <p:nvPr/>
          </p:nvGrpSpPr>
          <p:grpSpPr>
            <a:xfrm>
              <a:off x="8942785" y="3700621"/>
              <a:ext cx="1613488" cy="1377996"/>
              <a:chOff x="1790700" y="1595379"/>
              <a:chExt cx="4667250" cy="398605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0" t="556" r="8900" b="9722"/>
              <a:stretch/>
            </p:blipFill>
            <p:spPr>
              <a:xfrm>
                <a:off x="1790700" y="1595379"/>
                <a:ext cx="1790700" cy="218262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16" r="12584" b="11531"/>
              <a:stretch/>
            </p:blipFill>
            <p:spPr>
              <a:xfrm>
                <a:off x="3581400" y="1974578"/>
                <a:ext cx="2876550" cy="3606856"/>
              </a:xfrm>
              <a:prstGeom prst="rect">
                <a:avLst/>
              </a:prstGeom>
            </p:spPr>
          </p:pic>
        </p:grpSp>
        <p:sp>
          <p:nvSpPr>
            <p:cNvPr id="8" name="Right Arrow 7"/>
            <p:cNvSpPr/>
            <p:nvPr/>
          </p:nvSpPr>
          <p:spPr>
            <a:xfrm rot="8128819">
              <a:off x="10338158" y="4006071"/>
              <a:ext cx="149170" cy="143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157" y="4142367"/>
            <a:ext cx="1659407" cy="1057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046480" y="4040719"/>
            <a:ext cx="1581094" cy="121958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906016" y="1228065"/>
            <a:ext cx="2255505" cy="1522362"/>
            <a:chOff x="1556495" y="3342788"/>
            <a:chExt cx="5808225" cy="39202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14" b="19541"/>
            <a:stretch/>
          </p:blipFill>
          <p:spPr>
            <a:xfrm>
              <a:off x="1556495" y="3342788"/>
              <a:ext cx="5808225" cy="3920285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2905518" y="5161527"/>
              <a:ext cx="2101850" cy="6540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6385629" y="1244425"/>
            <a:ext cx="2221960" cy="1515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5571" y="1909167"/>
            <a:ext cx="286483" cy="261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3756820" y="1328544"/>
            <a:ext cx="2249583" cy="1494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4" y="1328544"/>
            <a:ext cx="1870607" cy="13759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96744" y="289894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4068" y="2898946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2114" y="2898946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hometown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68573" y="2898946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27464" y="5430491"/>
            <a:ext cx="92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12925" y="5430491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4725" y="544469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7652" y="5436439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11142" y="5364098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crowded</a:t>
            </a:r>
          </a:p>
        </p:txBody>
      </p:sp>
      <p:sp>
        <p:nvSpPr>
          <p:cNvPr id="31" name="Right Arrow 30"/>
          <p:cNvSpPr/>
          <p:nvPr/>
        </p:nvSpPr>
        <p:spPr>
          <a:xfrm rot="19061267">
            <a:off x="4035197" y="5293757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919597" y="3677949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33" name="Right Arrow 32"/>
          <p:cNvSpPr/>
          <p:nvPr/>
        </p:nvSpPr>
        <p:spPr>
          <a:xfrm rot="2229441">
            <a:off x="5439090" y="4126213"/>
            <a:ext cx="284950" cy="16011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7795399">
            <a:off x="3563703" y="4028843"/>
            <a:ext cx="182699" cy="15249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69144" y="3565812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</a:p>
        </p:txBody>
      </p:sp>
      <p:sp>
        <p:nvSpPr>
          <p:cNvPr id="36" name="Right Arrow 35"/>
          <p:cNvSpPr/>
          <p:nvPr/>
        </p:nvSpPr>
        <p:spPr>
          <a:xfrm rot="16200000">
            <a:off x="6215560" y="5324571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" name="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20" y="5648023"/>
            <a:ext cx="1133639" cy="628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5A5C6B-2415-4AAE-B9CE-F8C48977808F}"/>
              </a:ext>
            </a:extLst>
          </p:cNvPr>
          <p:cNvSpPr txBox="1"/>
          <p:nvPr/>
        </p:nvSpPr>
        <p:spPr>
          <a:xfrm>
            <a:off x="2567608" y="858750"/>
            <a:ext cx="6938730" cy="80885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.VnBodoni" pitchFamily="34" charset="0"/>
              </a:rPr>
              <a:t>WHERE  IS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F61E3A-E29E-4F40-83A9-24EC5B37923D}"/>
              </a:ext>
            </a:extLst>
          </p:cNvPr>
          <p:cNvSpPr txBox="1"/>
          <p:nvPr/>
        </p:nvSpPr>
        <p:spPr>
          <a:xfrm>
            <a:off x="9158678" y="2438103"/>
            <a:ext cx="784080" cy="131050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 dirty="0">
                <a:ln w="381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?</a:t>
            </a:r>
            <a:endParaRPr lang="es-ES" b="1" dirty="0">
              <a:ln w="381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324447" y="2466231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</a:rPr>
              <a:t>BART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611864" y="374860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art Simpson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6636" y="-2200276"/>
            <a:ext cx="2466975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7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Island.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village.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I live on an mountain.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5" y="698910"/>
            <a:ext cx="3858769" cy="28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24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hometown.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mountain.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Hai Phong is my island.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2364637" y="763192"/>
            <a:ext cx="3880668" cy="264661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7690" y="1469017"/>
            <a:ext cx="861218" cy="7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1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02739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Far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Near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423592" y="866956"/>
            <a:ext cx="3514672" cy="2372242"/>
            <a:chOff x="1556495" y="3342788"/>
            <a:chExt cx="5808225" cy="3920285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14" b="19541"/>
            <a:stretch/>
          </p:blipFill>
          <p:spPr>
            <a:xfrm>
              <a:off x="1556495" y="3342788"/>
              <a:ext cx="5808225" cy="3920285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2905518" y="5161527"/>
              <a:ext cx="2101850" cy="6540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54544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36576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moutain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city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village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2686532" y="970398"/>
            <a:ext cx="3673106" cy="24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60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89274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Beautiful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Crowded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423592" y="530556"/>
            <a:ext cx="3475982" cy="2968655"/>
            <a:chOff x="8942785" y="3700621"/>
            <a:chExt cx="1613488" cy="1377996"/>
          </a:xfrm>
        </p:grpSpPr>
        <p:grpSp>
          <p:nvGrpSpPr>
            <p:cNvPr id="31" name="Group 30"/>
            <p:cNvGrpSpPr/>
            <p:nvPr/>
          </p:nvGrpSpPr>
          <p:grpSpPr>
            <a:xfrm>
              <a:off x="8942785" y="3700621"/>
              <a:ext cx="1613488" cy="1377996"/>
              <a:chOff x="1790700" y="1595379"/>
              <a:chExt cx="4667250" cy="3986055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0" t="556" r="8900" b="9722"/>
              <a:stretch/>
            </p:blipFill>
            <p:spPr>
              <a:xfrm>
                <a:off x="1790700" y="1595379"/>
                <a:ext cx="1790700" cy="2182627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16" r="12584" b="11531"/>
              <a:stretch/>
            </p:blipFill>
            <p:spPr>
              <a:xfrm>
                <a:off x="3581400" y="1974578"/>
                <a:ext cx="2876550" cy="3606856"/>
              </a:xfrm>
              <a:prstGeom prst="rect">
                <a:avLst/>
              </a:prstGeom>
            </p:spPr>
          </p:pic>
        </p:grpSp>
        <p:sp>
          <p:nvSpPr>
            <p:cNvPr id="33" name="Right Arrow 32"/>
            <p:cNvSpPr/>
            <p:nvPr/>
          </p:nvSpPr>
          <p:spPr>
            <a:xfrm rot="8128819">
              <a:off x="10338158" y="4006071"/>
              <a:ext cx="149170" cy="143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16021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195" y="2705725"/>
            <a:ext cx="94436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6960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1021080" y="245656"/>
            <a:ext cx="6461760" cy="3504480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Large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2321762" y="659177"/>
            <a:ext cx="3766969" cy="29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543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956908" y="362750"/>
            <a:ext cx="6461760" cy="3384375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Busy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1588" y="663965"/>
            <a:ext cx="3362212" cy="28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099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839416" y="247396"/>
            <a:ext cx="6602401" cy="3522311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8972393" y="2605651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81545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071664" y="575522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Big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071664" y="4450777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071664" y="5122395"/>
            <a:ext cx="598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198817" y="1100513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065169" y="966865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03755" y="805451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068195" y="1276721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51100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182620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75" y="5817910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451226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145" y="5183884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 Marco">
            <a:extLst>
              <a:ext uri="{FF2B5EF4-FFF2-40B4-BE49-F238E27FC236}">
                <a16:creationId xmlns:a16="http://schemas.microsoft.com/office/drawing/2014/main" id="{7BB54FE4-C001-4968-9754-7B561A3BB847}"/>
              </a:ext>
            </a:extLst>
          </p:cNvPr>
          <p:cNvSpPr/>
          <p:nvPr/>
        </p:nvSpPr>
        <p:spPr>
          <a:xfrm>
            <a:off x="839416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8167" y="831555"/>
            <a:ext cx="2864897" cy="2437001"/>
          </a:xfrm>
          <a:prstGeom prst="rect">
            <a:avLst/>
          </a:prstGeom>
        </p:spPr>
      </p:pic>
      <p:sp>
        <p:nvSpPr>
          <p:cNvPr id="31" name="Right Arrow 30"/>
          <p:cNvSpPr/>
          <p:nvPr/>
        </p:nvSpPr>
        <p:spPr>
          <a:xfrm rot="2229441">
            <a:off x="3296173" y="927680"/>
            <a:ext cx="284950" cy="16011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566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839416" y="245656"/>
            <a:ext cx="6643424" cy="3504480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Elipse"/>
          <p:cNvSpPr/>
          <p:nvPr/>
        </p:nvSpPr>
        <p:spPr>
          <a:xfrm>
            <a:off x="2423592" y="4421334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3673" y="4361109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Crowded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3673" y="5009181"/>
            <a:ext cx="586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Quiet 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3672" y="5654607"/>
            <a:ext cx="587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Moutain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74623" y="113414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40975" y="100049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79561" y="83908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44001" y="131035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72143" y="5038268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72142" y="5711432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98" y="4423792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0636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68" y="5711432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27493" y="2635631"/>
            <a:ext cx="1481830" cy="627650"/>
          </a:xfrm>
          <a:prstGeom prst="homePlate">
            <a:avLst/>
          </a:prstGeom>
          <a:blipFill dpi="0"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3 Marco">
            <a:extLst>
              <a:ext uri="{FF2B5EF4-FFF2-40B4-BE49-F238E27FC236}">
                <a16:creationId xmlns:a16="http://schemas.microsoft.com/office/drawing/2014/main" id="{F892B739-3FD1-489C-A150-8CF0982C7445}"/>
              </a:ext>
            </a:extLst>
          </p:cNvPr>
          <p:cNvSpPr/>
          <p:nvPr/>
        </p:nvSpPr>
        <p:spPr>
          <a:xfrm>
            <a:off x="839416" y="247396"/>
            <a:ext cx="6768752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7278" y="674891"/>
            <a:ext cx="4301486" cy="27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566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5" grpId="0" animBg="1"/>
      <p:bldP spid="27" grpId="0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21080" y="247396"/>
            <a:ext cx="6461760" cy="3502739"/>
          </a:xfrm>
          <a:prstGeom prst="roundRect">
            <a:avLst>
              <a:gd name="adj" fmla="val 3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34 Pentágono">
            <a:hlinkClick r:id="" action="ppaction://hlinkshowjump?jump=nextslide"/>
          </p:cNvPr>
          <p:cNvSpPr/>
          <p:nvPr/>
        </p:nvSpPr>
        <p:spPr>
          <a:xfrm>
            <a:off x="9007615" y="2725225"/>
            <a:ext cx="1481830" cy="627650"/>
          </a:xfrm>
          <a:prstGeom prst="homePlate">
            <a:avLst/>
          </a:prstGeom>
          <a:blipFill dpi="0"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accent6">
                    <a:lumMod val="75000"/>
                  </a:schemeClr>
                </a:solidFill>
              </a:rPr>
              <a:t>NEXT</a:t>
            </a:r>
            <a:endParaRPr lang="es-E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423592" y="503651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144236" y="497628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Small </a:t>
            </a:r>
            <a:endParaRPr lang="es-ES" sz="36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144236" y="4344458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Big</a:t>
            </a:r>
            <a:endParaRPr lang="es-ES" sz="3600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3144236" y="5643656"/>
            <a:ext cx="566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/>
              <a:t>Noisy </a:t>
            </a:r>
            <a:endParaRPr lang="es-ES" sz="3600" b="1" dirty="0"/>
          </a:p>
        </p:txBody>
      </p:sp>
      <p:sp>
        <p:nvSpPr>
          <p:cNvPr id="23" name="22 Elipse"/>
          <p:cNvSpPr/>
          <p:nvPr/>
        </p:nvSpPr>
        <p:spPr>
          <a:xfrm>
            <a:off x="9234039" y="1220087"/>
            <a:ext cx="832990" cy="832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23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5" name="24 Anillo"/>
          <p:cNvSpPr/>
          <p:nvPr/>
        </p:nvSpPr>
        <p:spPr>
          <a:xfrm>
            <a:off x="9100391" y="1086439"/>
            <a:ext cx="1110655" cy="1110655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6" name="25 Anillo"/>
          <p:cNvSpPr/>
          <p:nvPr/>
        </p:nvSpPr>
        <p:spPr>
          <a:xfrm>
            <a:off x="8938977" y="925025"/>
            <a:ext cx="1416084" cy="1416084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9103417" y="1396295"/>
            <a:ext cx="1107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8" name="27 Elipse"/>
          <p:cNvSpPr/>
          <p:nvPr/>
        </p:nvSpPr>
        <p:spPr>
          <a:xfrm>
            <a:off x="2423594" y="4404683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A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28 Elipse"/>
          <p:cNvSpPr/>
          <p:nvPr/>
        </p:nvSpPr>
        <p:spPr>
          <a:xfrm>
            <a:off x="2423594" y="5703881"/>
            <a:ext cx="525880" cy="52588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C</a:t>
            </a:r>
            <a:endParaRPr lang="es-ES" sz="24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76" name="Picture 4" descr="http://images1.wikia.nocookie.net/__cb20120202180130/tibia/en/images/2/29/Tick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136" y="5038971"/>
            <a:ext cx="520964" cy="5209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440594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06" y="570514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 Marco">
            <a:extLst>
              <a:ext uri="{FF2B5EF4-FFF2-40B4-BE49-F238E27FC236}">
                <a16:creationId xmlns:a16="http://schemas.microsoft.com/office/drawing/2014/main" id="{85723AFE-3704-4C28-9DF0-0CA74C6D5D78}"/>
              </a:ext>
            </a:extLst>
          </p:cNvPr>
          <p:cNvSpPr/>
          <p:nvPr/>
        </p:nvSpPr>
        <p:spPr>
          <a:xfrm>
            <a:off x="911424" y="247396"/>
            <a:ext cx="6696744" cy="3615084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447" y="694653"/>
            <a:ext cx="3024578" cy="2572833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rot="13500000">
            <a:off x="4419801" y="2946602"/>
            <a:ext cx="397755" cy="22350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725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5" grpId="0" animBg="1"/>
      <p:bldP spid="19" grpId="0"/>
      <p:bldP spid="20" grpId="0"/>
      <p:bldP spid="21" grpId="0"/>
      <p:bldP spid="25" grpId="0" animBg="1"/>
      <p:bldP spid="27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18634"/>
          <a:stretch/>
        </p:blipFill>
        <p:spPr>
          <a:xfrm>
            <a:off x="0" y="106680"/>
            <a:ext cx="12192000" cy="6720840"/>
          </a:xfrm>
          <a:prstGeom prst="rect">
            <a:avLst/>
          </a:prstGeom>
        </p:spPr>
      </p:pic>
      <p:sp>
        <p:nvSpPr>
          <p:cNvPr id="9" name="3 Marco">
            <a:extLst>
              <a:ext uri="{FF2B5EF4-FFF2-40B4-BE49-F238E27FC236}">
                <a16:creationId xmlns:a16="http://schemas.microsoft.com/office/drawing/2014/main" id="{A5CAC95D-B590-478F-8A56-DE2E4F0E5BC2}"/>
              </a:ext>
            </a:extLst>
          </p:cNvPr>
          <p:cNvSpPr/>
          <p:nvPr/>
        </p:nvSpPr>
        <p:spPr>
          <a:xfrm>
            <a:off x="-96688" y="0"/>
            <a:ext cx="12288688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809120" y="5648023"/>
            <a:ext cx="1133639" cy="628143"/>
            <a:chOff x="8809120" y="5648023"/>
            <a:chExt cx="1133639" cy="628143"/>
          </a:xfrm>
        </p:grpSpPr>
        <p:pic>
          <p:nvPicPr>
            <p:cNvPr id="2" name="1 Imagen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120" y="5648023"/>
              <a:ext cx="1133639" cy="6281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ounded Rectangle 3">
              <a:hlinkClick r:id="" action="ppaction://hlinkshowjump?jump=nextslide"/>
            </p:cNvPr>
            <p:cNvSpPr/>
            <p:nvPr/>
          </p:nvSpPr>
          <p:spPr>
            <a:xfrm>
              <a:off x="8995410" y="5817871"/>
              <a:ext cx="765810" cy="285750"/>
            </a:xfrm>
            <a:prstGeom prst="roundRect">
              <a:avLst>
                <a:gd name="adj" fmla="val 11262"/>
              </a:avLst>
            </a:prstGeom>
            <a:solidFill>
              <a:srgbClr val="B80505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END</a:t>
              </a: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916664" y="3169488"/>
            <a:ext cx="1978317" cy="197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945842-5778-469F-9B92-C498D865E2B8}"/>
              </a:ext>
            </a:extLst>
          </p:cNvPr>
          <p:cNvSpPr txBox="1"/>
          <p:nvPr/>
        </p:nvSpPr>
        <p:spPr>
          <a:xfrm>
            <a:off x="3751167" y="1904604"/>
            <a:ext cx="5497355" cy="972747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9766"/>
              </a:avLst>
            </a:prstTxWarp>
            <a:spAutoFit/>
          </a:bodyPr>
          <a:lstStyle/>
          <a:p>
            <a:pPr algn="ctr"/>
            <a:r>
              <a:rPr lang="es-ES_tradnl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114300" dir="2700000" sx="97000" sy="97000" algn="tl" rotWithShape="0">
                    <a:schemeClr val="accent2"/>
                  </a:outerShdw>
                </a:effectLst>
                <a:latin typeface="Franklin Gothic Heavy" panose="020B0903020102020204" pitchFamily="34" charset="0"/>
              </a:rPr>
              <a:t>Welldone!</a:t>
            </a:r>
            <a:endParaRPr lang="es-E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14300" dir="2700000" sx="97000" sy="97000" algn="tl" rotWithShape="0">
                  <a:schemeClr val="accent2"/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4239" y="794496"/>
            <a:ext cx="7965441" cy="5420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8900" y="48268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683015CE-8497-4913-94E4-AC94345CEB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12301" y="90569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D9FD6FC2-74F6-4C07-8B58-14869AC52C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62521" y="1088572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A8142E3-2A8B-4171-A09A-2C82F00F02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69789" y="2699658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17A2EBE-F835-40B1-9FA6-E8CCE9C2DF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77015" y="726280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620014A-9CDD-4E1E-BF2E-973C30ADC7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47129" y="1202872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D86B04CD-5788-43CC-895F-15A1518FAA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08743" y="2732317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BA60444-43AD-4B5C-B9E8-8A64BA9908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78444" y="291193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4D00D95F-5F29-4F1B-B2FA-7F5CE103D1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73779" y="527413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566F0D26-45FF-4B83-8146-B642B1CB88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56683" y="4343239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D2987A5-19EE-4D26-A354-BC48C6618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03226" y="4277764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4B3922DA-CB04-4FF3-8F83-1BB29A1C04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69283" y="5856514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2281FC33-9D05-431E-9B70-82FF22B24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2786" y="3628090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2DE1AB52-EE8E-411C-B8F2-F3737F317B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4655" y="952586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A1040DE2-BFDD-4685-8201-CAE607863D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91550" y="407319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 What’s your address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 What’s your address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 What’s your address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 What’s your address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 What’s your address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1 What’s your address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1 What’s your address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1 What’s your address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64" y="755915"/>
            <a:ext cx="4906514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55206" y="4185031"/>
            <a:ext cx="2079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87933" y="4126423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25758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80052" y="4185031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734" y="4126423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pic>
        <p:nvPicPr>
          <p:cNvPr id="10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73" y="860250"/>
            <a:ext cx="5034668" cy="31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21" y="807664"/>
            <a:ext cx="4918719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2771" y="4185031"/>
            <a:ext cx="2544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09200" y="412642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11538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14" y="993171"/>
            <a:ext cx="5224725" cy="4444369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endCxn id="9" idx="1"/>
          </p:cNvCxnSpPr>
          <p:nvPr/>
        </p:nvCxnSpPr>
        <p:spPr>
          <a:xfrm flipV="1">
            <a:off x="6093151" y="4525616"/>
            <a:ext cx="2623560" cy="140388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221764" y="2036309"/>
            <a:ext cx="1571569" cy="775455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536252" y="1454836"/>
            <a:ext cx="1636987" cy="1505864"/>
            <a:chOff x="1828799" y="1328864"/>
            <a:chExt cx="1636987" cy="1505864"/>
          </a:xfrm>
        </p:grpSpPr>
        <p:sp>
          <p:nvSpPr>
            <p:cNvPr id="2" name="TextBox 1"/>
            <p:cNvSpPr txBox="1"/>
            <p:nvPr/>
          </p:nvSpPr>
          <p:spPr>
            <a:xfrm>
              <a:off x="1828799" y="1328864"/>
              <a:ext cx="16369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Big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10928" y="2249953"/>
              <a:ext cx="1072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/big/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6711" y="4017784"/>
            <a:ext cx="2236510" cy="1419756"/>
            <a:chOff x="9007267" y="4635521"/>
            <a:chExt cx="2236510" cy="1419756"/>
          </a:xfrm>
        </p:grpSpPr>
        <p:sp>
          <p:nvSpPr>
            <p:cNvPr id="9" name="TextBox 8"/>
            <p:cNvSpPr txBox="1"/>
            <p:nvPr/>
          </p:nvSpPr>
          <p:spPr>
            <a:xfrm>
              <a:off x="9007267" y="4635521"/>
              <a:ext cx="22365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Small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443189" y="5470502"/>
              <a:ext cx="13646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/smɔːl/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18808" y="54082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152633" y="5352020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nhỏ</a:t>
            </a:r>
          </a:p>
        </p:txBody>
      </p:sp>
    </p:spTree>
    <p:extLst>
      <p:ext uri="{BB962C8B-B14F-4D97-AF65-F5344CB8AC3E}">
        <p14:creationId xmlns:p14="http://schemas.microsoft.com/office/powerpoint/2010/main" val="106316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39" y="799224"/>
            <a:ext cx="5034668" cy="32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44036" y="4185031"/>
            <a:ext cx="2901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4959" y="4126423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</p:spTree>
    <p:extLst>
      <p:ext uri="{BB962C8B-B14F-4D97-AF65-F5344CB8AC3E}">
        <p14:creationId xmlns:p14="http://schemas.microsoft.com/office/powerpoint/2010/main" val="37495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74" y="3281973"/>
            <a:ext cx="1944286" cy="12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3387171" y="130317"/>
            <a:ext cx="1898280" cy="11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398627" y="689680"/>
            <a:ext cx="4456070" cy="578882"/>
          </a:xfrm>
          <a:prstGeom prst="wedgeRoundRectCallout">
            <a:avLst>
              <a:gd name="adj1" fmla="val -54550"/>
              <a:gd name="adj2" fmla="val 378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398627" y="1384915"/>
            <a:ext cx="3064155" cy="578882"/>
          </a:xfrm>
          <a:prstGeom prst="wedgeRoundRectCallout">
            <a:avLst>
              <a:gd name="adj1" fmla="val -88934"/>
              <a:gd name="adj2" fmla="val -821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172925" y="4350733"/>
            <a:ext cx="3737249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pic>
        <p:nvPicPr>
          <p:cNvPr id="10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33" y="4206931"/>
            <a:ext cx="1764692" cy="120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069902" y="5265133"/>
            <a:ext cx="244135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13632" y="5265133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pic>
        <p:nvPicPr>
          <p:cNvPr id="16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43" y="4195471"/>
            <a:ext cx="1958454" cy="12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36" y="2640160"/>
            <a:ext cx="1879845" cy="128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00522" y="3809700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cxnSp>
        <p:nvCxnSpPr>
          <p:cNvPr id="7" name="Straight Arrow Connector 6"/>
          <p:cNvCxnSpPr>
            <a:stCxn id="11" idx="2"/>
            <a:endCxn id="17" idx="3"/>
          </p:cNvCxnSpPr>
          <p:nvPr/>
        </p:nvCxnSpPr>
        <p:spPr>
          <a:xfrm flipH="1">
            <a:off x="3216581" y="1963797"/>
            <a:ext cx="3714124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2"/>
            <a:endCxn id="16" idx="0"/>
          </p:cNvCxnSpPr>
          <p:nvPr/>
        </p:nvCxnSpPr>
        <p:spPr>
          <a:xfrm flipH="1">
            <a:off x="4489770" y="1963797"/>
            <a:ext cx="2440935" cy="2231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2"/>
            <a:endCxn id="10" idx="0"/>
          </p:cNvCxnSpPr>
          <p:nvPr/>
        </p:nvCxnSpPr>
        <p:spPr>
          <a:xfrm>
            <a:off x="6930705" y="1963797"/>
            <a:ext cx="359874" cy="2243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2"/>
            <a:endCxn id="12" idx="0"/>
          </p:cNvCxnSpPr>
          <p:nvPr/>
        </p:nvCxnSpPr>
        <p:spPr>
          <a:xfrm>
            <a:off x="6930705" y="1963797"/>
            <a:ext cx="3006912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176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0677" b="49849"/>
          <a:stretch/>
        </p:blipFill>
        <p:spPr>
          <a:xfrm>
            <a:off x="2513620" y="658476"/>
            <a:ext cx="7024192" cy="102807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96006" y="2473141"/>
            <a:ext cx="3295602" cy="578882"/>
          </a:xfrm>
          <a:prstGeom prst="wedgeRoundRectCallout">
            <a:avLst>
              <a:gd name="adj1" fmla="val 48053"/>
              <a:gd name="adj2" fmla="val 108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610369" y="2287333"/>
            <a:ext cx="3633002" cy="578882"/>
          </a:xfrm>
          <a:prstGeom prst="wedgeRoundRectCallout">
            <a:avLst>
              <a:gd name="adj1" fmla="val 2703"/>
              <a:gd name="adj2" fmla="val 10428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338796" y="2923925"/>
            <a:ext cx="2450884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1096006" y="3445361"/>
            <a:ext cx="2436634" cy="578882"/>
          </a:xfrm>
          <a:prstGeom prst="wedgeRoundRectCallout">
            <a:avLst>
              <a:gd name="adj1" fmla="val 76688"/>
              <a:gd name="adj2" fmla="val 626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it like?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966376" y="3570794"/>
            <a:ext cx="2134025" cy="578882"/>
          </a:xfrm>
          <a:prstGeom prst="wedgeRoundRectCallout">
            <a:avLst>
              <a:gd name="adj1" fmla="val -62041"/>
              <a:gd name="adj2" fmla="val 14307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45986" y="4594786"/>
            <a:ext cx="2395642" cy="1055608"/>
          </a:xfrm>
          <a:prstGeom prst="wedgeRoundRectCallout">
            <a:avLst>
              <a:gd name="adj1" fmla="val 69265"/>
              <a:gd name="adj2" fmla="val -6314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894005" y="4551102"/>
            <a:ext cx="3627159" cy="578882"/>
          </a:xfrm>
          <a:prstGeom prst="wedgeRoundRectCallout">
            <a:avLst>
              <a:gd name="adj1" fmla="val 1143"/>
              <a:gd name="adj2" fmla="val -8366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3189"/>
          <a:stretch/>
        </p:blipFill>
        <p:spPr>
          <a:xfrm>
            <a:off x="9671972" y="1878863"/>
            <a:ext cx="1717517" cy="3962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4005" y="5834563"/>
            <a:ext cx="1270808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7584" y="5841606"/>
            <a:ext cx="2058921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cxnSp>
        <p:nvCxnSpPr>
          <p:cNvPr id="26" name="Straight Arrow Connector 25"/>
          <p:cNvCxnSpPr>
            <a:stCxn id="5" idx="0"/>
          </p:cNvCxnSpPr>
          <p:nvPr/>
        </p:nvCxnSpPr>
        <p:spPr>
          <a:xfrm flipH="1" flipV="1">
            <a:off x="3532640" y="1686553"/>
            <a:ext cx="2894230" cy="600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0"/>
          </p:cNvCxnSpPr>
          <p:nvPr/>
        </p:nvCxnSpPr>
        <p:spPr>
          <a:xfrm flipH="1" flipV="1">
            <a:off x="5312556" y="1582832"/>
            <a:ext cx="1114314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0"/>
          </p:cNvCxnSpPr>
          <p:nvPr/>
        </p:nvCxnSpPr>
        <p:spPr>
          <a:xfrm flipV="1">
            <a:off x="6426870" y="1582832"/>
            <a:ext cx="5328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0"/>
          </p:cNvCxnSpPr>
          <p:nvPr/>
        </p:nvCxnSpPr>
        <p:spPr>
          <a:xfrm flipV="1">
            <a:off x="6426870" y="1582832"/>
            <a:ext cx="21846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3"/>
          </p:cNvCxnSpPr>
          <p:nvPr/>
        </p:nvCxnSpPr>
        <p:spPr>
          <a:xfrm flipV="1">
            <a:off x="9100401" y="2391132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" idx="3"/>
          </p:cNvCxnSpPr>
          <p:nvPr/>
        </p:nvCxnSpPr>
        <p:spPr>
          <a:xfrm flipV="1">
            <a:off x="9100401" y="3356658"/>
            <a:ext cx="571571" cy="50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6" idx="3"/>
          </p:cNvCxnSpPr>
          <p:nvPr/>
        </p:nvCxnSpPr>
        <p:spPr>
          <a:xfrm>
            <a:off x="9100401" y="3860235"/>
            <a:ext cx="571571" cy="512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6" idx="3"/>
          </p:cNvCxnSpPr>
          <p:nvPr/>
        </p:nvCxnSpPr>
        <p:spPr>
          <a:xfrm>
            <a:off x="9100401" y="3860235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10" idx="0"/>
          </p:cNvCxnSpPr>
          <p:nvPr/>
        </p:nvCxnSpPr>
        <p:spPr>
          <a:xfrm flipH="1">
            <a:off x="5529409" y="5129984"/>
            <a:ext cx="1178176" cy="704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" idx="2"/>
            <a:endCxn id="24" idx="0"/>
          </p:cNvCxnSpPr>
          <p:nvPr/>
        </p:nvCxnSpPr>
        <p:spPr>
          <a:xfrm>
            <a:off x="6707585" y="5129984"/>
            <a:ext cx="1029460" cy="711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28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-1" y="5406595"/>
            <a:ext cx="12842718" cy="1834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/>
        </p:blipFill>
        <p:spPr bwMode="auto">
          <a:xfrm>
            <a:off x="1359222" y="403346"/>
            <a:ext cx="9753600" cy="53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29" y="14333394"/>
            <a:ext cx="7354323" cy="47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718" y="-5572448"/>
            <a:ext cx="48768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091" y="-3624585"/>
            <a:ext cx="6501587" cy="6323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891" y="7706032"/>
            <a:ext cx="4840855" cy="4159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5463" y="848032"/>
            <a:ext cx="5511076" cy="68580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8836" y="3546987"/>
            <a:ext cx="48768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0" y="15682401"/>
            <a:ext cx="819397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5825" y="12626914"/>
            <a:ext cx="9523809" cy="60952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03254" y="16330970"/>
            <a:ext cx="2219136" cy="3298222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 b="6570"/>
          <a:stretch/>
        </p:blipFill>
        <p:spPr bwMode="auto">
          <a:xfrm>
            <a:off x="12264589" y="20234056"/>
            <a:ext cx="4312541" cy="2945631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20" y="12719475"/>
            <a:ext cx="2906247" cy="2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817" y="14492094"/>
            <a:ext cx="4218565" cy="27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22032"/>
          <a:stretch/>
        </p:blipFill>
        <p:spPr bwMode="auto">
          <a:xfrm>
            <a:off x="15699849" y="11758101"/>
            <a:ext cx="346001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0526" y="5440059"/>
            <a:ext cx="1730291" cy="8387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673515" y="3935862"/>
            <a:ext cx="2137202" cy="488647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6850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13198" y="938655"/>
            <a:ext cx="66876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Ninh.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29561" y="7278554"/>
            <a:ext cx="73722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1184802" y="8436582"/>
            <a:ext cx="494453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it like?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85569" y="8562015"/>
            <a:ext cx="433047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734821" y="9586007"/>
            <a:ext cx="4861356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13198" y="9542323"/>
            <a:ext cx="73604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</p:spTree>
    <p:extLst>
      <p:ext uri="{BB962C8B-B14F-4D97-AF65-F5344CB8AC3E}">
        <p14:creationId xmlns:p14="http://schemas.microsoft.com/office/powerpoint/2010/main" val="404213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329561" y="7278554"/>
            <a:ext cx="737226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90034" y="1146639"/>
            <a:ext cx="552150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hometown like?</a:t>
            </a:r>
            <a:b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large and far.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85569" y="8562015"/>
            <a:ext cx="433047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13198" y="9542323"/>
            <a:ext cx="73604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692071" y="321921"/>
            <a:ext cx="6096000" cy="618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(1)  your address?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(2)  81, Tran Hung Dao Street.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(3)  do you live with?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My grandparents.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Do you (4)  living in Ha Noi?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Yes, very much.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(5)  your hometown like?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 It's small and quiet.</a:t>
            </a:r>
          </a:p>
        </p:txBody>
      </p:sp>
    </p:spTree>
    <p:extLst>
      <p:ext uri="{BB962C8B-B14F-4D97-AF65-F5344CB8AC3E}">
        <p14:creationId xmlns:p14="http://schemas.microsoft.com/office/powerpoint/2010/main" val="420481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32277" y="1698786"/>
            <a:ext cx="489041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flat like?</a:t>
            </a:r>
          </a:p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beautiful.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81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village.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6151" y="1325880"/>
            <a:ext cx="4997769" cy="1069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2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address?</a:t>
            </a:r>
            <a:b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81, Orange street.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6151" y="1325880"/>
            <a:ext cx="1787209" cy="180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6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61785" y="1057373"/>
            <a:ext cx="561342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How’s the village like?</a:t>
            </a:r>
            <a:b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small and quiet.</a:t>
            </a:r>
          </a:p>
        </p:txBody>
      </p:sp>
      <p:sp>
        <p:nvSpPr>
          <p:cNvPr id="3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256427" y="1254809"/>
            <a:ext cx="1784548" cy="1776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1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21" y="796052"/>
            <a:ext cx="5419814" cy="462726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370803">
            <a:off x="3090929" y="3144691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2647001">
            <a:off x="8303036" y="4488339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48474" y="1115220"/>
            <a:ext cx="2279791" cy="1505864"/>
            <a:chOff x="1507397" y="1328864"/>
            <a:chExt cx="2279791" cy="1505864"/>
          </a:xfrm>
        </p:grpSpPr>
        <p:sp>
          <p:nvSpPr>
            <p:cNvPr id="9" name="TextBox 8"/>
            <p:cNvSpPr txBox="1"/>
            <p:nvPr/>
          </p:nvSpPr>
          <p:spPr>
            <a:xfrm>
              <a:off x="1507397" y="1328864"/>
              <a:ext cx="22797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52230" y="2249953"/>
              <a:ext cx="1390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</a:rPr>
                <a:t>/ˈnɔɪzi/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0460" y="4245199"/>
            <a:ext cx="2021708" cy="1479576"/>
            <a:chOff x="9114669" y="4635521"/>
            <a:chExt cx="2021708" cy="1479576"/>
          </a:xfrm>
        </p:grpSpPr>
        <p:sp>
          <p:nvSpPr>
            <p:cNvPr id="16" name="TextBox 15"/>
            <p:cNvSpPr txBox="1"/>
            <p:nvPr/>
          </p:nvSpPr>
          <p:spPr>
            <a:xfrm>
              <a:off x="9114669" y="4635521"/>
              <a:ext cx="20217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quiet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46820" y="5530322"/>
              <a:ext cx="1757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/ˈkwaɪət/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19537" y="62501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01988" y="5669615"/>
            <a:ext cx="2317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Yên tĩnh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0018" y="2621808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Ồn ào</a:t>
            </a:r>
          </a:p>
        </p:txBody>
      </p:sp>
    </p:spTree>
    <p:extLst>
      <p:ext uri="{BB962C8B-B14F-4D97-AF65-F5344CB8AC3E}">
        <p14:creationId xmlns:p14="http://schemas.microsoft.com/office/powerpoint/2010/main" val="2536392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73220" y="1249003"/>
            <a:ext cx="6172076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Who do you live with?</a:t>
            </a:r>
          </a:p>
          <a:p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Trung: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My grandparents</a:t>
            </a:r>
          </a:p>
        </p:txBody>
      </p:sp>
    </p:spTree>
    <p:extLst>
      <p:ext uri="{BB962C8B-B14F-4D97-AF65-F5344CB8AC3E}">
        <p14:creationId xmlns:p14="http://schemas.microsoft.com/office/powerpoint/2010/main" val="15485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30095" y="1653328"/>
            <a:ext cx="489041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like?</a:t>
            </a:r>
          </a:p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small and pretty.</a:t>
            </a:r>
            <a:endPara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11186" r="22563"/>
          <a:stretch/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/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/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/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13198" y="938655"/>
            <a:ext cx="668760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Quang Ninh.</a:t>
            </a:r>
          </a:p>
        </p:txBody>
      </p:sp>
      <p:sp>
        <p:nvSpPr>
          <p:cNvPr id="24" name="Msphamcheck"/>
          <p:cNvSpPr/>
          <p:nvPr/>
        </p:nvSpPr>
        <p:spPr>
          <a:xfrm>
            <a:off x="9737725" y="908888"/>
            <a:ext cx="1539875" cy="5972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Check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25455" y="2488183"/>
            <a:ext cx="5613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932277" y="1828800"/>
            <a:ext cx="729901" cy="26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5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740" y="741895"/>
            <a:ext cx="5511262" cy="3785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379" y="3037070"/>
            <a:ext cx="2503604" cy="3567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903903" y="3482337"/>
            <a:ext cx="2263675" cy="2677014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4454" y="5573341"/>
            <a:ext cx="1259498" cy="5960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01130">
            <a:off x="3142047" y="1398749"/>
            <a:ext cx="5208854" cy="2139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378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405" y="992107"/>
            <a:ext cx="10308104" cy="51540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85731" y="1192192"/>
            <a:ext cx="555585" cy="424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45489" y="173620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782765" y="295567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82765" y="416137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18021" y="5367066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3D4CCA76-F195-4A3A-9081-FBCFCE384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4837" y="62634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A0CD2AB-F827-4311-9724-60B6F0AC7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2554" y="123501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7289F97-F6FF-4246-9F11-827D4FBEE1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340" y="254912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D81A764D-0CBE-4C2E-862D-EFCA3539B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496" y="3760234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EAAF7ACF-994E-417A-B664-A2684911A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4554" y="5001306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4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053" y="63829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053" y="1736138"/>
            <a:ext cx="10133315" cy="32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03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689" y="1342663"/>
            <a:ext cx="10042134" cy="42763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203969" y="2007616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spham"/>
          <p:cNvSpPr/>
          <p:nvPr/>
        </p:nvSpPr>
        <p:spPr>
          <a:xfrm>
            <a:off x="9203969" y="2245360"/>
            <a:ext cx="458229" cy="28448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43660" y="3480820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"/>
          <p:cNvSpPr/>
          <p:nvPr/>
        </p:nvSpPr>
        <p:spPr>
          <a:xfrm>
            <a:off x="7343660" y="3616960"/>
            <a:ext cx="458229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621271" y="3937193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"/>
          <p:cNvSpPr/>
          <p:nvPr/>
        </p:nvSpPr>
        <p:spPr>
          <a:xfrm>
            <a:off x="6621271" y="4059554"/>
            <a:ext cx="590309" cy="623379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498543" y="3770187"/>
            <a:ext cx="4588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"/>
          <p:cNvSpPr/>
          <p:nvPr/>
        </p:nvSpPr>
        <p:spPr>
          <a:xfrm>
            <a:off x="9499600" y="3906327"/>
            <a:ext cx="356152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98860" y="2281940"/>
            <a:ext cx="590309" cy="578734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spham"/>
          <p:cNvSpPr/>
          <p:nvPr/>
        </p:nvSpPr>
        <p:spPr>
          <a:xfrm>
            <a:off x="4498860" y="2418080"/>
            <a:ext cx="682740" cy="36576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93258" y="1500142"/>
            <a:ext cx="590309" cy="1176520"/>
          </a:xfrm>
          <a:prstGeom prst="ellipse">
            <a:avLst/>
          </a:prstGeom>
          <a:noFill/>
          <a:ln w="28575">
            <a:solidFill>
              <a:srgbClr val="291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spham"/>
          <p:cNvSpPr/>
          <p:nvPr/>
        </p:nvSpPr>
        <p:spPr>
          <a:xfrm>
            <a:off x="7547226" y="1672340"/>
            <a:ext cx="682374" cy="609600"/>
          </a:xfrm>
          <a:prstGeom prst="ellipse">
            <a:avLst/>
          </a:prstGeom>
          <a:solidFill>
            <a:srgbClr val="FF0000">
              <a:alpha val="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16324" y="5633527"/>
            <a:ext cx="2884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the different spot)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8269" y="736155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Franklin Gothic Heavy" panose="020B0903020102020204" pitchFamily="34" charset="0"/>
              </a:rPr>
              <a:t>Spot the difference</a:t>
            </a:r>
            <a:endParaRPr lang="en-US" sz="360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0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6400" y="1309629"/>
            <a:ext cx="4667250" cy="3986055"/>
            <a:chOff x="1790700" y="1595379"/>
            <a:chExt cx="4667250" cy="39860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0" t="556" r="8900" b="9722"/>
            <a:stretch/>
          </p:blipFill>
          <p:spPr>
            <a:xfrm>
              <a:off x="1790700" y="1595379"/>
              <a:ext cx="1790700" cy="218262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6" r="12584" b="11531"/>
            <a:stretch/>
          </p:blipFill>
          <p:spPr>
            <a:xfrm>
              <a:off x="3581400" y="1974578"/>
              <a:ext cx="2876550" cy="3606856"/>
            </a:xfrm>
            <a:prstGeom prst="rect">
              <a:avLst/>
            </a:prstGeom>
          </p:spPr>
        </p:pic>
      </p:grpSp>
      <p:sp>
        <p:nvSpPr>
          <p:cNvPr id="5" name="Right Arrow 4"/>
          <p:cNvSpPr/>
          <p:nvPr/>
        </p:nvSpPr>
        <p:spPr>
          <a:xfrm rot="8128819">
            <a:off x="5626172" y="2038067"/>
            <a:ext cx="565791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405494" y="3021661"/>
            <a:ext cx="3389069" cy="1505214"/>
            <a:chOff x="8430989" y="4635521"/>
            <a:chExt cx="3389069" cy="1505214"/>
          </a:xfrm>
        </p:grpSpPr>
        <p:sp>
          <p:nvSpPr>
            <p:cNvPr id="12" name="TextBox 11"/>
            <p:cNvSpPr txBox="1"/>
            <p:nvPr/>
          </p:nvSpPr>
          <p:spPr>
            <a:xfrm>
              <a:off x="8430989" y="4635521"/>
              <a:ext cx="33890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beautiful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88595" y="5555960"/>
              <a:ext cx="16738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/ˈbjuːtɪfl/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9564" y="4550116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đẹp, xinh</a:t>
            </a:r>
          </a:p>
        </p:txBody>
      </p:sp>
    </p:spTree>
    <p:extLst>
      <p:ext uri="{BB962C8B-B14F-4D97-AF65-F5344CB8AC3E}">
        <p14:creationId xmlns:p14="http://schemas.microsoft.com/office/powerpoint/2010/main" val="369581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17" y="1433188"/>
            <a:ext cx="5900547" cy="37604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776711" y="2464890"/>
            <a:ext cx="3347391" cy="1433310"/>
            <a:chOff x="8451828" y="4635521"/>
            <a:chExt cx="3347391" cy="1433310"/>
          </a:xfrm>
        </p:grpSpPr>
        <p:sp>
          <p:nvSpPr>
            <p:cNvPr id="6" name="TextBox 5"/>
            <p:cNvSpPr txBox="1"/>
            <p:nvPr/>
          </p:nvSpPr>
          <p:spPr>
            <a:xfrm>
              <a:off x="8451828" y="4635521"/>
              <a:ext cx="33473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crowded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49134" y="5484056"/>
              <a:ext cx="1952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/ˈkraʊdɪd/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5338" y="3898200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Đông đúc</a:t>
            </a:r>
          </a:p>
        </p:txBody>
      </p:sp>
    </p:spTree>
    <p:extLst>
      <p:ext uri="{BB962C8B-B14F-4D97-AF65-F5344CB8AC3E}">
        <p14:creationId xmlns:p14="http://schemas.microsoft.com/office/powerpoint/2010/main" val="215314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0"/>
          <a:stretch/>
        </p:blipFill>
        <p:spPr>
          <a:xfrm>
            <a:off x="1553066" y="1193800"/>
            <a:ext cx="5498418" cy="4635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28757" y="2835856"/>
            <a:ext cx="1980030" cy="1436846"/>
            <a:chOff x="9135508" y="4635521"/>
            <a:chExt cx="198003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9135508" y="4635521"/>
              <a:ext cx="19800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busy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17022" y="5487592"/>
              <a:ext cx="12170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/ˈbɪzi/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56626" y="4282720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bận rộn</a:t>
            </a:r>
          </a:p>
        </p:txBody>
      </p:sp>
    </p:spTree>
    <p:extLst>
      <p:ext uri="{BB962C8B-B14F-4D97-AF65-F5344CB8AC3E}">
        <p14:creationId xmlns:p14="http://schemas.microsoft.com/office/powerpoint/2010/main" val="1181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563284" y="1309024"/>
            <a:ext cx="5506412" cy="42474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07116" y="2835856"/>
            <a:ext cx="2023311" cy="1496667"/>
            <a:chOff x="9113867" y="4635521"/>
            <a:chExt cx="2023311" cy="1496667"/>
          </a:xfrm>
        </p:grpSpPr>
        <p:sp>
          <p:nvSpPr>
            <p:cNvPr id="6" name="TextBox 5"/>
            <p:cNvSpPr txBox="1"/>
            <p:nvPr/>
          </p:nvSpPr>
          <p:spPr>
            <a:xfrm>
              <a:off x="9113867" y="4635521"/>
              <a:ext cx="202331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large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389198" y="5547413"/>
              <a:ext cx="1472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/lɑːrdʒ/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4251" y="4282720"/>
            <a:ext cx="173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rộng </a:t>
            </a:r>
          </a:p>
        </p:txBody>
      </p:sp>
    </p:spTree>
    <p:extLst>
      <p:ext uri="{BB962C8B-B14F-4D97-AF65-F5344CB8AC3E}">
        <p14:creationId xmlns:p14="http://schemas.microsoft.com/office/powerpoint/2010/main" val="253234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4" b="19541"/>
          <a:stretch/>
        </p:blipFill>
        <p:spPr>
          <a:xfrm>
            <a:off x="1443016" y="1493949"/>
            <a:ext cx="5715193" cy="38574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51697" y="3370920"/>
            <a:ext cx="2101850" cy="65405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934317" y="2835856"/>
            <a:ext cx="1168910" cy="1446864"/>
            <a:chOff x="9541068" y="4635521"/>
            <a:chExt cx="1168910" cy="1446864"/>
          </a:xfrm>
        </p:grpSpPr>
        <p:sp>
          <p:nvSpPr>
            <p:cNvPr id="8" name="TextBox 7"/>
            <p:cNvSpPr txBox="1"/>
            <p:nvPr/>
          </p:nvSpPr>
          <p:spPr>
            <a:xfrm>
              <a:off x="9541068" y="4635521"/>
              <a:ext cx="11689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far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46866" y="5497610"/>
              <a:ext cx="9573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/>
                <a:t>/fɑː/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34317" y="4282720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xa</a:t>
            </a:r>
          </a:p>
        </p:txBody>
      </p:sp>
    </p:spTree>
    <p:extLst>
      <p:ext uri="{BB962C8B-B14F-4D97-AF65-F5344CB8AC3E}">
        <p14:creationId xmlns:p14="http://schemas.microsoft.com/office/powerpoint/2010/main" val="3869478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734</Words>
  <Application>Microsoft Office PowerPoint</Application>
  <PresentationFormat>Widescreen</PresentationFormat>
  <Paragraphs>264</Paragraphs>
  <Slides>46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Impact</vt:lpstr>
      <vt:lpstr>Arial Unicode MS</vt:lpstr>
      <vt:lpstr>Calibri Light</vt:lpstr>
      <vt:lpstr>Broadway</vt:lpstr>
      <vt:lpstr>Tahoma</vt:lpstr>
      <vt:lpstr>Calibri</vt:lpstr>
      <vt:lpstr>Arial Black</vt:lpstr>
      <vt:lpstr>Arial</vt:lpstr>
      <vt:lpstr>.VnArabia</vt:lpstr>
      <vt:lpstr>Franklin Gothic Heavy</vt:lpstr>
      <vt:lpstr>.VnBodoni</vt:lpstr>
      <vt:lpstr>Century Gothic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154</cp:revision>
  <dcterms:created xsi:type="dcterms:W3CDTF">2020-11-24T07:21:13Z</dcterms:created>
  <dcterms:modified xsi:type="dcterms:W3CDTF">2022-09-12T03:20:59Z</dcterms:modified>
</cp:coreProperties>
</file>