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8/23/2022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8/23/2022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1.wdp"/><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8.png"/><Relationship Id="rId15" Type="http://schemas.microsoft.com/office/2007/relationships/hdphoto" Target="../media/hdphoto1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9.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10.wdp"/><Relationship Id="rId4" Type="http://schemas.openxmlformats.org/officeDocument/2006/relationships/image" Target="../media/image71.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smtClean="0">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1052</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Arial</vt:lpstr>
      <vt:lpstr>Arial-Rounded</vt:lpstr>
      <vt:lpstr>Calibri</vt:lpstr>
      <vt:lpstr>Calibri Light</vt:lpstr>
      <vt:lpstr>Coiny</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User</cp:lastModifiedBy>
  <cp:revision>48</cp:revision>
  <dcterms:created xsi:type="dcterms:W3CDTF">2022-05-25T14:48:49Z</dcterms:created>
  <dcterms:modified xsi:type="dcterms:W3CDTF">2022-08-23T13:21:57Z</dcterms:modified>
</cp:coreProperties>
</file>