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3401" r:id="rId2"/>
    <p:sldId id="275" r:id="rId3"/>
    <p:sldId id="257" r:id="rId4"/>
    <p:sldId id="3402" r:id="rId5"/>
    <p:sldId id="266" r:id="rId6"/>
    <p:sldId id="3403" r:id="rId7"/>
    <p:sldId id="268" r:id="rId8"/>
    <p:sldId id="3404" r:id="rId9"/>
    <p:sldId id="3405" r:id="rId10"/>
    <p:sldId id="3406" r:id="rId11"/>
    <p:sldId id="320" r:id="rId12"/>
    <p:sldId id="32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8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1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90EA93-FFE8-B246-88D0-4AC8A0FF248E}" type="datetimeFigureOut">
              <a:rPr lang="en-VN" smtClean="0"/>
              <a:t>09/10/2023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F5AFA1-A75F-3141-B7A6-82FC8A49D175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6619118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幻灯片图像占位符 1">
            <a:extLst>
              <a:ext uri="{FF2B5EF4-FFF2-40B4-BE49-F238E27FC236}">
                <a16:creationId xmlns:a16="http://schemas.microsoft.com/office/drawing/2014/main" id="{617AD9D6-B609-204F-9E04-019C3EDBCBB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备注占位符 2">
            <a:extLst>
              <a:ext uri="{FF2B5EF4-FFF2-40B4-BE49-F238E27FC236}">
                <a16:creationId xmlns:a16="http://schemas.microsoft.com/office/drawing/2014/main" id="{A195F72E-E949-E749-AEA5-E68287F7A4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41988" name="灯片编号占位符 3">
            <a:extLst>
              <a:ext uri="{FF2B5EF4-FFF2-40B4-BE49-F238E27FC236}">
                <a16:creationId xmlns:a16="http://schemas.microsoft.com/office/drawing/2014/main" id="{9434EE21-3010-EF48-B92E-643B3D30BCC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757CA07-4E45-8A46-8CB5-E8FBFBC81FE8}" type="slidenum">
              <a:rPr lang="zh-CN" altLang="en-US" smtClean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zh-CN" altLang="en-US">
              <a:solidFill>
                <a:srgbClr val="000000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71578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5693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B9A1C-B0FA-4801-95AA-1B2755374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093948-D55F-4D74-8A9A-1D24AB0C3D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64B1E9-4752-49C5-AD50-32DB0702F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566E0-7629-4686-B571-8A20DF780B03}" type="datetimeFigureOut">
              <a:rPr lang="en-US" smtClean="0"/>
              <a:t>10/09/2023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555AFF-47C5-4A34-9060-147E52636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9275B0-DB65-49BA-8862-7BF68D0E8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D379F-8FB2-4BA0-A39C-DD442BF80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3703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4DC58-36F8-4C7C-AA2B-9389ADD1B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9F263D-71A0-460E-B5A7-14F203E08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937E3B-F6F6-4831-A426-7B1D1ED66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566E0-7629-4686-B571-8A20DF780B03}" type="datetimeFigureOut">
              <a:rPr lang="en-US" smtClean="0"/>
              <a:t>10/09/2023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093D0A-7FCB-41A5-AB19-196D040FD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7492E1-4DCF-46CE-AA76-AC594069C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D379F-8FB2-4BA0-A39C-DD442BF80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91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FE6686D-00B8-4947-AB49-6F317BB1AE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CE31C4-4199-478B-AC94-FCF2E3F11A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25A6D2-2CE0-458A-84A2-06B35A9EF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566E0-7629-4686-B571-8A20DF780B03}" type="datetimeFigureOut">
              <a:rPr lang="en-US" smtClean="0"/>
              <a:t>10/09/2023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EE6D26-BCDC-4C53-990D-F7ECD8F48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65125C-5A75-480A-95B6-F7A8B0268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D379F-8FB2-4BA0-A39C-DD442BF80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0992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3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20000"/>
                <a:lumOff val="8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 userDrawn="1"/>
        </p:nvGrpSpPr>
        <p:grpSpPr>
          <a:xfrm>
            <a:off x="340636" y="254000"/>
            <a:ext cx="2816950" cy="1489289"/>
            <a:chOff x="569798" y="1124402"/>
            <a:chExt cx="2816950" cy="148928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58385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8145420"/>
      </p:ext>
    </p:extLst>
  </p:cSld>
  <p:clrMapOvr>
    <a:masterClrMapping/>
  </p:clrMapOvr>
  <p:transition spd="slow" advTm="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7541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1A831-714B-4E60-B2DF-7913CF5B8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F556A0-C921-4206-B19C-1832BF2751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2A9FDC-D47C-4AD3-9EA9-3AADFF0B6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566E0-7629-4686-B571-8A20DF780B03}" type="datetimeFigureOut">
              <a:rPr lang="en-US" smtClean="0"/>
              <a:t>10/09/2023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53FF4F-7D1C-49AE-BC59-C14FCE6A3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6C496B-863C-49D8-973C-C63288F89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D379F-8FB2-4BA0-A39C-DD442BF80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1871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BA7D6-0169-49CA-BA21-F63CD8808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9515A3-BE07-4937-BB1F-E691509136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D36902-7D15-48D1-A4CB-089104F53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566E0-7629-4686-B571-8A20DF780B03}" type="datetimeFigureOut">
              <a:rPr lang="en-US" smtClean="0"/>
              <a:t>10/09/2023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6BB021-8306-4128-BE07-47BDFDEEE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815B93-6A18-4262-A48E-B04879F77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D379F-8FB2-4BA0-A39C-DD442BF80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579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F09B1-6198-415B-977C-D4BAE5D9B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19133A-2D5D-405E-8AD9-AE5AFFFF68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D09A41-81CA-4918-804B-B205B6186A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FE9244-B59E-4403-AD98-C11026225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566E0-7629-4686-B571-8A20DF780B03}" type="datetimeFigureOut">
              <a:rPr lang="en-US" smtClean="0"/>
              <a:t>10/09/2023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BF7947-6C70-4575-8274-B71A3B81F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FB9494-72AA-4605-8F1E-48C73CB10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D379F-8FB2-4BA0-A39C-DD442BF80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912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B8E91-B0BE-418C-924C-D467ABCE8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5D3431-A9B9-49D4-99EC-265A0FA03E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9CFFA2-874F-4186-B294-4B52CE2742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55566A-1369-4FA7-8012-DD0B299488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FE97CC-7CB2-4CD9-A14F-2580113E63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B54E5D-E890-45D5-B808-56DFB6C98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566E0-7629-4686-B571-8A20DF780B03}" type="datetimeFigureOut">
              <a:rPr lang="en-US" smtClean="0"/>
              <a:t>10/09/2023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46007F-C76D-473A-AB35-815600345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6B82CF-A400-4188-B3BD-7EC2396E4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D379F-8FB2-4BA0-A39C-DD442BF80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1860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7F250-B538-4AAA-8E0B-41266DDDC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B055D3-3727-4B8C-8435-D717A30AB9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566E0-7629-4686-B571-8A20DF780B03}" type="datetimeFigureOut">
              <a:rPr lang="en-US" smtClean="0"/>
              <a:t>10/09/2023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C61087-3374-4BD1-826F-96AC9C795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F68740-E192-4A8E-9B6D-067BED0D7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D379F-8FB2-4BA0-A39C-DD442BF80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128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E3E291-DBF6-4476-A40B-2BA7F88A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566E0-7629-4686-B571-8A20DF780B03}" type="datetimeFigureOut">
              <a:rPr lang="en-US" smtClean="0"/>
              <a:t>10/09/2023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92684E-83B6-49DF-84D8-A2FF4318C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43CC94-34E3-4AAE-8235-96B34372E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D379F-8FB2-4BA0-A39C-DD442BF80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7978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CE5A4-E8F5-43B3-B8F1-F174B5BED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BC83C5-E3B2-40CA-B201-CA2B9DC90D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BA6AAA-7BF4-4F43-812B-0D43E66D05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E081E2-934C-49B2-BB8E-65D4E8E63D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566E0-7629-4686-B571-8A20DF780B03}" type="datetimeFigureOut">
              <a:rPr lang="en-US" smtClean="0"/>
              <a:t>10/09/2023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59352C-CFAB-452B-A871-4D6C2ABE8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500518-7166-42A4-8222-C15CD74C6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D379F-8FB2-4BA0-A39C-DD442BF80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8728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C2795-D234-4938-80F0-E8BDA7B32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C946A7-609F-4964-87D9-099779362C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457D32-5F9A-4ADD-ADC3-8DE18D341B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739ED1-3C43-439F-8779-5788CBAF3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566E0-7629-4686-B571-8A20DF780B03}" type="datetimeFigureOut">
              <a:rPr lang="en-US" smtClean="0"/>
              <a:t>10/09/2023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7EF778-FAAA-4941-8496-A5A7AC597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C63F8C-BF9D-450B-9B8A-5818DBBD8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D379F-8FB2-4BA0-A39C-DD442BF80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0643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E622DE-8764-47E8-BAD1-6A26A9E4D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67914-019E-4F5F-81B9-51335ADDEA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41DBAA-F369-43F6-8F65-B464EF418E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6566E0-7629-4686-B571-8A20DF780B03}" type="datetimeFigureOut">
              <a:rPr lang="en-US" smtClean="0"/>
              <a:t>10/09/2023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A19BFD-3126-4BD6-992A-195B8866C3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9EA1BF-1488-485C-AE63-CFC4CD11AA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1D379F-8FB2-4BA0-A39C-DD442BF80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52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4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图片 21">
            <a:extLst>
              <a:ext uri="{FF2B5EF4-FFF2-40B4-BE49-F238E27FC236}">
                <a16:creationId xmlns:a16="http://schemas.microsoft.com/office/drawing/2014/main" id="{57305647-7CA2-1F45-B675-561FCBAD0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5925" y="373063"/>
            <a:ext cx="150336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图片 22">
            <a:extLst>
              <a:ext uri="{FF2B5EF4-FFF2-40B4-BE49-F238E27FC236}">
                <a16:creationId xmlns:a16="http://schemas.microsoft.com/office/drawing/2014/main" id="{B1666913-F56B-3842-B12C-A0C05D642B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338" y="1679575"/>
            <a:ext cx="1893887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图片 26">
            <a:extLst>
              <a:ext uri="{FF2B5EF4-FFF2-40B4-BE49-F238E27FC236}">
                <a16:creationId xmlns:a16="http://schemas.microsoft.com/office/drawing/2014/main" id="{9BEDC6B0-E535-214A-894F-8B8DF0981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260" y="2874963"/>
            <a:ext cx="12192000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图片 29">
            <a:extLst>
              <a:ext uri="{FF2B5EF4-FFF2-40B4-BE49-F238E27FC236}">
                <a16:creationId xmlns:a16="http://schemas.microsoft.com/office/drawing/2014/main" id="{8D7D0BA9-772F-2541-8637-29521DC59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>
            <a:fillRect/>
          </a:stretch>
        </p:blipFill>
        <p:spPr bwMode="auto">
          <a:xfrm>
            <a:off x="57150" y="-11113"/>
            <a:ext cx="12192000" cy="2378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图片 15">
            <a:extLst>
              <a:ext uri="{FF2B5EF4-FFF2-40B4-BE49-F238E27FC236}">
                <a16:creationId xmlns:a16="http://schemas.microsoft.com/office/drawing/2014/main" id="{628E30AA-ACF4-2142-BCE9-F2790D9AA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438" y="4276725"/>
            <a:ext cx="6167438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7" name="图片 30">
            <a:extLst>
              <a:ext uri="{FF2B5EF4-FFF2-40B4-BE49-F238E27FC236}">
                <a16:creationId xmlns:a16="http://schemas.microsoft.com/office/drawing/2014/main" id="{CE37321D-1DC7-AA43-B6C5-0D266534E0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175" y="4256088"/>
            <a:ext cx="6167438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D063213-588D-E342-9EDC-B0ACE8EBB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38" y="319088"/>
            <a:ext cx="1855787" cy="216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BC31F8C0-375B-1A43-AAAC-63ADCEEB5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4288" y="355600"/>
            <a:ext cx="1676400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1143F6D-1616-6846-AC64-371DDC6DB9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2988" y="3338513"/>
            <a:ext cx="8890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3D002ADA-BA8F-8A4A-A463-535BC4417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88" y="2957513"/>
            <a:ext cx="1289050" cy="141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9649D2-F006-6548-BE69-9ECF57A612CF}"/>
              </a:ext>
            </a:extLst>
          </p:cNvPr>
          <p:cNvSpPr txBox="1"/>
          <p:nvPr/>
        </p:nvSpPr>
        <p:spPr>
          <a:xfrm>
            <a:off x="1442818" y="1294984"/>
            <a:ext cx="9058714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Chào</a:t>
            </a:r>
            <a:r>
              <a:rPr lang="en-US" sz="66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mừng</a:t>
            </a:r>
            <a:r>
              <a:rPr lang="en-US" sz="66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thầy</a:t>
            </a:r>
            <a:r>
              <a:rPr lang="en-US" sz="66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cô</a:t>
            </a:r>
            <a:r>
              <a:rPr lang="en-US" sz="66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66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lang="en-US" sz="66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r>
              <a:rPr lang="en-US" sz="66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đến</a:t>
            </a:r>
            <a:r>
              <a:rPr lang="en-US" sz="66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với</a:t>
            </a:r>
            <a:r>
              <a:rPr lang="en-US" sz="66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môn</a:t>
            </a:r>
            <a:r>
              <a:rPr lang="en-US" sz="66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Đạo</a:t>
            </a:r>
            <a:r>
              <a:rPr lang="en-US" sz="66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Đức</a:t>
            </a:r>
            <a:endParaRPr lang="en-US" sz="6600" b="1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81613C-BC3C-3541-9B61-F839FF990C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51" y="184540"/>
            <a:ext cx="2549636" cy="9207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948E62-FC7D-DD44-BD41-3FFD85D8B736}"/>
              </a:ext>
            </a:extLst>
          </p:cNvPr>
          <p:cNvSpPr txBox="1"/>
          <p:nvPr/>
        </p:nvSpPr>
        <p:spPr>
          <a:xfrm>
            <a:off x="2448450" y="186200"/>
            <a:ext cx="9001870" cy="1887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3500"/>
              </a:lnSpc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ca.</a:t>
            </a:r>
          </a:p>
          <a:p>
            <a:pPr marL="342900" indent="-342900">
              <a:lnSpc>
                <a:spcPts val="3500"/>
              </a:lnSpc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</a:p>
          <a:p>
            <a:pPr marL="342900" indent="-342900">
              <a:lnSpc>
                <a:spcPts val="3500"/>
              </a:lnSpc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D096FE-1F79-A54A-A84A-10102FE83A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74389"/>
            <a:ext cx="11774658" cy="428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307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E:\丫头\png\小人\卡通类素材\l;'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0617">
            <a:off x="-204935" y="254429"/>
            <a:ext cx="7222078" cy="5496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84" y="4893547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ờ đỏ sao vàng, cờ tổ quốc, cờ việt nam, quốc kỳ việt nam 180*200,150*110 |  Shopee Việt Nam">
            <a:extLst>
              <a:ext uri="{FF2B5EF4-FFF2-40B4-BE49-F238E27FC236}">
                <a16:creationId xmlns:a16="http://schemas.microsoft.com/office/drawing/2014/main" id="{502E39E0-2916-DD4E-B011-512853F79D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4160" r="688" b="15386"/>
          <a:stretch/>
        </p:blipFill>
        <p:spPr bwMode="auto">
          <a:xfrm>
            <a:off x="767808" y="1661753"/>
            <a:ext cx="5328192" cy="2715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6243B99-8870-244D-A820-4AA6DD87DD5D}"/>
              </a:ext>
            </a:extLst>
          </p:cNvPr>
          <p:cNvSpPr txBox="1"/>
          <p:nvPr/>
        </p:nvSpPr>
        <p:spPr>
          <a:xfrm>
            <a:off x="9737509" y="498693"/>
            <a:ext cx="2454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</a:t>
            </a:r>
          </a:p>
        </p:txBody>
      </p:sp>
      <p:pic>
        <p:nvPicPr>
          <p:cNvPr id="6152" name="Picture 8" descr="Top 9 Shop bán họa cụ tốt nhất tại Hà Nội - Toplist.vn">
            <a:extLst>
              <a:ext uri="{FF2B5EF4-FFF2-40B4-BE49-F238E27FC236}">
                <a16:creationId xmlns:a16="http://schemas.microsoft.com/office/drawing/2014/main" id="{6CA2F599-0648-F942-AAB2-84E5B5183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90281">
            <a:off x="7881818" y="1270591"/>
            <a:ext cx="3839147" cy="256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lternate Process 9">
            <a:extLst>
              <a:ext uri="{FF2B5EF4-FFF2-40B4-BE49-F238E27FC236}">
                <a16:creationId xmlns:a16="http://schemas.microsoft.com/office/drawing/2014/main" id="{C9FECB0D-4F70-9D44-8EDE-408558D5832F}"/>
              </a:ext>
            </a:extLst>
          </p:cNvPr>
          <p:cNvSpPr/>
          <p:nvPr/>
        </p:nvSpPr>
        <p:spPr>
          <a:xfrm>
            <a:off x="8308305" y="3903546"/>
            <a:ext cx="3404381" cy="1375666"/>
          </a:xfrm>
          <a:prstGeom prst="flowChartAlternate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 sz="2400" dirty="0"/>
          </a:p>
          <a:p>
            <a:pPr algn="ctr"/>
            <a:r>
              <a:rPr lang="en-VN" sz="2400" dirty="0"/>
              <a:t>Giấy</a:t>
            </a:r>
          </a:p>
          <a:p>
            <a:pPr algn="ctr"/>
            <a:r>
              <a:rPr lang="en-VN" sz="2400" dirty="0"/>
              <a:t>Bút chì, bút màu các loại</a:t>
            </a:r>
          </a:p>
          <a:p>
            <a:pPr algn="ctr"/>
            <a:r>
              <a:rPr lang="en-VN" sz="2400" dirty="0"/>
              <a:t>Thước kẻ</a:t>
            </a:r>
          </a:p>
          <a:p>
            <a:pPr algn="ctr"/>
            <a:r>
              <a:rPr lang="en-VN" sz="2400" dirty="0"/>
              <a:t> </a:t>
            </a:r>
            <a:endParaRPr lang="en-VN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02D9A5-3F45-0444-93C0-FCE751CD10DB}"/>
              </a:ext>
            </a:extLst>
          </p:cNvPr>
          <p:cNvSpPr txBox="1"/>
          <p:nvPr/>
        </p:nvSpPr>
        <p:spPr>
          <a:xfrm>
            <a:off x="1519651" y="175527"/>
            <a:ext cx="5830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và tô màu lá cờ Việt Nam</a:t>
            </a:r>
          </a:p>
        </p:txBody>
      </p:sp>
      <p:pic>
        <p:nvPicPr>
          <p:cNvPr id="16" name="Picture 2" descr="Đâu là bộ phận trả lời cho câu hỏi “Khi nào?” trong câu sau :">
            <a:extLst>
              <a:ext uri="{FF2B5EF4-FFF2-40B4-BE49-F238E27FC236}">
                <a16:creationId xmlns:a16="http://schemas.microsoft.com/office/drawing/2014/main" id="{41056035-FBFD-4148-B744-BCA47758CA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9" y="0"/>
            <a:ext cx="1196437" cy="1085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8562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653" y="3492375"/>
            <a:ext cx="2539572" cy="3172173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1" y="5274733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1867" y="498870"/>
            <a:ext cx="1691694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11758882" y="5732546"/>
            <a:ext cx="481747" cy="633747"/>
            <a:chOff x="-2033679" y="889419"/>
            <a:chExt cx="463503" cy="619473"/>
          </a:xfrm>
        </p:grpSpPr>
        <p:pic>
          <p:nvPicPr>
            <p:cNvPr id="1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57314" y="2486"/>
            <a:ext cx="1370681" cy="127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1050" y="328599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003" y="568583"/>
            <a:ext cx="7785408" cy="3704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302" y="4717058"/>
            <a:ext cx="3432217" cy="1917729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499200" y="3323321"/>
            <a:ext cx="617813" cy="825709"/>
            <a:chOff x="-2033679" y="889419"/>
            <a:chExt cx="463503" cy="619473"/>
          </a:xfrm>
        </p:grpSpPr>
        <p:pic>
          <p:nvPicPr>
            <p:cNvPr id="3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组合 31"/>
          <p:cNvGrpSpPr/>
          <p:nvPr/>
        </p:nvGrpSpPr>
        <p:grpSpPr>
          <a:xfrm>
            <a:off x="1270394" y="2641404"/>
            <a:ext cx="617813" cy="825709"/>
            <a:chOff x="-2033679" y="889419"/>
            <a:chExt cx="463503" cy="619473"/>
          </a:xfrm>
        </p:grpSpPr>
        <p:pic>
          <p:nvPicPr>
            <p:cNvPr id="3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组合 34"/>
          <p:cNvGrpSpPr/>
          <p:nvPr/>
        </p:nvGrpSpPr>
        <p:grpSpPr>
          <a:xfrm>
            <a:off x="1579300" y="3692451"/>
            <a:ext cx="617813" cy="825709"/>
            <a:chOff x="-2033679" y="889419"/>
            <a:chExt cx="463503" cy="619473"/>
          </a:xfrm>
        </p:grpSpPr>
        <p:pic>
          <p:nvPicPr>
            <p:cNvPr id="3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" name="组合 15">
            <a:extLst>
              <a:ext uri="{FF2B5EF4-FFF2-40B4-BE49-F238E27FC236}">
                <a16:creationId xmlns:a16="http://schemas.microsoft.com/office/drawing/2014/main" id="{4C4B35B1-6185-49A8-872F-B73B04C5929A}"/>
              </a:ext>
            </a:extLst>
          </p:cNvPr>
          <p:cNvGrpSpPr/>
          <p:nvPr/>
        </p:nvGrpSpPr>
        <p:grpSpPr>
          <a:xfrm>
            <a:off x="10108654" y="5691884"/>
            <a:ext cx="481747" cy="633747"/>
            <a:chOff x="-2033679" y="889419"/>
            <a:chExt cx="463503" cy="619473"/>
          </a:xfrm>
        </p:grpSpPr>
        <p:pic>
          <p:nvPicPr>
            <p:cNvPr id="41" name="Picture 10" descr="E:\丫头\png\小人\卡通类素材\ry.png">
              <a:extLst>
                <a:ext uri="{FF2B5EF4-FFF2-40B4-BE49-F238E27FC236}">
                  <a16:creationId xmlns:a16="http://schemas.microsoft.com/office/drawing/2014/main" id="{32C75C76-78ED-443B-9147-32071E7AAD4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10" descr="E:\丫头\png\小人\卡通类素材\ry.png">
              <a:extLst>
                <a:ext uri="{FF2B5EF4-FFF2-40B4-BE49-F238E27FC236}">
                  <a16:creationId xmlns:a16="http://schemas.microsoft.com/office/drawing/2014/main" id="{ED3AC429-1D04-4704-958D-32BD7339A3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" name="组合 15">
            <a:extLst>
              <a:ext uri="{FF2B5EF4-FFF2-40B4-BE49-F238E27FC236}">
                <a16:creationId xmlns:a16="http://schemas.microsoft.com/office/drawing/2014/main" id="{75D6EB3C-2E27-4FA0-97F0-C772D56F5DE7}"/>
              </a:ext>
            </a:extLst>
          </p:cNvPr>
          <p:cNvGrpSpPr/>
          <p:nvPr/>
        </p:nvGrpSpPr>
        <p:grpSpPr>
          <a:xfrm>
            <a:off x="9893096" y="5732546"/>
            <a:ext cx="481747" cy="633747"/>
            <a:chOff x="-2033679" y="889419"/>
            <a:chExt cx="463503" cy="619473"/>
          </a:xfrm>
        </p:grpSpPr>
        <p:pic>
          <p:nvPicPr>
            <p:cNvPr id="44" name="Picture 10" descr="E:\丫头\png\小人\卡通类素材\ry.png">
              <a:extLst>
                <a:ext uri="{FF2B5EF4-FFF2-40B4-BE49-F238E27FC236}">
                  <a16:creationId xmlns:a16="http://schemas.microsoft.com/office/drawing/2014/main" id="{A7D65A2F-8A59-48CC-B8FE-196C047550B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10" descr="E:\丫头\png\小人\卡通类素材\ry.png">
              <a:extLst>
                <a:ext uri="{FF2B5EF4-FFF2-40B4-BE49-F238E27FC236}">
                  <a16:creationId xmlns:a16="http://schemas.microsoft.com/office/drawing/2014/main" id="{67504AE2-A34B-4916-8DBD-B0796362189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6" name="Picture 2" descr="E:\丫头\png\小人\卡通类素材\yunf.png">
            <a:extLst>
              <a:ext uri="{FF2B5EF4-FFF2-40B4-BE49-F238E27FC236}">
                <a16:creationId xmlns:a16="http://schemas.microsoft.com/office/drawing/2014/main" id="{6C95C984-FCAC-49B5-A606-3636632E6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152" y="99743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F1033A74-089E-4C8B-BA80-1394862F420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34" y="1269302"/>
            <a:ext cx="11623261" cy="335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2302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0">
        <p15:prstTrans prst="prestig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18011" y="280765"/>
            <a:ext cx="2756263" cy="1590403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89C4AD2-46DF-4322-9806-A3ACA214062A}"/>
              </a:ext>
            </a:extLst>
          </p:cNvPr>
          <p:cNvGrpSpPr/>
          <p:nvPr/>
        </p:nvGrpSpPr>
        <p:grpSpPr>
          <a:xfrm>
            <a:off x="287588" y="280765"/>
            <a:ext cx="3321100" cy="975278"/>
            <a:chOff x="500062" y="381715"/>
            <a:chExt cx="3321100" cy="97527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B184F5B-7CAC-4B80-B156-8C694C9E3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381715"/>
              <a:ext cx="1170334" cy="97527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9414956-4A62-4264-A537-DD96800310E3}"/>
                </a:ext>
              </a:extLst>
            </p:cNvPr>
            <p:cNvSpPr txBox="1"/>
            <p:nvPr/>
          </p:nvSpPr>
          <p:spPr>
            <a:xfrm>
              <a:off x="1493281" y="639505"/>
              <a:ext cx="232788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latin typeface="+mj-lt"/>
                </a:rPr>
                <a:t>KHỞI ĐỘNG</a:t>
              </a:r>
            </a:p>
          </p:txBody>
        </p:sp>
      </p:grpSp>
      <p:pic>
        <p:nvPicPr>
          <p:cNvPr id="3" name="Lễ Chào cờ theo Nghi thức Đội">
            <a:hlinkClick r:id="" action="ppaction://media"/>
            <a:extLst>
              <a:ext uri="{FF2B5EF4-FFF2-40B4-BE49-F238E27FC236}">
                <a16:creationId xmlns:a16="http://schemas.microsoft.com/office/drawing/2014/main" id="{BD4775EB-E62B-405E-A3FB-FD52AAE628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6616" y="1142999"/>
            <a:ext cx="10600497" cy="524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164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2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90048" y="1954480"/>
            <a:ext cx="33481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/>
              <a:t>Đạo</a:t>
            </a:r>
            <a:r>
              <a:rPr lang="en-US" sz="4000" b="1" dirty="0"/>
              <a:t> </a:t>
            </a:r>
            <a:r>
              <a:rPr lang="en-US" sz="4000" b="1" dirty="0" err="1"/>
              <a:t>đức</a:t>
            </a:r>
            <a:endParaRPr lang="en-US" sz="4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504048" y="2662366"/>
            <a:ext cx="79201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</a:rPr>
              <a:t>2. </a:t>
            </a:r>
            <a:r>
              <a:rPr lang="en-US" sz="4000" b="1" dirty="0" err="1">
                <a:solidFill>
                  <a:srgbClr val="C00000"/>
                </a:solidFill>
              </a:rPr>
              <a:t>Bài</a:t>
            </a:r>
            <a:r>
              <a:rPr lang="en-US" sz="4000" b="1" dirty="0">
                <a:solidFill>
                  <a:srgbClr val="C00000"/>
                </a:solidFill>
              </a:rPr>
              <a:t> 1: </a:t>
            </a:r>
            <a:r>
              <a:rPr lang="en-US" sz="4000" b="1" dirty="0" err="1">
                <a:solidFill>
                  <a:srgbClr val="C00000"/>
                </a:solidFill>
              </a:rPr>
              <a:t>Chào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cờ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và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hát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Quốc</a:t>
            </a:r>
            <a:r>
              <a:rPr lang="en-US" sz="4000" b="1" dirty="0">
                <a:solidFill>
                  <a:srgbClr val="C00000"/>
                </a:solidFill>
              </a:rPr>
              <a:t> ca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78965" y="1246594"/>
            <a:ext cx="79201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/>
              <a:t>Thứ</a:t>
            </a:r>
            <a:r>
              <a:rPr lang="en-US" sz="4000" b="1" dirty="0"/>
              <a:t> Hai </a:t>
            </a:r>
            <a:r>
              <a:rPr lang="en-US" sz="4000" b="1" err="1"/>
              <a:t>ngày</a:t>
            </a:r>
            <a:r>
              <a:rPr lang="en-US" sz="4000" b="1"/>
              <a:t> 11 </a:t>
            </a:r>
            <a:r>
              <a:rPr lang="en-US" sz="4000" b="1" dirty="0" err="1"/>
              <a:t>tháng</a:t>
            </a:r>
            <a:r>
              <a:rPr lang="en-US" sz="4000" b="1" dirty="0"/>
              <a:t> 9 </a:t>
            </a:r>
            <a:r>
              <a:rPr lang="en-US" sz="4000" b="1" err="1"/>
              <a:t>năm</a:t>
            </a:r>
            <a:r>
              <a:rPr lang="en-US" sz="4000" b="1"/>
              <a:t> 2023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5852940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Đâu là bộ phận trả lời cho câu hỏi “Khi nào?” trong câu sau :">
            <a:extLst>
              <a:ext uri="{FF2B5EF4-FFF2-40B4-BE49-F238E27FC236}">
                <a16:creationId xmlns:a16="http://schemas.microsoft.com/office/drawing/2014/main" id="{9BBC93E1-08D8-304C-8D24-2922E369AE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948" y="3027561"/>
            <a:ext cx="3967089" cy="3598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loud Callout 1">
            <a:extLst>
              <a:ext uri="{FF2B5EF4-FFF2-40B4-BE49-F238E27FC236}">
                <a16:creationId xmlns:a16="http://schemas.microsoft.com/office/drawing/2014/main" id="{D07A2B77-0605-B249-A216-F98A67EE5090}"/>
              </a:ext>
            </a:extLst>
          </p:cNvPr>
          <p:cNvSpPr/>
          <p:nvPr/>
        </p:nvSpPr>
        <p:spPr>
          <a:xfrm>
            <a:off x="2405575" y="126609"/>
            <a:ext cx="9059594" cy="2194560"/>
          </a:xfrm>
          <a:prstGeom prst="cloudCallout">
            <a:avLst>
              <a:gd name="adj1" fmla="val -49011"/>
              <a:gd name="adj2" fmla="val 8928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có nhận xét gì về tác phong, phong cách của các bạn trong Video khi tham gia lễ chào cờ và hát quốc ca 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752083-537C-6549-935E-2F260C2C33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624" y="3027561"/>
            <a:ext cx="6323427" cy="370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9346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8285189" cy="954107"/>
            <a:chOff x="569825" y="2199885"/>
            <a:chExt cx="8285189" cy="95410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vi-VN" sz="32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75905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hoặc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tư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hành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vi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bức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Vì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sao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1037542E-DC60-48BD-A199-4DAC8156D05F}"/>
              </a:ext>
            </a:extLst>
          </p:cNvPr>
          <p:cNvSpPr/>
          <p:nvPr/>
        </p:nvSpPr>
        <p:spPr>
          <a:xfrm>
            <a:off x="5705705" y="5730686"/>
            <a:ext cx="61093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Thảo</a:t>
            </a:r>
            <a:r>
              <a:rPr lang="en-U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luận</a:t>
            </a:r>
            <a:r>
              <a:rPr lang="en-U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nhóm</a:t>
            </a:r>
            <a:r>
              <a:rPr lang="en-U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98328D-E3F7-9945-8145-69A84E24B6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29" y="1752399"/>
            <a:ext cx="7162800" cy="3978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568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598328D-E3F7-9945-8145-69A84E24B6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356" y="316526"/>
            <a:ext cx="6192815" cy="34395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57DA03B-A837-D84F-9460-C549B3E07094}"/>
              </a:ext>
            </a:extLst>
          </p:cNvPr>
          <p:cNvSpPr txBox="1"/>
          <p:nvPr/>
        </p:nvSpPr>
        <p:spPr>
          <a:xfrm>
            <a:off x="947775" y="2126626"/>
            <a:ext cx="472674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Hành vi đúng  : 4 bạn đứng đầu hàng đứng nghiêm trang khi chào cờ.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E7B2C6-AAB5-2B48-815D-FC39F11D3BD0}"/>
              </a:ext>
            </a:extLst>
          </p:cNvPr>
          <p:cNvSpPr txBox="1"/>
          <p:nvPr/>
        </p:nvSpPr>
        <p:spPr>
          <a:xfrm>
            <a:off x="1561514" y="3938954"/>
            <a:ext cx="994585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Hành vi chưa đúng : </a:t>
            </a:r>
          </a:p>
          <a:p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+ 2 </a:t>
            </a:r>
            <a:r>
              <a:rPr lang="en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bạn nữ </a:t>
            </a:r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đứng hàng sau nói chuyện trong lúc chào cờ.</a:t>
            </a:r>
          </a:p>
          <a:p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+ 1 bạn nam đội mũ khi đang chào cờ.</a:t>
            </a:r>
          </a:p>
          <a:p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+ 1 bạn nam bên cạnh khoác vai bạn bên cạnh cười đùa nói chuyện và không nhìn lên lá cờ.</a:t>
            </a:r>
          </a:p>
        </p:txBody>
      </p:sp>
      <p:pic>
        <p:nvPicPr>
          <p:cNvPr id="5122" name="Picture 2" descr="Tổng hợp Avatar Facebook đẹp nhất, hình đại diện facebook đẹp">
            <a:extLst>
              <a:ext uri="{FF2B5EF4-FFF2-40B4-BE49-F238E27FC236}">
                <a16:creationId xmlns:a16="http://schemas.microsoft.com/office/drawing/2014/main" id="{D39D6871-7651-CB40-B651-6DFA30C7A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3827" y="1819541"/>
            <a:ext cx="623114" cy="614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ô thùy ed | Learn to Love English">
            <a:extLst>
              <a:ext uri="{FF2B5EF4-FFF2-40B4-BE49-F238E27FC236}">
                <a16:creationId xmlns:a16="http://schemas.microsoft.com/office/drawing/2014/main" id="{1551C956-6DC8-9E44-ADE3-F570DD94EF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79" t="40360" r="22109" b="11551"/>
          <a:stretch/>
        </p:blipFill>
        <p:spPr bwMode="auto">
          <a:xfrm>
            <a:off x="827926" y="3938954"/>
            <a:ext cx="733588" cy="690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5703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54824"/>
            <a:ext cx="8285189" cy="523220"/>
            <a:chOff x="569825" y="2199885"/>
            <a:chExt cx="8285189" cy="5232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7590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khuyên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điều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5FDCE727-DA08-40B6-B696-237052F6A4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54" y="1641861"/>
            <a:ext cx="6321090" cy="33409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F890EDF-A7A8-4FFC-A5D3-62C3BAF894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245" y="1641861"/>
            <a:ext cx="5128801" cy="334095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1D7B84F-992B-4F8D-97D0-EAE5771F4A55}"/>
              </a:ext>
            </a:extLst>
          </p:cNvPr>
          <p:cNvSpPr/>
          <p:nvPr/>
        </p:nvSpPr>
        <p:spPr>
          <a:xfrm>
            <a:off x="3041317" y="5125658"/>
            <a:ext cx="61093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Thảo</a:t>
            </a:r>
            <a:r>
              <a:rPr lang="en-U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luận</a:t>
            </a:r>
            <a:r>
              <a:rPr lang="en-U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nhóm</a:t>
            </a:r>
            <a:r>
              <a:rPr lang="en-U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2404636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8285189" cy="523220"/>
            <a:chOff x="569825" y="2199885"/>
            <a:chExt cx="8285189" cy="5232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7590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khuyên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điều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5FDCE727-DA08-40B6-B696-237052F6A4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15" y="1997612"/>
            <a:ext cx="5389686" cy="4236045"/>
          </a:xfrm>
          <a:prstGeom prst="rect">
            <a:avLst/>
          </a:prstGeom>
        </p:spPr>
      </p:pic>
      <p:sp>
        <p:nvSpPr>
          <p:cNvPr id="6" name="Cloud Callout 5">
            <a:extLst>
              <a:ext uri="{FF2B5EF4-FFF2-40B4-BE49-F238E27FC236}">
                <a16:creationId xmlns:a16="http://schemas.microsoft.com/office/drawing/2014/main" id="{BA861BE7-2356-BF4F-A8A9-F9C27F4BF439}"/>
              </a:ext>
            </a:extLst>
          </p:cNvPr>
          <p:cNvSpPr/>
          <p:nvPr/>
        </p:nvSpPr>
        <p:spPr>
          <a:xfrm>
            <a:off x="6690116" y="885954"/>
            <a:ext cx="5089576" cy="3868614"/>
          </a:xfrm>
          <a:prstGeom prst="cloudCallout">
            <a:avLst>
              <a:gd name="adj1" fmla="val -60400"/>
              <a:gd name="adj2" fmla="val 540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Bạn ơi nên ra chào cờ cùng với các bạn trong lớp . Chúng mình nên cảm thấy tự hào khi được hát quốc ca. Bạn nên cố gắng tập hát để thuộc lời . Đến khi chào cờ bạn sẽ hát trôi chảy hay hơn và tự tin hơn</a:t>
            </a:r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8253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8285189" cy="523220"/>
            <a:chOff x="569825" y="2199885"/>
            <a:chExt cx="8285189" cy="5232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7590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khuyên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điều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Cloud Callout 5">
            <a:extLst>
              <a:ext uri="{FF2B5EF4-FFF2-40B4-BE49-F238E27FC236}">
                <a16:creationId xmlns:a16="http://schemas.microsoft.com/office/drawing/2014/main" id="{BA861BE7-2356-BF4F-A8A9-F9C27F4BF439}"/>
              </a:ext>
            </a:extLst>
          </p:cNvPr>
          <p:cNvSpPr/>
          <p:nvPr/>
        </p:nvSpPr>
        <p:spPr>
          <a:xfrm>
            <a:off x="6627807" y="1274174"/>
            <a:ext cx="5089576" cy="3868614"/>
          </a:xfrm>
          <a:prstGeom prst="cloudCallout">
            <a:avLst>
              <a:gd name="adj1" fmla="val -61229"/>
              <a:gd name="adj2" fmla="val 5661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Bạn nên bỏ mũ xuống và không nên tranh giành nhau khi chào cờ. Đây là những hành động thể hiện thái độ không nghiêm túc khi chào cờ.</a:t>
            </a:r>
            <a:endParaRPr lang="en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603D88-6D7D-FA4D-BEDC-C90D9AFA8C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32" y="2183000"/>
            <a:ext cx="5128801" cy="403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449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</TotalTime>
  <Words>334</Words>
  <Application>Microsoft Office PowerPoint</Application>
  <PresentationFormat>Widescreen</PresentationFormat>
  <Paragraphs>36</Paragraphs>
  <Slides>12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等线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10</cp:lastModifiedBy>
  <cp:revision>7</cp:revision>
  <dcterms:created xsi:type="dcterms:W3CDTF">2022-08-05T14:50:24Z</dcterms:created>
  <dcterms:modified xsi:type="dcterms:W3CDTF">2023-09-10T15:37:15Z</dcterms:modified>
</cp:coreProperties>
</file>