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2" r:id="rId2"/>
    <p:sldId id="257" r:id="rId3"/>
    <p:sldId id="258" r:id="rId4"/>
    <p:sldId id="299" r:id="rId5"/>
    <p:sldId id="260" r:id="rId6"/>
    <p:sldId id="261" r:id="rId7"/>
    <p:sldId id="263" r:id="rId8"/>
    <p:sldId id="2640" r:id="rId9"/>
    <p:sldId id="329" r:id="rId10"/>
    <p:sldId id="2641" r:id="rId11"/>
    <p:sldId id="300" r:id="rId12"/>
    <p:sldId id="333" r:id="rId13"/>
    <p:sldId id="323" r:id="rId14"/>
    <p:sldId id="2649" r:id="rId15"/>
    <p:sldId id="2633" r:id="rId16"/>
    <p:sldId id="2642" r:id="rId17"/>
    <p:sldId id="2643" r:id="rId18"/>
    <p:sldId id="342" r:id="rId19"/>
    <p:sldId id="2644" r:id="rId20"/>
    <p:sldId id="2645" r:id="rId21"/>
    <p:sldId id="2646" r:id="rId22"/>
    <p:sldId id="2647" r:id="rId23"/>
    <p:sldId id="2648" r:id="rId24"/>
    <p:sldId id="347" r:id="rId25"/>
    <p:sldId id="294" r:id="rId26"/>
    <p:sldId id="2651" r:id="rId27"/>
    <p:sldId id="2637" r:id="rId28"/>
    <p:sldId id="340" r:id="rId29"/>
    <p:sldId id="2638" r:id="rId30"/>
    <p:sldId id="2639" r:id="rId31"/>
    <p:sldId id="32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A6FF-B9C5-45AC-BE95-99F051EBFEC6}"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7E5A4-7955-4A54-B24A-D78A3730A65C}" type="slidenum">
              <a:rPr lang="en-US" smtClean="0"/>
              <a:t>‹#›</a:t>
            </a:fld>
            <a:endParaRPr lang="en-US"/>
          </a:p>
        </p:txBody>
      </p:sp>
    </p:spTree>
    <p:extLst>
      <p:ext uri="{BB962C8B-B14F-4D97-AF65-F5344CB8AC3E}">
        <p14:creationId xmlns:p14="http://schemas.microsoft.com/office/powerpoint/2010/main" val="39491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34D3-7985-21F1-C668-E3D29DBA9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4E5BB0-99EE-9529-3146-196D53566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5B664F-9C74-0B4E-91C6-834B30093876}"/>
              </a:ext>
            </a:extLst>
          </p:cNvPr>
          <p:cNvSpPr>
            <a:spLocks noGrp="1"/>
          </p:cNvSpPr>
          <p:nvPr>
            <p:ph type="dt" sz="half" idx="10"/>
          </p:nvPr>
        </p:nvSpPr>
        <p:spPr/>
        <p:txBody>
          <a:bodyPr/>
          <a:lstStyle/>
          <a:p>
            <a:fld id="{0A4A77E7-1B29-4D6A-9490-EAC7FDC6C5F2}" type="datetimeFigureOut">
              <a:rPr lang="en-US" smtClean="0"/>
              <a:t>11/9/2023</a:t>
            </a:fld>
            <a:endParaRPr lang="en-US"/>
          </a:p>
        </p:txBody>
      </p:sp>
      <p:sp>
        <p:nvSpPr>
          <p:cNvPr id="5" name="Footer Placeholder 4">
            <a:extLst>
              <a:ext uri="{FF2B5EF4-FFF2-40B4-BE49-F238E27FC236}">
                <a16:creationId xmlns:a16="http://schemas.microsoft.com/office/drawing/2014/main" id="{EB7AEDD4-A15F-1298-827E-83CF6C33F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B8A10-1EE4-3E25-C765-CCD1EA548DD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229438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54B86-E346-FCE3-D8ED-E2125CEA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715EFA-5035-BA26-F121-F44A8A557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2545C8-574B-28DE-B278-5AF872BB534A}"/>
              </a:ext>
            </a:extLst>
          </p:cNvPr>
          <p:cNvSpPr>
            <a:spLocks noGrp="1"/>
          </p:cNvSpPr>
          <p:nvPr>
            <p:ph type="dt" sz="half" idx="10"/>
          </p:nvPr>
        </p:nvSpPr>
        <p:spPr/>
        <p:txBody>
          <a:bodyPr/>
          <a:lstStyle/>
          <a:p>
            <a:fld id="{0A4A77E7-1B29-4D6A-9490-EAC7FDC6C5F2}" type="datetimeFigureOut">
              <a:rPr lang="en-US" smtClean="0"/>
              <a:t>11/9/2023</a:t>
            </a:fld>
            <a:endParaRPr lang="en-US"/>
          </a:p>
        </p:txBody>
      </p:sp>
      <p:sp>
        <p:nvSpPr>
          <p:cNvPr id="5" name="Footer Placeholder 4">
            <a:extLst>
              <a:ext uri="{FF2B5EF4-FFF2-40B4-BE49-F238E27FC236}">
                <a16:creationId xmlns:a16="http://schemas.microsoft.com/office/drawing/2014/main" id="{769F545E-E161-FAFE-28E0-2817554CD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8A93B1-ED08-59D1-9B67-27B176DF792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4260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50D233-8EF5-8FBA-F27C-056E084DE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852A15-2D84-168F-9E0C-2C5F834BE6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5C72A-F9BA-BCE7-5A1A-4C0ACBB7712B}"/>
              </a:ext>
            </a:extLst>
          </p:cNvPr>
          <p:cNvSpPr>
            <a:spLocks noGrp="1"/>
          </p:cNvSpPr>
          <p:nvPr>
            <p:ph type="dt" sz="half" idx="10"/>
          </p:nvPr>
        </p:nvSpPr>
        <p:spPr/>
        <p:txBody>
          <a:bodyPr/>
          <a:lstStyle/>
          <a:p>
            <a:fld id="{0A4A77E7-1B29-4D6A-9490-EAC7FDC6C5F2}" type="datetimeFigureOut">
              <a:rPr lang="en-US" smtClean="0"/>
              <a:t>11/9/2023</a:t>
            </a:fld>
            <a:endParaRPr lang="en-US"/>
          </a:p>
        </p:txBody>
      </p:sp>
      <p:sp>
        <p:nvSpPr>
          <p:cNvPr id="5" name="Footer Placeholder 4">
            <a:extLst>
              <a:ext uri="{FF2B5EF4-FFF2-40B4-BE49-F238E27FC236}">
                <a16:creationId xmlns:a16="http://schemas.microsoft.com/office/drawing/2014/main" id="{36160887-8CE2-E165-B1CE-E3E8F5EB1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E03EE-5864-E07A-946E-D44C48BF693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1178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138403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33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8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012A-7B13-A90C-479B-EDC245882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D37D9A-4DAD-FA25-469E-DE8BD2D82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C3CF9-37AF-736D-5945-158DFE5284E9}"/>
              </a:ext>
            </a:extLst>
          </p:cNvPr>
          <p:cNvSpPr>
            <a:spLocks noGrp="1"/>
          </p:cNvSpPr>
          <p:nvPr>
            <p:ph type="dt" sz="half" idx="10"/>
          </p:nvPr>
        </p:nvSpPr>
        <p:spPr/>
        <p:txBody>
          <a:bodyPr/>
          <a:lstStyle/>
          <a:p>
            <a:fld id="{0A4A77E7-1B29-4D6A-9490-EAC7FDC6C5F2}" type="datetimeFigureOut">
              <a:rPr lang="en-US" smtClean="0"/>
              <a:t>11/9/2023</a:t>
            </a:fld>
            <a:endParaRPr lang="en-US"/>
          </a:p>
        </p:txBody>
      </p:sp>
      <p:sp>
        <p:nvSpPr>
          <p:cNvPr id="5" name="Footer Placeholder 4">
            <a:extLst>
              <a:ext uri="{FF2B5EF4-FFF2-40B4-BE49-F238E27FC236}">
                <a16:creationId xmlns:a16="http://schemas.microsoft.com/office/drawing/2014/main" id="{2A067D8E-EB34-AEBC-C114-B0E5C5D14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2D2BD8-F466-21C3-D190-1408B41D114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43753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765B2-5D6A-BEB5-0E96-A36C0F474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62A875-88AC-FAB7-F797-9CA2B1FA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A94C8A-241D-F95D-8F75-23C6507EB5EC}"/>
              </a:ext>
            </a:extLst>
          </p:cNvPr>
          <p:cNvSpPr>
            <a:spLocks noGrp="1"/>
          </p:cNvSpPr>
          <p:nvPr>
            <p:ph type="dt" sz="half" idx="10"/>
          </p:nvPr>
        </p:nvSpPr>
        <p:spPr/>
        <p:txBody>
          <a:bodyPr/>
          <a:lstStyle/>
          <a:p>
            <a:fld id="{0A4A77E7-1B29-4D6A-9490-EAC7FDC6C5F2}" type="datetimeFigureOut">
              <a:rPr lang="en-US" smtClean="0"/>
              <a:t>11/9/2023</a:t>
            </a:fld>
            <a:endParaRPr lang="en-US"/>
          </a:p>
        </p:txBody>
      </p:sp>
      <p:sp>
        <p:nvSpPr>
          <p:cNvPr id="5" name="Footer Placeholder 4">
            <a:extLst>
              <a:ext uri="{FF2B5EF4-FFF2-40B4-BE49-F238E27FC236}">
                <a16:creationId xmlns:a16="http://schemas.microsoft.com/office/drawing/2014/main" id="{6CB9BAB8-4EFE-08C8-C17D-230EA9138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BC2A37-7E38-ADAD-C235-512A1B179829}"/>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334458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94B3-3E61-6D28-0AC6-A3DE42FF8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A80627-C92E-3FA7-E2DE-57233BFA1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3380A2-D28F-9F45-FCA2-E917F6DA9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75D341-030C-C0AB-25C2-A319ACEF838F}"/>
              </a:ext>
            </a:extLst>
          </p:cNvPr>
          <p:cNvSpPr>
            <a:spLocks noGrp="1"/>
          </p:cNvSpPr>
          <p:nvPr>
            <p:ph type="dt" sz="half" idx="10"/>
          </p:nvPr>
        </p:nvSpPr>
        <p:spPr/>
        <p:txBody>
          <a:bodyPr/>
          <a:lstStyle/>
          <a:p>
            <a:fld id="{0A4A77E7-1B29-4D6A-9490-EAC7FDC6C5F2}" type="datetimeFigureOut">
              <a:rPr lang="en-US" smtClean="0"/>
              <a:t>11/9/2023</a:t>
            </a:fld>
            <a:endParaRPr lang="en-US"/>
          </a:p>
        </p:txBody>
      </p:sp>
      <p:sp>
        <p:nvSpPr>
          <p:cNvPr id="6" name="Footer Placeholder 5">
            <a:extLst>
              <a:ext uri="{FF2B5EF4-FFF2-40B4-BE49-F238E27FC236}">
                <a16:creationId xmlns:a16="http://schemas.microsoft.com/office/drawing/2014/main" id="{BE952497-6B6C-8B63-B227-7AED502A4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240478-D17D-0C77-AF83-69E690601F4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4658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3A21F-7C46-8747-07CB-E8322E47CF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95509D-25E3-58C2-A58A-30EA7F49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DD538F-D610-0EAC-D5F0-E4E57A744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F03EB8-1090-487D-A4B5-1E2D77822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1882F-F78A-0EE9-84DC-EA42A3F98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ECD60A-DC44-E6D7-CB2C-7216A57AF631}"/>
              </a:ext>
            </a:extLst>
          </p:cNvPr>
          <p:cNvSpPr>
            <a:spLocks noGrp="1"/>
          </p:cNvSpPr>
          <p:nvPr>
            <p:ph type="dt" sz="half" idx="10"/>
          </p:nvPr>
        </p:nvSpPr>
        <p:spPr/>
        <p:txBody>
          <a:bodyPr/>
          <a:lstStyle/>
          <a:p>
            <a:fld id="{0A4A77E7-1B29-4D6A-9490-EAC7FDC6C5F2}" type="datetimeFigureOut">
              <a:rPr lang="en-US" smtClean="0"/>
              <a:t>11/9/2023</a:t>
            </a:fld>
            <a:endParaRPr lang="en-US"/>
          </a:p>
        </p:txBody>
      </p:sp>
      <p:sp>
        <p:nvSpPr>
          <p:cNvPr id="8" name="Footer Placeholder 7">
            <a:extLst>
              <a:ext uri="{FF2B5EF4-FFF2-40B4-BE49-F238E27FC236}">
                <a16:creationId xmlns:a16="http://schemas.microsoft.com/office/drawing/2014/main" id="{5FA01102-10A3-E6AC-751E-8ADD3DF14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92FEA2-FB13-A806-AE44-04516C5C3F5C}"/>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8640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4ED02-D25B-BDA1-9A1A-622EBAF74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BD123-A294-CD1C-7C1F-5F4001A54BA6}"/>
              </a:ext>
            </a:extLst>
          </p:cNvPr>
          <p:cNvSpPr>
            <a:spLocks noGrp="1"/>
          </p:cNvSpPr>
          <p:nvPr>
            <p:ph type="dt" sz="half" idx="10"/>
          </p:nvPr>
        </p:nvSpPr>
        <p:spPr/>
        <p:txBody>
          <a:bodyPr/>
          <a:lstStyle/>
          <a:p>
            <a:fld id="{0A4A77E7-1B29-4D6A-9490-EAC7FDC6C5F2}" type="datetimeFigureOut">
              <a:rPr lang="en-US" smtClean="0"/>
              <a:t>11/9/2023</a:t>
            </a:fld>
            <a:endParaRPr lang="en-US"/>
          </a:p>
        </p:txBody>
      </p:sp>
      <p:sp>
        <p:nvSpPr>
          <p:cNvPr id="4" name="Footer Placeholder 3">
            <a:extLst>
              <a:ext uri="{FF2B5EF4-FFF2-40B4-BE49-F238E27FC236}">
                <a16:creationId xmlns:a16="http://schemas.microsoft.com/office/drawing/2014/main" id="{CA4F518A-A6EB-157B-B865-56C90715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1F70E5-C684-4ACE-EF5C-C2F0E6BE20B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4883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9BE43-BED7-F549-C103-0BCC2CCF0A89}"/>
              </a:ext>
            </a:extLst>
          </p:cNvPr>
          <p:cNvSpPr>
            <a:spLocks noGrp="1"/>
          </p:cNvSpPr>
          <p:nvPr>
            <p:ph type="dt" sz="half" idx="10"/>
          </p:nvPr>
        </p:nvSpPr>
        <p:spPr/>
        <p:txBody>
          <a:bodyPr/>
          <a:lstStyle/>
          <a:p>
            <a:fld id="{0A4A77E7-1B29-4D6A-9490-EAC7FDC6C5F2}" type="datetimeFigureOut">
              <a:rPr lang="en-US" smtClean="0"/>
              <a:t>11/9/2023</a:t>
            </a:fld>
            <a:endParaRPr lang="en-US"/>
          </a:p>
        </p:txBody>
      </p:sp>
      <p:sp>
        <p:nvSpPr>
          <p:cNvPr id="3" name="Footer Placeholder 2">
            <a:extLst>
              <a:ext uri="{FF2B5EF4-FFF2-40B4-BE49-F238E27FC236}">
                <a16:creationId xmlns:a16="http://schemas.microsoft.com/office/drawing/2014/main" id="{B8D535F0-F3F2-6F99-1E8F-BFF715B8A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175E2B-4139-2905-B3D8-9431031A3A78}"/>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3796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859E-F249-7FD4-9AD0-679256335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FC9E98-73F6-7445-6D21-DA6B42191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8C2D00-5E0F-32FC-FF70-AF32856FD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DC9B2-F384-1F27-EA61-357E045EDD7C}"/>
              </a:ext>
            </a:extLst>
          </p:cNvPr>
          <p:cNvSpPr>
            <a:spLocks noGrp="1"/>
          </p:cNvSpPr>
          <p:nvPr>
            <p:ph type="dt" sz="half" idx="10"/>
          </p:nvPr>
        </p:nvSpPr>
        <p:spPr/>
        <p:txBody>
          <a:bodyPr/>
          <a:lstStyle/>
          <a:p>
            <a:fld id="{0A4A77E7-1B29-4D6A-9490-EAC7FDC6C5F2}" type="datetimeFigureOut">
              <a:rPr lang="en-US" smtClean="0"/>
              <a:t>11/9/2023</a:t>
            </a:fld>
            <a:endParaRPr lang="en-US"/>
          </a:p>
        </p:txBody>
      </p:sp>
      <p:sp>
        <p:nvSpPr>
          <p:cNvPr id="6" name="Footer Placeholder 5">
            <a:extLst>
              <a:ext uri="{FF2B5EF4-FFF2-40B4-BE49-F238E27FC236}">
                <a16:creationId xmlns:a16="http://schemas.microsoft.com/office/drawing/2014/main" id="{BF836125-1F1E-8569-F49D-CB29709A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4533FF-323D-373F-3290-298B5C0764A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18818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55725-0AAA-47AE-8EB4-909A01A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A2AFF1-0E34-F810-D0CF-00F89DD78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D88E51-8F40-B0FF-0555-FA642B561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D4C79-527D-40F9-B8C9-289668CE978E}"/>
              </a:ext>
            </a:extLst>
          </p:cNvPr>
          <p:cNvSpPr>
            <a:spLocks noGrp="1"/>
          </p:cNvSpPr>
          <p:nvPr>
            <p:ph type="dt" sz="half" idx="10"/>
          </p:nvPr>
        </p:nvSpPr>
        <p:spPr/>
        <p:txBody>
          <a:bodyPr/>
          <a:lstStyle/>
          <a:p>
            <a:fld id="{0A4A77E7-1B29-4D6A-9490-EAC7FDC6C5F2}" type="datetimeFigureOut">
              <a:rPr lang="en-US" smtClean="0"/>
              <a:t>11/9/2023</a:t>
            </a:fld>
            <a:endParaRPr lang="en-US"/>
          </a:p>
        </p:txBody>
      </p:sp>
      <p:sp>
        <p:nvSpPr>
          <p:cNvPr id="6" name="Footer Placeholder 5">
            <a:extLst>
              <a:ext uri="{FF2B5EF4-FFF2-40B4-BE49-F238E27FC236}">
                <a16:creationId xmlns:a16="http://schemas.microsoft.com/office/drawing/2014/main" id="{FF9ACCAA-CE1F-0B70-95FD-B2427F1C3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B52E1-DEE0-EBE5-084E-49E7FF400AF6}"/>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85120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1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C81C24-7916-0C81-B9D0-62C9EF66B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268EB-17F3-85DB-3928-77656A3A9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81256F-31D1-8ECF-4188-CFD381B85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A77E7-1B29-4D6A-9490-EAC7FDC6C5F2}" type="datetimeFigureOut">
              <a:rPr lang="en-US" smtClean="0"/>
              <a:t>11/9/2023</a:t>
            </a:fld>
            <a:endParaRPr lang="en-US"/>
          </a:p>
        </p:txBody>
      </p:sp>
      <p:sp>
        <p:nvSpPr>
          <p:cNvPr id="5" name="Footer Placeholder 4">
            <a:extLst>
              <a:ext uri="{FF2B5EF4-FFF2-40B4-BE49-F238E27FC236}">
                <a16:creationId xmlns:a16="http://schemas.microsoft.com/office/drawing/2014/main" id="{1BDD98BD-DA17-D666-1CBA-DE4AC6BCB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D593F-A39F-734F-4E83-1C5D213A2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5EC56-58AD-4D33-BD4E-7F068E270ACB}" type="slidenum">
              <a:rPr lang="en-US" smtClean="0"/>
              <a:t>‹#›</a:t>
            </a:fld>
            <a:endParaRPr lang="en-US"/>
          </a:p>
        </p:txBody>
      </p:sp>
    </p:spTree>
    <p:extLst>
      <p:ext uri="{BB962C8B-B14F-4D97-AF65-F5344CB8AC3E}">
        <p14:creationId xmlns:p14="http://schemas.microsoft.com/office/powerpoint/2010/main" val="145918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29.gif"/><Relationship Id="rId5" Type="http://schemas.openxmlformats.org/officeDocument/2006/relationships/image" Target="../media/image28.png"/><Relationship Id="rId4" Type="http://schemas.microsoft.com/office/2007/relationships/hdphoto" Target="../media/hdphoto14.wdp"/></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1.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9.gif"/><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6.png"/><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1.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9.gif"/><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38.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jpg"/><Relationship Id="rId14" Type="http://schemas.microsoft.com/office/2007/relationships/hdphoto" Target="../media/hdphoto15.wdp"/></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31.png"/><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52.gif"/><Relationship Id="rId7" Type="http://schemas.openxmlformats.org/officeDocument/2006/relationships/image" Target="../media/image56.gif"/><Relationship Id="rId2" Type="http://schemas.openxmlformats.org/officeDocument/2006/relationships/image" Target="../media/image51.gif"/><Relationship Id="rId1" Type="http://schemas.openxmlformats.org/officeDocument/2006/relationships/slideLayout" Target="../slideLayouts/slideLayout7.xml"/><Relationship Id="rId6" Type="http://schemas.openxmlformats.org/officeDocument/2006/relationships/image" Target="../media/image55.gif"/><Relationship Id="rId5" Type="http://schemas.openxmlformats.org/officeDocument/2006/relationships/image" Target="../media/image54.gif"/><Relationship Id="rId4" Type="http://schemas.openxmlformats.org/officeDocument/2006/relationships/image" Target="../media/image53.gif"/><Relationship Id="rId9" Type="http://schemas.openxmlformats.org/officeDocument/2006/relationships/image" Target="../media/image58.gif"/></Relationships>
</file>

<file path=ppt/slides/_rels/slide29.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3.gif"/><Relationship Id="rId5" Type="http://schemas.microsoft.com/office/2007/relationships/hdphoto" Target="../media/hdphoto14.wdp"/><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9.png"/><Relationship Id="rId9"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slide" Target="slide29.xml"/><Relationship Id="rId7"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6.gif"/><Relationship Id="rId5" Type="http://schemas.microsoft.com/office/2007/relationships/hdphoto" Target="../media/hdphoto14.wdp"/><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microsoft.com/office/2007/relationships/hdphoto" Target="../media/hdphoto4.wdp"/><Relationship Id="rId18" Type="http://schemas.openxmlformats.org/officeDocument/2006/relationships/image" Target="../media/image17.png"/><Relationship Id="rId3" Type="http://schemas.openxmlformats.org/officeDocument/2006/relationships/image" Target="../media/image12.png"/><Relationship Id="rId21" Type="http://schemas.microsoft.com/office/2007/relationships/hdphoto" Target="../media/hdphoto9.wdp"/><Relationship Id="rId7" Type="http://schemas.openxmlformats.org/officeDocument/2006/relationships/slide" Target="slide6.xml"/><Relationship Id="rId12" Type="http://schemas.openxmlformats.org/officeDocument/2006/relationships/image" Target="../media/image14.png"/><Relationship Id="rId17" Type="http://schemas.microsoft.com/office/2007/relationships/hdphoto" Target="../media/hdphoto7.wdp"/><Relationship Id="rId25" Type="http://schemas.openxmlformats.org/officeDocument/2006/relationships/slide" Target="slide9.xml"/><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5.xml"/><Relationship Id="rId11" Type="http://schemas.microsoft.com/office/2007/relationships/hdphoto" Target="../media/hdphoto5.wdp"/><Relationship Id="rId24" Type="http://schemas.openxmlformats.org/officeDocument/2006/relationships/image" Target="../media/image20.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3.png"/><Relationship Id="rId19" Type="http://schemas.microsoft.com/office/2007/relationships/hdphoto" Target="../media/hdphoto8.wdp"/><Relationship Id="rId4" Type="http://schemas.openxmlformats.org/officeDocument/2006/relationships/image" Target="../media/image9.png"/><Relationship Id="rId9" Type="http://schemas.openxmlformats.org/officeDocument/2006/relationships/slide" Target="slide8.xml"/><Relationship Id="rId14" Type="http://schemas.openxmlformats.org/officeDocument/2006/relationships/image" Target="../media/image15.png"/><Relationship Id="rId22"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png"/><Relationship Id="rId7" Type="http://schemas.openxmlformats.org/officeDocument/2006/relationships/image" Target="../media/image21.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image" Target="../media/image23.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9.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2.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9B4250F0-2892-C221-406D-CB2427CA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id="{B86F189F-C614-45DA-85D1-54A437B58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6">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id="{0C615DEA-04B0-4348-9634-740A06BD589B}"/>
              </a:ext>
            </a:extLst>
          </p:cNvPr>
          <p:cNvPicPr>
            <a:picLocks noChangeAspect="1"/>
          </p:cNvPicPr>
          <p:nvPr/>
        </p:nvPicPr>
        <p:blipFill>
          <a:blip r:embed="rId7"/>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thảo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id="{AFFE1827-CB85-FA57-1D89-561E655919B9}"/>
              </a:ext>
            </a:extLst>
          </p:cNvPr>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ectangle 9">
            <a:extLst>
              <a:ext uri="{FF2B5EF4-FFF2-40B4-BE49-F238E27FC236}">
                <a16:creationId xmlns:a16="http://schemas.microsoft.com/office/drawing/2014/main"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5920A0EB-384B-414A-AB70-47ADE01B6B9B}"/>
              </a:ext>
            </a:extLst>
          </p:cNvPr>
          <p:cNvSpPr txBox="1"/>
          <p:nvPr/>
        </p:nvSpPr>
        <p:spPr>
          <a:xfrm>
            <a:off x="772160" y="2900680"/>
            <a:ext cx="813816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kern="0" dirty="0" err="1">
                <a:solidFill>
                  <a:prstClr val="black"/>
                </a:solidFill>
                <a:latin typeface="Times New Roman" panose="02020603050405020304" pitchFamily="18" charset="0"/>
                <a:cs typeface="Times New Roman" panose="02020603050405020304" pitchFamily="18" charset="0"/>
              </a:rPr>
              <a:t>Đại</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diện</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nhóm</a:t>
            </a:r>
            <a:r>
              <a:rPr lang="en-US" sz="4800" kern="0" dirty="0">
                <a:solidFill>
                  <a:prstClr val="black"/>
                </a:solidFill>
                <a:latin typeface="Times New Roman" panose="02020603050405020304" pitchFamily="18" charset="0"/>
                <a:cs typeface="Times New Roman" panose="02020603050405020304" pitchFamily="18" charset="0"/>
              </a:rPr>
              <a:t>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6109C50E-1729-924B-4659-9521A4292E16}"/>
              </a:ext>
            </a:extLst>
          </p:cNvPr>
          <p:cNvPicPr>
            <a:picLocks noChangeAspect="1"/>
          </p:cNvPicPr>
          <p:nvPr/>
        </p:nvPicPr>
        <p:blipFill>
          <a:blip r:embed="rId2"/>
          <a:stretch>
            <a:fillRect/>
          </a:stretch>
        </p:blipFill>
        <p:spPr>
          <a:xfrm>
            <a:off x="8885695" y="2075176"/>
            <a:ext cx="3063498" cy="4425486"/>
          </a:xfrm>
          <a:prstGeom prst="rect">
            <a:avLst/>
          </a:prstGeom>
        </p:spPr>
      </p:pic>
      <p:pic>
        <p:nvPicPr>
          <p:cNvPr id="6" name="Picture 5">
            <a:extLst>
              <a:ext uri="{FF2B5EF4-FFF2-40B4-BE49-F238E27FC236}">
                <a16:creationId xmlns:a16="http://schemas.microsoft.com/office/drawing/2014/main" id="{AB91DCAF-48F6-F1CC-99BC-DED1991CA2CF}"/>
              </a:ext>
            </a:extLst>
          </p:cNvPr>
          <p:cNvPicPr>
            <a:picLocks noChangeAspect="1"/>
          </p:cNvPicPr>
          <p:nvPr/>
        </p:nvPicPr>
        <p:blipFill>
          <a:blip r:embed="rId3"/>
          <a:stretch>
            <a:fillRect/>
          </a:stretch>
        </p:blipFill>
        <p:spPr>
          <a:xfrm>
            <a:off x="1720030" y="574458"/>
            <a:ext cx="8751940" cy="1178142"/>
          </a:xfrm>
          <a:prstGeom prst="rect">
            <a:avLst/>
          </a:prstGeom>
        </p:spPr>
      </p:pic>
    </p:spTree>
    <p:extLst>
      <p:ext uri="{BB962C8B-B14F-4D97-AF65-F5344CB8AC3E}">
        <p14:creationId xmlns:p14="http://schemas.microsoft.com/office/powerpoint/2010/main" val="3280558243"/>
      </p:ext>
    </p:extLst>
  </p:cSld>
  <p:clrMapOvr>
    <a:masterClrMapping/>
  </p:clrMapOvr>
  <p:transition advTm="500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Times New Roman" panose="02020603050405020304" pitchFamily="18" charset="0"/>
                <a:cs typeface="Times New Roman" panose="02020603050405020304" pitchFamily="18" charset="0"/>
              </a:rPr>
              <a:t>Bạn</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nam</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đá</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bóng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trong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nhà</a:t>
            </a:r>
            <a:r>
              <a:rPr lang="en-US" sz="3600" b="1" kern="0" dirty="0">
                <a:solidFill>
                  <a:srgbClr val="002060"/>
                </a:solidFill>
                <a:latin typeface="Times New Roman" panose="02020603050405020304" pitchFamily="18" charset="0"/>
                <a:cs typeface="Times New Roman" panose="02020603050405020304" pitchFamily="18" charset="0"/>
              </a:rPr>
              <a:t>. </a:t>
            </a:r>
          </a:p>
          <a:p>
            <a:pPr lvl="0" algn="just"/>
            <a:r>
              <a:rPr lang="en-US" sz="3600" b="1" kern="0" dirty="0">
                <a:solidFill>
                  <a:srgbClr val="FF0000"/>
                </a:solidFill>
                <a:latin typeface="Times New Roman" panose="02020603050405020304" pitchFamily="18" charset="0"/>
                <a:cs typeface="Times New Roman" panose="02020603050405020304" pitchFamily="18" charset="0"/>
              </a:rPr>
              <a:t>=&gt; </a:t>
            </a:r>
            <a:r>
              <a:rPr lang="en-US" sz="3600" b="1" kern="0" dirty="0" err="1">
                <a:solidFill>
                  <a:srgbClr val="FF0000"/>
                </a:solidFill>
                <a:latin typeface="Times New Roman" panose="02020603050405020304" pitchFamily="18" charset="0"/>
                <a:cs typeface="Times New Roman" panose="02020603050405020304" pitchFamily="18" charset="0"/>
              </a:rPr>
              <a:t>Hành</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động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này</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không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đúng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vì</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có</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thể</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làm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hỏng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các</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sản</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phẩm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nghệ</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trong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nhà</a:t>
            </a:r>
            <a:r>
              <a:rPr lang="en-US" sz="3600" b="1" kern="0" dirty="0">
                <a:solidFill>
                  <a:srgbClr val="FF0000"/>
                </a:solidFill>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nam</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bố</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lau</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chùi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quạt</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điện</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algn="just"/>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a:t>
            </a:r>
            <a:r>
              <a:rPr lang="nl-NL" sz="3600" b="1" dirty="0">
                <a:solidFill>
                  <a:srgbClr val="FF0000"/>
                </a:solidFill>
                <a:latin typeface="Times New Roman" panose="02020603050405020304" pitchFamily="18" charset="0"/>
                <a:cs typeface="Times New Roman" panose="02020603050405020304" pitchFamily="18" charset="0"/>
              </a:rPr>
              <a:t>Đây là hành động đúng vì sẽ giúp bảo quản các sản phẩm công nghệ bền hơn.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lvl="0" algn="ctr">
              <a:defRPr/>
            </a:pPr>
            <a:r>
              <a:rPr lang="vi-VN" sz="4800" b="1" dirty="0">
                <a:solidFill>
                  <a:srgbClr val="FF0000"/>
                </a:solidFill>
                <a:latin typeface="Times New Roman" panose="02020603050405020304" pitchFamily="18" charset="0"/>
                <a:cs typeface="Times New Roman" panose="02020603050405020304" pitchFamily="18"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ền</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Giữ</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pic>
        <p:nvPicPr>
          <p:cNvPr id="7" name="Picture 6" descr="Diagram, icon&#10;&#10;Description automatically generated">
            <a:extLst>
              <a:ext uri="{FF2B5EF4-FFF2-40B4-BE49-F238E27FC236}">
                <a16:creationId xmlns:a16="http://schemas.microsoft.com/office/drawing/2014/main" id="{69FB9521-5736-415D-ACD6-1BD1B8A7E0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 gìn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chemeClr val="accent6">
                    <a:lumMod val="50000"/>
                  </a:schemeClr>
                </a:solidFill>
                <a:latin typeface="Times New Roman" panose="02020603050405020304" pitchFamily="18" charset="0"/>
                <a:cs typeface="Times New Roman" panose="02020603050405020304" pitchFamily="18"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id="{04554E36-85BF-4717-AC48-0EFE78A56A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Thực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3319174887"/>
              </p:ext>
            </p:extLst>
          </p:nvPr>
        </p:nvGraphicFramePr>
        <p:xfrm>
          <a:off x="894709" y="2940815"/>
          <a:ext cx="10486050" cy="1654462"/>
        </p:xfrm>
        <a:graphic>
          <a:graphicData uri="http://schemas.openxmlformats.org/drawingml/2006/table">
            <a:tbl>
              <a:tblPr firstRow="1" firstCol="1" bandRow="1">
                <a:tableStyleId>{93296810-A885-4BE3-A3E7-6D5BEEA58F35}</a:tableStyleId>
              </a:tblPr>
              <a:tblGrid>
                <a:gridCol w="1331474">
                  <a:extLst>
                    <a:ext uri="{9D8B030D-6E8A-4147-A177-3AD203B41FA5}">
                      <a16:colId xmlns:a16="http://schemas.microsoft.com/office/drawing/2014/main" val="1452136032"/>
                    </a:ext>
                  </a:extLst>
                </a:gridCol>
                <a:gridCol w="4349671">
                  <a:extLst>
                    <a:ext uri="{9D8B030D-6E8A-4147-A177-3AD203B41FA5}">
                      <a16:colId xmlns:a16="http://schemas.microsoft.com/office/drawing/2014/main" val="2103577586"/>
                    </a:ext>
                  </a:extLst>
                </a:gridCol>
                <a:gridCol w="2500259">
                  <a:extLst>
                    <a:ext uri="{9D8B030D-6E8A-4147-A177-3AD203B41FA5}">
                      <a16:colId xmlns:a16="http://schemas.microsoft.com/office/drawing/2014/main" val="3650531617"/>
                    </a:ext>
                  </a:extLst>
                </a:gridCol>
                <a:gridCol w="2304646">
                  <a:extLst>
                    <a:ext uri="{9D8B030D-6E8A-4147-A177-3AD203B41FA5}">
                      <a16:colId xmlns:a16="http://schemas.microsoft.com/office/drawing/2014/main" val="1499967439"/>
                    </a:ext>
                  </a:extLst>
                </a:gridCol>
              </a:tblGrid>
              <a:tr h="829759">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8054007"/>
                  </a:ext>
                </a:extLst>
              </a:tr>
              <a:tr h="824703">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id="{84DDA521-2532-44B3-BFC2-4223F3606435}"/>
              </a:ext>
            </a:extLst>
          </p:cNvPr>
          <p:cNvGraphicFramePr>
            <a:graphicFrameLocks noGrp="1"/>
          </p:cNvGraphicFramePr>
          <p:nvPr>
            <p:extLst>
              <p:ext uri="{D42A27DB-BD31-4B8C-83A1-F6EECF244321}">
                <p14:modId xmlns:p14="http://schemas.microsoft.com/office/powerpoint/2010/main" val="1588510244"/>
              </p:ext>
            </p:extLst>
          </p:nvPr>
        </p:nvGraphicFramePr>
        <p:xfrm>
          <a:off x="669240" y="1355271"/>
          <a:ext cx="10804883" cy="4428368"/>
        </p:xfrm>
        <a:graphic>
          <a:graphicData uri="http://schemas.openxmlformats.org/drawingml/2006/table">
            <a:tbl>
              <a:tblPr firstRow="1" firstCol="1" bandRow="1">
                <a:tableStyleId>{93296810-A885-4BE3-A3E7-6D5BEEA58F35}</a:tableStyleId>
              </a:tblPr>
              <a:tblGrid>
                <a:gridCol w="1371958">
                  <a:extLst>
                    <a:ext uri="{9D8B030D-6E8A-4147-A177-3AD203B41FA5}">
                      <a16:colId xmlns:a16="http://schemas.microsoft.com/office/drawing/2014/main" val="1452136032"/>
                    </a:ext>
                  </a:extLst>
                </a:gridCol>
                <a:gridCol w="2792059">
                  <a:extLst>
                    <a:ext uri="{9D8B030D-6E8A-4147-A177-3AD203B41FA5}">
                      <a16:colId xmlns:a16="http://schemas.microsoft.com/office/drawing/2014/main" val="2103577586"/>
                    </a:ext>
                  </a:extLst>
                </a:gridCol>
                <a:gridCol w="2269672">
                  <a:extLst>
                    <a:ext uri="{9D8B030D-6E8A-4147-A177-3AD203B41FA5}">
                      <a16:colId xmlns:a16="http://schemas.microsoft.com/office/drawing/2014/main" val="3650531617"/>
                    </a:ext>
                  </a:extLst>
                </a:gridCol>
                <a:gridCol w="4371194">
                  <a:extLst>
                    <a:ext uri="{9D8B030D-6E8A-4147-A177-3AD203B41FA5}">
                      <a16:colId xmlns:a16="http://schemas.microsoft.com/office/drawing/2014/main" val="1499967439"/>
                    </a:ext>
                  </a:extLst>
                </a:gridCol>
              </a:tblGrid>
              <a:tr h="1583872">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28054007"/>
                  </a:ext>
                </a:extLst>
              </a:tr>
              <a:tr h="783771">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2270446909"/>
                  </a:ext>
                </a:extLst>
              </a:tr>
              <a:tr h="743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953781573"/>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1267131602"/>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val="3604965850"/>
                  </a:ext>
                </a:extLst>
              </a:tr>
            </a:tbl>
          </a:graphicData>
        </a:graphic>
      </p:graphicFrame>
      <p:sp>
        <p:nvSpPr>
          <p:cNvPr id="4" name="TextBox 3">
            <a:extLst>
              <a:ext uri="{FF2B5EF4-FFF2-40B4-BE49-F238E27FC236}">
                <a16:creationId xmlns:a16="http://schemas.microsoft.com/office/drawing/2014/main" id="{3E182F59-1AA4-490F-9268-7DC77A35E059}"/>
              </a:ext>
            </a:extLst>
          </p:cNvPr>
          <p:cNvSpPr txBox="1"/>
          <p:nvPr/>
        </p:nvSpPr>
        <p:spPr>
          <a:xfrm>
            <a:off x="848504" y="295614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9" name="TextBox 8">
            <a:extLst>
              <a:ext uri="{FF2B5EF4-FFF2-40B4-BE49-F238E27FC236}">
                <a16:creationId xmlns:a16="http://schemas.microsoft.com/office/drawing/2014/main" id="{2D6D570A-C3A2-417C-80B4-7646649F52CB}"/>
              </a:ext>
            </a:extLst>
          </p:cNvPr>
          <p:cNvSpPr txBox="1"/>
          <p:nvPr/>
        </p:nvSpPr>
        <p:spPr>
          <a:xfrm>
            <a:off x="2122266" y="305245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Lò</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sóng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BBBACF8-0835-47A3-AC3A-AB26D6A29F64}"/>
              </a:ext>
            </a:extLst>
          </p:cNvPr>
          <p:cNvSpPr txBox="1"/>
          <p:nvPr/>
        </p:nvSpPr>
        <p:spPr>
          <a:xfrm>
            <a:off x="4833257" y="3079253"/>
            <a:ext cx="2286000" cy="594676"/>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id="{438FD559-3600-46BC-BA2E-DF50DD9ECB32}"/>
              </a:ext>
            </a:extLst>
          </p:cNvPr>
          <p:cNvSpPr txBox="1"/>
          <p:nvPr/>
        </p:nvSpPr>
        <p:spPr>
          <a:xfrm>
            <a:off x="7241894" y="301769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ăn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08ABFC5A-5605-4C00-AF41-87380285AB1A}"/>
              </a:ext>
            </a:extLst>
          </p:cNvPr>
          <p:cNvSpPr txBox="1"/>
          <p:nvPr/>
        </p:nvSpPr>
        <p:spPr>
          <a:xfrm>
            <a:off x="848504" y="3767294"/>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13" name="TextBox 12">
            <a:extLst>
              <a:ext uri="{FF2B5EF4-FFF2-40B4-BE49-F238E27FC236}">
                <a16:creationId xmlns:a16="http://schemas.microsoft.com/office/drawing/2014/main" id="{9E283A3A-DDD8-45E7-990B-82FA66B147CA}"/>
              </a:ext>
            </a:extLst>
          </p:cNvPr>
          <p:cNvSpPr txBox="1"/>
          <p:nvPr/>
        </p:nvSpPr>
        <p:spPr>
          <a:xfrm>
            <a:off x="2040623" y="379828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điện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D431FBC1-EAC5-492A-8454-5444372D8D5C}"/>
              </a:ext>
            </a:extLst>
          </p:cNvPr>
          <p:cNvSpPr txBox="1"/>
          <p:nvPr/>
        </p:nvSpPr>
        <p:spPr>
          <a:xfrm>
            <a:off x="4849586" y="3792434"/>
            <a:ext cx="2253343"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15" name="TextBox 14">
            <a:extLst>
              <a:ext uri="{FF2B5EF4-FFF2-40B4-BE49-F238E27FC236}">
                <a16:creationId xmlns:a16="http://schemas.microsoft.com/office/drawing/2014/main" id="{114F1E22-F76A-49BD-BA7E-B8BB37F07E68}"/>
              </a:ext>
            </a:extLst>
          </p:cNvPr>
          <p:cNvSpPr txBox="1"/>
          <p:nvPr/>
        </p:nvSpPr>
        <p:spPr>
          <a:xfrm>
            <a:off x="7176580" y="3845178"/>
            <a:ext cx="4044025"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Cung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cấp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sáng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36CD783-C1B6-4CC4-9FEA-02911D96A6BF}"/>
              </a:ext>
            </a:extLst>
          </p:cNvPr>
          <p:cNvSpPr txBox="1"/>
          <p:nvPr/>
        </p:nvSpPr>
        <p:spPr>
          <a:xfrm>
            <a:off x="817382" y="449983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a:t>
            </a:r>
          </a:p>
        </p:txBody>
      </p:sp>
      <p:sp>
        <p:nvSpPr>
          <p:cNvPr id="17" name="TextBox 16">
            <a:extLst>
              <a:ext uri="{FF2B5EF4-FFF2-40B4-BE49-F238E27FC236}">
                <a16:creationId xmlns:a16="http://schemas.microsoft.com/office/drawing/2014/main" id="{9589F55B-DC81-47EA-A5C2-2BDDC577CEA2}"/>
              </a:ext>
            </a:extLst>
          </p:cNvPr>
          <p:cNvSpPr txBox="1"/>
          <p:nvPr/>
        </p:nvSpPr>
        <p:spPr>
          <a:xfrm>
            <a:off x="1457808" y="454744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a:t>
            </a:r>
          </a:p>
        </p:txBody>
      </p:sp>
      <p:sp>
        <p:nvSpPr>
          <p:cNvPr id="18" name="TextBox 17">
            <a:extLst>
              <a:ext uri="{FF2B5EF4-FFF2-40B4-BE49-F238E27FC236}">
                <a16:creationId xmlns:a16="http://schemas.microsoft.com/office/drawing/2014/main" id="{467990B9-EF56-45F5-86A6-703055148DF1}"/>
              </a:ext>
            </a:extLst>
          </p:cNvPr>
          <p:cNvSpPr txBox="1"/>
          <p:nvPr/>
        </p:nvSpPr>
        <p:spPr>
          <a:xfrm>
            <a:off x="4865914" y="4566602"/>
            <a:ext cx="2237015"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a16="http://schemas.microsoft.com/office/drawing/2014/main" id="{164ECCB6-9F87-400E-AB41-E65B2F3F8BA6}"/>
              </a:ext>
            </a:extLst>
          </p:cNvPr>
          <p:cNvSpPr txBox="1"/>
          <p:nvPr/>
        </p:nvSpPr>
        <p:spPr>
          <a:xfrm>
            <a:off x="6098894" y="4516159"/>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trí</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E6473F3F-3CE0-4430-A1E3-65EC671ED8E3}"/>
              </a:ext>
            </a:extLst>
          </p:cNvPr>
          <p:cNvSpPr txBox="1"/>
          <p:nvPr/>
        </p:nvSpPr>
        <p:spPr>
          <a:xfrm>
            <a:off x="765379" y="5144426"/>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21" name="TextBox 20">
            <a:extLst>
              <a:ext uri="{FF2B5EF4-FFF2-40B4-BE49-F238E27FC236}">
                <a16:creationId xmlns:a16="http://schemas.microsoft.com/office/drawing/2014/main" id="{39360A92-15E4-442A-9008-D905B9235842}"/>
              </a:ext>
            </a:extLst>
          </p:cNvPr>
          <p:cNvSpPr txBox="1"/>
          <p:nvPr/>
        </p:nvSpPr>
        <p:spPr>
          <a:xfrm>
            <a:off x="1909995" y="518490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hòa</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571D868-97C0-45D9-B345-CBD48C97D345}"/>
              </a:ext>
            </a:extLst>
          </p:cNvPr>
          <p:cNvSpPr txBox="1"/>
          <p:nvPr/>
        </p:nvSpPr>
        <p:spPr>
          <a:xfrm>
            <a:off x="4882243" y="5222398"/>
            <a:ext cx="2237014"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a16="http://schemas.microsoft.com/office/drawing/2014/main" id="{06D26590-6A50-438D-9280-1238F5DEFF27}"/>
              </a:ext>
            </a:extLst>
          </p:cNvPr>
          <p:cNvSpPr txBox="1"/>
          <p:nvPr/>
        </p:nvSpPr>
        <p:spPr>
          <a:xfrm>
            <a:off x="6327493" y="519331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mát</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2270" y="351381"/>
            <a:ext cx="1180555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HỘP</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QUÀ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MAY MẮN</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1.875E-6 1.48148E-6 L -1.875E-6 -0.07222 " pathEditMode="relative" rAng="0" ptsTypes="AA">
                                      <p:cBhvr>
                                        <p:cTn id="13"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2.29167E-6 4.81481E-6 L 2.29167E-6 -0.07223 " pathEditMode="relative" rAng="0" ptsTypes="AA">
                                      <p:cBhvr>
                                        <p:cTn id="21" dur="250" accel="50000" decel="50000" autoRev="1" fill="hold">
                                          <p:stCondLst>
                                            <p:cond delay="0"/>
                                          </p:stCondLst>
                                        </p:cTn>
                                        <p:tgtEl>
                                          <p:spTgt spid="18">
                                            <p:txEl>
                                              <p:pRg st="1" end="1"/>
                                            </p:txEl>
                                          </p:spTgt>
                                        </p:tgtEl>
                                        <p:attrNameLst>
                                          <p:attrName>ppt_x</p:attrName>
                                          <p:attrName>ppt_y</p:attrName>
                                        </p:attrNameLst>
                                      </p:cBhvr>
                                      <p:rCtr x="0" y="-3611"/>
                                    </p:animMotion>
                                    <p:animRot by="1500000">
                                      <p:cBhvr>
                                        <p:cTn id="22" dur="125" fill="hold">
                                          <p:stCondLst>
                                            <p:cond delay="0"/>
                                          </p:stCondLst>
                                        </p:cTn>
                                        <p:tgtEl>
                                          <p:spTgt spid="18">
                                            <p:txEl>
                                              <p:pRg st="1" end="1"/>
                                            </p:txEl>
                                          </p:spTgt>
                                        </p:tgtEl>
                                        <p:attrNameLst>
                                          <p:attrName>r</p:attrName>
                                        </p:attrNameLst>
                                      </p:cBhvr>
                                    </p:animRot>
                                    <p:animRot by="-1500000">
                                      <p:cBhvr>
                                        <p:cTn id="23" dur="125" fill="hold">
                                          <p:stCondLst>
                                            <p:cond delay="125"/>
                                          </p:stCondLst>
                                        </p:cTn>
                                        <p:tgtEl>
                                          <p:spTgt spid="18">
                                            <p:txEl>
                                              <p:pRg st="1" end="1"/>
                                            </p:txEl>
                                          </p:spTgt>
                                        </p:tgtEl>
                                        <p:attrNameLst>
                                          <p:attrName>r</p:attrName>
                                        </p:attrNameLst>
                                      </p:cBhvr>
                                    </p:animRot>
                                    <p:animRot by="-1500000">
                                      <p:cBhvr>
                                        <p:cTn id="24" dur="125" fill="hold">
                                          <p:stCondLst>
                                            <p:cond delay="250"/>
                                          </p:stCondLst>
                                        </p:cTn>
                                        <p:tgtEl>
                                          <p:spTgt spid="18">
                                            <p:txEl>
                                              <p:pRg st="1" end="1"/>
                                            </p:txEl>
                                          </p:spTgt>
                                        </p:tgtEl>
                                        <p:attrNameLst>
                                          <p:attrName>r</p:attrName>
                                        </p:attrNameLst>
                                      </p:cBhvr>
                                    </p:animRot>
                                    <p:animRot by="1500000">
                                      <p:cBhvr>
                                        <p:cTn id="25" dur="125" fill="hold">
                                          <p:stCondLst>
                                            <p:cond delay="375"/>
                                          </p:stCondLst>
                                        </p:cTn>
                                        <p:tgtEl>
                                          <p:spTgt spid="1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77928" y="125186"/>
            <a:ext cx="1422400"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721361" y="1315079"/>
            <a:ext cx="10749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Sản</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nghệ</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do ai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tạo</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ra?</a:t>
            </a:r>
          </a:p>
        </p:txBody>
      </p:sp>
      <p:sp>
        <p:nvSpPr>
          <p:cNvPr id="9" name="TextBox 8">
            <a:extLst>
              <a:ext uri="{FF2B5EF4-FFF2-40B4-BE49-F238E27FC236}">
                <a16:creationId xmlns:a16="http://schemas.microsoft.com/office/drawing/2014/main" id="{AB102B25-57A9-44C8-A66C-9F007C33A8F0}"/>
              </a:ext>
            </a:extLst>
          </p:cNvPr>
          <p:cNvSpPr txBox="1"/>
          <p:nvPr/>
        </p:nvSpPr>
        <p:spPr>
          <a:xfrm>
            <a:off x="2105665" y="3065721"/>
            <a:ext cx="7480514"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Times New Roman" panose="02020603050405020304" pitchFamily="18" charset="0"/>
                <a:cs typeface="Times New Roman" panose="02020603050405020304" pitchFamily="18" charset="0"/>
              </a:rPr>
              <a:t>Đáp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án</a:t>
            </a:r>
            <a:r>
              <a:rPr lang="en-US" sz="4800" b="1" dirty="0">
                <a:solidFill>
                  <a:srgbClr val="FF0000"/>
                </a:solidFill>
                <a:latin typeface="Times New Roman" panose="02020603050405020304" pitchFamily="18" charset="0"/>
                <a:cs typeface="Times New Roman" panose="02020603050405020304" pitchFamily="18" charset="0"/>
              </a:rPr>
              <a:t>: Con </a:t>
            </a:r>
            <a:r>
              <a:rPr lang="en-US" sz="4800" b="1" dirty="0" err="1">
                <a:solidFill>
                  <a:srgbClr val="FF0000"/>
                </a:solidFill>
                <a:latin typeface="Times New Roman" panose="02020603050405020304" pitchFamily="18" charset="0"/>
                <a:cs typeface="Times New Roman" panose="02020603050405020304" pitchFamily="18" charset="0"/>
              </a:rPr>
              <a:t>người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id="{CE3451B3-6AA3-40C6-9113-E49AF2A3C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9" y="4390618"/>
            <a:ext cx="2731088" cy="2457980"/>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nhặt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ít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dẻ</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trữ</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Vâng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ạ!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Bây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789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Times New Roman" panose="02020603050405020304" pitchFamily="18" charset="0"/>
                <a:cs typeface="Times New Roman" panose="02020603050405020304" pitchFamily="18" charset="0"/>
              </a:rPr>
              <a:t>2. </a:t>
            </a:r>
            <a:r>
              <a:rPr lang="en-US" sz="4000" b="1" dirty="0" err="1">
                <a:solidFill>
                  <a:srgbClr val="008000"/>
                </a:solidFill>
                <a:latin typeface="Times New Roman" panose="02020603050405020304" pitchFamily="18" charset="0"/>
                <a:cs typeface="Times New Roman" panose="02020603050405020304" pitchFamily="18" charset="0"/>
              </a:rPr>
              <a:t>Đâu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là</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đối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tượng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tự</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nhiên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các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hình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sau</a:t>
            </a:r>
            <a:r>
              <a:rPr lang="en-US" sz="4000" b="1" dirty="0">
                <a:solidFill>
                  <a:srgbClr val="008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id="{C6C6100A-FA54-408C-B62C-C8D573975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id="{9AB46CD8-622D-42E8-B192-64BFF2C2742F}"/>
              </a:ext>
            </a:extLst>
          </p:cNvPr>
          <p:cNvPicPr>
            <a:picLocks noChangeAspect="1"/>
          </p:cNvPicPr>
          <p:nvPr/>
        </p:nvPicPr>
        <p:blipFill>
          <a:blip r:embed="rId7"/>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tóc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khô</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sấy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tóc</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nóng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3913799" y="4209149"/>
            <a:ext cx="53077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Bếp</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lò</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vi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sóng</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phẳng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quần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áo</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ủi</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thoại</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8" name="TextBox 35">
            <a:extLst>
              <a:ext uri="{FF2B5EF4-FFF2-40B4-BE49-F238E27FC236}">
                <a16:creationId xmlns:a16="http://schemas.microsoft.com/office/drawing/2014/main" id="{DC2E3BE6-8A7D-4F06-9164-ED72DACF7C46}"/>
              </a:ext>
            </a:extLst>
          </p:cNvPr>
          <p:cNvSpPr txBox="1"/>
          <p:nvPr/>
        </p:nvSpPr>
        <p:spPr>
          <a:xfrm>
            <a:off x="3691413" y="251972"/>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Thứ</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Hai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ngày</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12 </a:t>
            </a:r>
            <a:r>
              <a:rPr kumimoji="0" lang="en-US" altLang="zh-CN" sz="3600" b="1" i="0" u="none" strike="noStrike" kern="1200" cap="none" spc="0" normalizeH="0" baseline="0" noProof="0" dirty="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tháng</a:t>
            </a:r>
            <a:r>
              <a:rPr kumimoji="0" lang="en-US" altLang="zh-CN" sz="3600" b="1" i="0" u="none" strike="noStrike" kern="1200" cap="none" spc="0" normalizeH="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9</a:t>
            </a:r>
            <a:r>
              <a:rPr kumimoji="0" lang="en-US" altLang="zh-CN"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600" b="1" i="0" u="none" strike="noStrike" kern="1200" cap="none" spc="0" normalizeH="0" baseline="0" noProof="0" err="1">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năm</a:t>
            </a:r>
            <a:r>
              <a:rPr kumimoji="0" lang="en-US" altLang="zh-CN" sz="3600" b="1" i="0" u="none" strike="noStrike" kern="1200" cap="none" spc="0" normalizeH="0" baseline="0" noProof="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2023</a:t>
            </a:r>
            <a:endParaRPr kumimoji="0" lang="zh-CN" altLang="en-US" sz="3600" b="1" i="0" u="none" strike="noStrike" kern="1200" cap="none" spc="0" normalizeH="0" baseline="0" noProof="0" dirty="0">
              <a:ln>
                <a:noFill/>
              </a:ln>
              <a:solidFill>
                <a:prstClr val="black">
                  <a:lumMod val="85000"/>
                  <a:lumOff val="15000"/>
                </a:prstClr>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sp>
        <p:nvSpPr>
          <p:cNvPr id="11" name="TextBox 40">
            <a:extLst>
              <a:ext uri="{FF2B5EF4-FFF2-40B4-BE49-F238E27FC236}">
                <a16:creationId xmlns:a16="http://schemas.microsoft.com/office/drawing/2014/main" id="{CF0294A8-451A-4D5D-B134-880AF1AD5A7B}"/>
              </a:ext>
            </a:extLst>
          </p:cNvPr>
          <p:cNvSpPr txBox="1"/>
          <p:nvPr/>
        </p:nvSpPr>
        <p:spPr>
          <a:xfrm>
            <a:off x="5512049" y="1185978"/>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pic>
        <p:nvPicPr>
          <p:cNvPr id="13" name="Picture 12">
            <a:extLst>
              <a:ext uri="{FF2B5EF4-FFF2-40B4-BE49-F238E27FC236}">
                <a16:creationId xmlns:a16="http://schemas.microsoft.com/office/drawing/2014/main" id="{09216C08-2372-45EA-BFA3-4FC0CC986FE6}"/>
              </a:ext>
            </a:extLst>
          </p:cNvPr>
          <p:cNvPicPr>
            <a:picLocks noChangeAspect="1"/>
          </p:cNvPicPr>
          <p:nvPr/>
        </p:nvPicPr>
        <p:blipFill>
          <a:blip r:embed="rId7"/>
          <a:stretch>
            <a:fillRect/>
          </a:stretch>
        </p:blipFill>
        <p:spPr>
          <a:xfrm>
            <a:off x="1537126" y="1960301"/>
            <a:ext cx="10095851" cy="1889924"/>
          </a:xfrm>
          <a:prstGeom prst="rect">
            <a:avLst/>
          </a:prstGeom>
        </p:spPr>
      </p:pic>
      <p:pic>
        <p:nvPicPr>
          <p:cNvPr id="12" name="Picture 11" descr="Diagram, icon&#10;&#10;Description automatically generated">
            <a:extLst>
              <a:ext uri="{FF2B5EF4-FFF2-40B4-BE49-F238E27FC236}">
                <a16:creationId xmlns:a16="http://schemas.microsoft.com/office/drawing/2014/main" id="{06F9C50F-A1A2-44E4-9E70-BE63526692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
        <p:nvSpPr>
          <p:cNvPr id="2" name="TextBox 1"/>
          <p:cNvSpPr txBox="1"/>
          <p:nvPr/>
        </p:nvSpPr>
        <p:spPr>
          <a:xfrm>
            <a:off x="2099088" y="2393045"/>
            <a:ext cx="548640" cy="646331"/>
          </a:xfrm>
          <a:prstGeom prst="rect">
            <a:avLst/>
          </a:prstGeom>
          <a:noFill/>
        </p:spPr>
        <p:txBody>
          <a:bodyPr wrap="square" rtlCol="0">
            <a:spAutoFit/>
          </a:bodyPr>
          <a:lstStyle/>
          <a:p>
            <a:r>
              <a:rPr lang="en-US" sz="3600" b="1" dirty="0"/>
              <a:t>2.</a:t>
            </a:r>
          </a:p>
        </p:txBody>
      </p:sp>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8"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599</Words>
  <Application>Microsoft Office PowerPoint</Application>
  <PresentationFormat>Widescreen</PresentationFormat>
  <Paragraphs>81</Paragraphs>
  <Slides>31</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等线</vt:lpstr>
      <vt:lpstr>Arial</vt:lpstr>
      <vt:lpstr>Calibri</vt:lpstr>
      <vt:lpstr>Calibri Light</vt:lpstr>
      <vt:lpstr>Georgia</vt:lpstr>
      <vt:lpstr>Times New Roman</vt:lpstr>
      <vt:lpstr>Trebuchet MS</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My PC</cp:lastModifiedBy>
  <cp:revision>9</cp:revision>
  <dcterms:created xsi:type="dcterms:W3CDTF">2022-08-13T16:15:11Z</dcterms:created>
  <dcterms:modified xsi:type="dcterms:W3CDTF">2023-09-11T15:59:51Z</dcterms:modified>
</cp:coreProperties>
</file>