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0"/>
  </p:notesMasterIdLst>
  <p:handoutMasterIdLst>
    <p:handoutMasterId r:id="rId31"/>
  </p:handoutMasterIdLst>
  <p:sldIdLst>
    <p:sldId id="798" r:id="rId3"/>
    <p:sldId id="298" r:id="rId4"/>
    <p:sldId id="262" r:id="rId5"/>
    <p:sldId id="300" r:id="rId6"/>
    <p:sldId id="406" r:id="rId7"/>
    <p:sldId id="418" r:id="rId8"/>
    <p:sldId id="309" r:id="rId9"/>
    <p:sldId id="408" r:id="rId10"/>
    <p:sldId id="407" r:id="rId11"/>
    <p:sldId id="416" r:id="rId12"/>
    <p:sldId id="417" r:id="rId13"/>
    <p:sldId id="421" r:id="rId14"/>
    <p:sldId id="422" r:id="rId15"/>
    <p:sldId id="351" r:id="rId16"/>
    <p:sldId id="420" r:id="rId17"/>
    <p:sldId id="427" r:id="rId18"/>
    <p:sldId id="430" r:id="rId19"/>
    <p:sldId id="431" r:id="rId20"/>
    <p:sldId id="428" r:id="rId21"/>
    <p:sldId id="429" r:id="rId22"/>
    <p:sldId id="432" r:id="rId23"/>
    <p:sldId id="424" r:id="rId24"/>
    <p:sldId id="425" r:id="rId25"/>
    <p:sldId id="433" r:id="rId26"/>
    <p:sldId id="319" r:id="rId27"/>
    <p:sldId id="426" r:id="rId28"/>
    <p:sldId id="297" r:id="rId29"/>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9EE"/>
    <a:srgbClr val="FF66CC"/>
    <a:srgbClr val="C459D9"/>
    <a:srgbClr val="FFFF66"/>
    <a:srgbClr val="9933FF"/>
    <a:srgbClr val="5CC2D0"/>
    <a:srgbClr val="14F0DB"/>
    <a:srgbClr val="72CA36"/>
    <a:srgbClr val="D5EFC3"/>
    <a:srgbClr val="5AA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2159" autoAdjust="0"/>
  </p:normalViewPr>
  <p:slideViewPr>
    <p:cSldViewPr snapToGrid="0">
      <p:cViewPr varScale="1">
        <p:scale>
          <a:sx n="56" d="100"/>
          <a:sy n="56" d="100"/>
        </p:scale>
        <p:origin x="113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2023/9/19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0406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52227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65964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18199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Times New Roman" panose="02020603050405020304" pitchFamily="18" charset="0"/>
                <a:ea typeface="Times New Roman" panose="02020603050405020304" pitchFamily="18" charset="0"/>
              </a:rPr>
              <a:t>- Tell students to look at the first picture and the prompts. Tell them they are going to learn how to ask and answer about colours.</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follow the question and answer as they listen.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look at the other five pictures and elicit the colours (blue, black, green, white, orange).</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work in pairs to practise asking and answering questions about those five pictures. Tell them to point at the pictures as they speak.</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ask and answer questions about colours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10987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Times New Roman" panose="02020603050405020304" pitchFamily="18" charset="0"/>
                <a:ea typeface="Times New Roman" panose="02020603050405020304" pitchFamily="18" charset="0"/>
              </a:rPr>
              <a:t>THIẾT</a:t>
            </a:r>
            <a:r>
              <a:rPr lang="en-AU" sz="1800" baseline="0" dirty="0">
                <a:solidFill>
                  <a:srgbClr val="000000"/>
                </a:solidFill>
                <a:effectLst/>
                <a:latin typeface="Times New Roman" panose="02020603050405020304" pitchFamily="18" charset="0"/>
                <a:ea typeface="Times New Roman" panose="02020603050405020304" pitchFamily="18" charset="0"/>
              </a:rPr>
              <a:t> KẾ HOẠT ĐỌNG TƯƠNG TÁC VỚI CÂU HỎI DÙNG CHUNG CHO 6 BỨC TRANH LÀ: What colour is it? – It’s ____. </a:t>
            </a:r>
            <a:r>
              <a:rPr lang="en-AU" sz="1800" baseline="0" dirty="0" err="1">
                <a:solidFill>
                  <a:srgbClr val="000000"/>
                </a:solidFill>
                <a:effectLst/>
                <a:latin typeface="Times New Roman" panose="02020603050405020304" pitchFamily="18" charset="0"/>
                <a:ea typeface="Times New Roman" panose="02020603050405020304" pitchFamily="18" charset="0"/>
              </a:rPr>
              <a:t>Câu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trả</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lời</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là</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màu</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của</a:t>
            </a:r>
            <a:r>
              <a:rPr lang="en-AU" sz="1800" baseline="0" dirty="0">
                <a:solidFill>
                  <a:srgbClr val="000000"/>
                </a:solidFill>
                <a:effectLst/>
                <a:latin typeface="Times New Roman" panose="02020603050405020304" pitchFamily="18" charset="0"/>
                <a:ea typeface="Times New Roman" panose="02020603050405020304" pitchFamily="18" charset="0"/>
              </a:rPr>
              <a:t> </a:t>
            </a:r>
            <a:r>
              <a:rPr lang="en-AU" sz="1800" baseline="0" dirty="0" err="1">
                <a:solidFill>
                  <a:srgbClr val="000000"/>
                </a:solidFill>
                <a:effectLst/>
                <a:latin typeface="Times New Roman" panose="02020603050405020304" pitchFamily="18" charset="0"/>
                <a:ea typeface="Times New Roman" panose="02020603050405020304" pitchFamily="18" charset="0"/>
              </a:rPr>
              <a:t>từng</a:t>
            </a:r>
            <a:r>
              <a:rPr lang="en-AU" sz="1800" baseline="0" dirty="0">
                <a:solidFill>
                  <a:srgbClr val="000000"/>
                </a:solidFill>
                <a:effectLst/>
                <a:latin typeface="Times New Roman" panose="02020603050405020304" pitchFamily="18" charset="0"/>
                <a:ea typeface="Times New Roman" panose="02020603050405020304" pitchFamily="18" charset="0"/>
              </a:rPr>
              <a:t> que </a:t>
            </a:r>
            <a:r>
              <a:rPr lang="en-AU" sz="1800" baseline="0" dirty="0" err="1">
                <a:solidFill>
                  <a:srgbClr val="000000"/>
                </a:solidFill>
                <a:effectLst/>
                <a:latin typeface="Times New Roman" panose="02020603050405020304" pitchFamily="18" charset="0"/>
                <a:ea typeface="Times New Roman" panose="02020603050405020304" pitchFamily="18" charset="0"/>
              </a:rPr>
              <a:t>kem</a:t>
            </a:r>
            <a:r>
              <a:rPr lang="en-AU" sz="1800" baseline="0" dirty="0">
                <a:solidFill>
                  <a:srgbClr val="000000"/>
                </a:solidFill>
                <a:effectLst/>
                <a:latin typeface="Times New Roman" panose="02020603050405020304" pitchFamily="18" charset="0"/>
                <a:ea typeface="Times New Roman" panose="02020603050405020304" pitchFamily="18" charset="0"/>
              </a:rPr>
              <a:t> (red, yellow, white, blue, black, green)</a:t>
            </a:r>
            <a:endParaRPr lang="en-AU" sz="1800" dirty="0">
              <a:solidFill>
                <a:srgbClr val="000000"/>
              </a:solidFill>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Tell students to look at the first picture and the prompts. Tell them they are going to learn how to ask and answer about colours.</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follow the question and answer as they listen.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look at the other five pictures and elicit the colours (blue, black, green, white, orange).</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students to work in pairs to practise asking and answering questions about those five pictures. Tell them to point at the pictures as they speak.</a:t>
            </a:r>
            <a:endParaRPr lang="en-US"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Times New Roman" panose="02020603050405020304" pitchFamily="18" charset="0"/>
                <a:ea typeface="Times New Roman" panose="02020603050405020304" pitchFamily="18" charset="0"/>
              </a:rPr>
              <a:t>- Ask volunteers to ask and answer questions about colours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07028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90361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438914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90882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06883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36066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36999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31802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79473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51499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52833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54000" algn="l"/>
              </a:tabLst>
            </a:pPr>
            <a:r>
              <a:rPr lang="en-AU" sz="1800" dirty="0">
                <a:effectLst/>
                <a:latin typeface="Times New Roman" panose="02020603050405020304" pitchFamily="18" charset="0"/>
                <a:ea typeface="Times New Roman" panose="02020603050405020304" pitchFamily="18" charset="0"/>
              </a:rPr>
              <a:t>- Tell students they are going to play a game to ask and answer about colours.</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Tell students to look at the picture and the sample sentences. Read out the sample sentences and ask students to repeat. </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Explain to students that they’re going to play the game in pairs. One student holds up an object (or crayons) and asks What colour is it? The other student then answers the question.</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Give an example by asking a student to do the activity with you.</a:t>
            </a:r>
            <a:endParaRPr lang="en-US" sz="1800" dirty="0">
              <a:effectLst/>
              <a:latin typeface="Times New Roman" panose="02020603050405020304" pitchFamily="18" charset="0"/>
              <a:ea typeface="Times New Roman" panose="02020603050405020304" pitchFamily="18" charset="0"/>
            </a:endParaRPr>
          </a:p>
          <a:p>
            <a:pPr>
              <a:tabLst>
                <a:tab pos="254000" algn="l"/>
              </a:tabLst>
            </a:pPr>
            <a:r>
              <a:rPr lang="en-AU" sz="1800" dirty="0">
                <a:effectLst/>
                <a:latin typeface="Times New Roman" panose="02020603050405020304" pitchFamily="18" charset="0"/>
                <a:ea typeface="Times New Roman" panose="02020603050405020304" pitchFamily="18" charset="0"/>
              </a:rPr>
              <a:t>- Ask students to work in pairs to play the game.</a:t>
            </a:r>
            <a:endParaRPr lang="en-US" sz="1800" dirty="0">
              <a:effectLst/>
              <a:latin typeface="Times New Roman" panose="02020603050405020304" pitchFamily="18" charset="0"/>
              <a:ea typeface="Times New Roman" panose="02020603050405020304" pitchFamily="18" charset="0"/>
            </a:endParaRPr>
          </a:p>
          <a:p>
            <a:r>
              <a:rPr lang="en-AU" sz="1800" dirty="0">
                <a:effectLst/>
                <a:latin typeface="Times New Roman" panose="02020603050405020304" pitchFamily="18" charset="0"/>
                <a:ea typeface="Times New Roman" panose="02020603050405020304" pitchFamily="18" charset="0"/>
              </a:rPr>
              <a:t>- Ask volunteers to play it in front of the class.</a:t>
            </a:r>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4008115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593825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59745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 picture for </a:t>
            </a:r>
            <a:r>
              <a:rPr lang="en-US" dirty="0" err="1"/>
              <a:t>sts</a:t>
            </a:r>
            <a:r>
              <a:rPr lang="en-US" dirty="0"/>
              <a:t> to </a:t>
            </a:r>
            <a:r>
              <a:rPr lang="en-US" dirty="0" err="1"/>
              <a:t>colour</a:t>
            </a:r>
            <a:r>
              <a:rPr lang="en-US" dirty="0"/>
              <a:t>. Ask the </a:t>
            </a:r>
            <a:r>
              <a:rPr lang="en-US" dirty="0" err="1"/>
              <a:t>sts</a:t>
            </a:r>
            <a:r>
              <a:rPr lang="en-US" dirty="0"/>
              <a:t> to say the </a:t>
            </a:r>
            <a:r>
              <a:rPr lang="en-US" dirty="0" err="1"/>
              <a:t>colours</a:t>
            </a:r>
            <a:r>
              <a:rPr lang="en-US" dirty="0"/>
              <a:t> that they need to use to make the picture more beautiful.</a:t>
            </a:r>
          </a:p>
          <a:p>
            <a:r>
              <a:rPr lang="en-US" dirty="0"/>
              <a:t>Show the pictures to their classmates and practice the sentence: What </a:t>
            </a:r>
            <a:r>
              <a:rPr lang="en-US" dirty="0" err="1"/>
              <a:t>colour</a:t>
            </a:r>
            <a:r>
              <a:rPr lang="en-US" dirty="0"/>
              <a:t> is it? It’s … </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2638232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3693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https://www.youtube.com/watch?v=o6gHL1LJ-HQ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Chant </a:t>
            </a:r>
            <a:r>
              <a:rPr lang="en-US" sz="1800" b="1" dirty="0">
                <a:ln w="22225">
                  <a:solidFill>
                    <a:schemeClr val="accent2"/>
                  </a:solidFill>
                  <a:prstDash val="solid"/>
                </a:ln>
                <a:solidFill>
                  <a:srgbClr val="C00000"/>
                </a:solidFill>
              </a:rPr>
              <a:t>Go, go, banana </a:t>
            </a:r>
            <a:r>
              <a:rPr lang="en-US" sz="1800" dirty="0">
                <a:effectLst/>
                <a:latin typeface="Calibri" panose="020F0502020204030204" pitchFamily="34" charset="0"/>
                <a:ea typeface="Calibri" panose="020F0502020204030204" pitchFamily="34" charset="0"/>
                <a:cs typeface="Arial" panose="020B0604020202020204" pitchFamily="34" charset="0"/>
              </a:rPr>
              <a:t>to warm up and energize the class.</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416666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so beautiful with </a:t>
            </a:r>
            <a:r>
              <a:rPr lang="en-US" dirty="0" err="1"/>
              <a:t>colours</a:t>
            </a:r>
            <a:r>
              <a:rPr lang="en-US" dirty="0"/>
              <a:t>. </a:t>
            </a:r>
          </a:p>
          <a:p>
            <a:r>
              <a:rPr lang="en-US" dirty="0"/>
              <a:t>Lead in: introduce </a:t>
            </a:r>
            <a:r>
              <a:rPr lang="en-US" dirty="0" err="1"/>
              <a:t>colours</a:t>
            </a:r>
            <a:r>
              <a:rPr lang="en-US" dirty="0"/>
              <a: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677098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so beautiful with </a:t>
            </a:r>
            <a:r>
              <a:rPr lang="en-US" dirty="0" err="1"/>
              <a:t>colours</a:t>
            </a:r>
            <a:r>
              <a:rPr lang="en-US" dirty="0"/>
              <a:t>. </a:t>
            </a:r>
          </a:p>
          <a:p>
            <a:r>
              <a:rPr lang="en-US" dirty="0"/>
              <a:t>Lead in: introduce </a:t>
            </a:r>
            <a:r>
              <a:rPr lang="en-US" dirty="0" err="1"/>
              <a:t>colours</a:t>
            </a:r>
            <a:r>
              <a:rPr lang="en-US" dirty="0"/>
              <a:t>.</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71866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14372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 Introduce the </a:t>
            </a:r>
            <a:r>
              <a:rPr lang="en-AU" sz="1800" dirty="0" err="1">
                <a:solidFill>
                  <a:srgbClr val="000000"/>
                </a:solidFill>
                <a:effectLst/>
                <a:latin typeface="Times New Roman" panose="02020603050405020304" pitchFamily="18" charset="0"/>
                <a:ea typeface="Times New Roman" panose="02020603050405020304" pitchFamily="18" charset="0"/>
              </a:rPr>
              <a:t>colors</a:t>
            </a:r>
            <a:r>
              <a:rPr lang="en-AU" sz="18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(ppt or paper balloons)</a:t>
            </a:r>
            <a:endParaRPr lang="en-US" sz="18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22211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 Introduce the </a:t>
            </a:r>
            <a:r>
              <a:rPr lang="en-AU" sz="1800" dirty="0" err="1">
                <a:solidFill>
                  <a:srgbClr val="000000"/>
                </a:solidFill>
                <a:effectLst/>
                <a:latin typeface="Times New Roman" panose="02020603050405020304" pitchFamily="18" charset="0"/>
                <a:ea typeface="Times New Roman" panose="02020603050405020304" pitchFamily="18" charset="0"/>
              </a:rPr>
              <a:t>colors</a:t>
            </a:r>
            <a:r>
              <a:rPr lang="en-AU" sz="1800" dirty="0">
                <a:solidFill>
                  <a:srgbClr val="000000"/>
                </a:solidFill>
                <a:effectLst/>
                <a:latin typeface="Times New Roman" panose="02020603050405020304" pitchFamily="18" charset="0"/>
                <a:ea typeface="Times New Roman" panose="02020603050405020304" pitchFamily="18" charset="0"/>
              </a:rPr>
              <a:t> one by one: red, blue, black, green, white, orange. Use balloons to teach colours. (ppt or paper balloons)</a:t>
            </a:r>
            <a:endParaRPr lang="en-US" sz="1800" dirty="0">
              <a:effectLst/>
              <a:latin typeface="Times New Roman" panose="02020603050405020304" pitchFamily="18" charset="0"/>
              <a:ea typeface="Times New Roman" panose="02020603050405020304" pitchFamily="18" charset="0"/>
            </a:endParaRPr>
          </a:p>
          <a:p>
            <a:pPr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  Play the recording and ask students to point to the words in their books. Play the recording again and ask students to repeat what they hear. Do this as a class a few times. Then ask volunteers to repeat on their own.</a:t>
            </a:r>
            <a:endParaRPr lang="en-US" sz="1800" dirty="0">
              <a:effectLst/>
              <a:latin typeface="Times New Roman" panose="02020603050405020304" pitchFamily="18" charset="0"/>
              <a:ea typeface="Times New Roman" panose="02020603050405020304" pitchFamily="18" charset="0"/>
            </a:endParaRPr>
          </a:p>
          <a:p>
            <a:pPr marL="38100" algn="just">
              <a:spcBef>
                <a:spcPts val="600"/>
              </a:spcBef>
              <a:spcAft>
                <a:spcPts val="600"/>
              </a:spcAft>
              <a:tabLst>
                <a:tab pos="1651000" algn="l"/>
              </a:tabLst>
            </a:pPr>
            <a:r>
              <a:rPr lang="en-AU" sz="1800" dirty="0">
                <a:solidFill>
                  <a:srgbClr val="000000"/>
                </a:solidFill>
                <a:effectLst/>
                <a:latin typeface="Times New Roman" panose="02020603050405020304" pitchFamily="18" charset="0"/>
                <a:ea typeface="Times New Roman" panose="02020603050405020304" pitchFamily="18" charset="0"/>
              </a:rPr>
              <a:t>-Ask volunteers to say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94168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76057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60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6858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45268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9642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0583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35480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738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9/19/2023</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19434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380238-AC04-024C-AE49-94C453D05E9A}"/>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AF367590-101F-3910-1447-10886A4BC76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8315A5A-31F9-EDBE-EB55-D7109E6EB305}"/>
              </a:ext>
            </a:extLst>
          </p:cNvPr>
          <p:cNvSpPr>
            <a:spLocks noGrp="1" noChangeArrowheads="1"/>
          </p:cNvSpPr>
          <p:nvPr>
            <p:ph type="sldNum" sz="quarter" idx="12"/>
          </p:nvPr>
        </p:nvSpPr>
        <p:spPr>
          <a:ln/>
        </p:spPr>
        <p:txBody>
          <a:bodyPr/>
          <a:lstStyle>
            <a:lvl1pPr>
              <a:defRPr/>
            </a:lvl1pPr>
          </a:lstStyle>
          <a:p>
            <a:fld id="{E0D4ACAD-E78C-451E-A6A3-B3BE80FDBA1B}" type="slidenum">
              <a:rPr lang="es-ES" altLang="en-US"/>
              <a:pPr/>
              <a:t>‹#›</a:t>
            </a:fld>
            <a:endParaRPr lang="es-ES" altLang="en-US"/>
          </a:p>
        </p:txBody>
      </p:sp>
    </p:spTree>
    <p:extLst>
      <p:ext uri="{BB962C8B-B14F-4D97-AF65-F5344CB8AC3E}">
        <p14:creationId xmlns:p14="http://schemas.microsoft.com/office/powerpoint/2010/main" val="198137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4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7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083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14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1" r:id="rId5"/>
    <p:sldLayoutId id="2147483653" r:id="rId6"/>
    <p:sldLayoutId id="2147483654"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65230680"/>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p3"/><Relationship Id="rId7" Type="http://schemas.openxmlformats.org/officeDocument/2006/relationships/image" Target="../media/image30.png"/><Relationship Id="rId2" Type="http://schemas.microsoft.com/office/2007/relationships/media" Target="../media/media3.mp3"/><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31.gi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png"/><Relationship Id="rId3" Type="http://schemas.openxmlformats.org/officeDocument/2006/relationships/notesSlide" Target="../notesSlides/notesSlide14.xml"/><Relationship Id="rId7" Type="http://schemas.openxmlformats.org/officeDocument/2006/relationships/slide" Target="slide17.xml"/><Relationship Id="rId12" Type="http://schemas.openxmlformats.org/officeDocument/2006/relationships/slide" Target="slide22.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3.png"/><Relationship Id="rId11" Type="http://schemas.openxmlformats.org/officeDocument/2006/relationships/slide" Target="slide21.xml"/><Relationship Id="rId5" Type="http://schemas.openxmlformats.org/officeDocument/2006/relationships/slide" Target="slide16.xml"/><Relationship Id="rId10" Type="http://schemas.openxmlformats.org/officeDocument/2006/relationships/slide" Target="slide20.xml"/><Relationship Id="rId4" Type="http://schemas.openxmlformats.org/officeDocument/2006/relationships/image" Target="../media/image32.png"/><Relationship Id="rId9"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11.png"/><Relationship Id="rId4" Type="http://schemas.openxmlformats.org/officeDocument/2006/relationships/image" Target="../media/image39.png"/><Relationship Id="rId9"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11.png"/><Relationship Id="rId4" Type="http://schemas.openxmlformats.org/officeDocument/2006/relationships/image" Target="../media/image35.png"/><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9.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0.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image" Target="../media/image39.png"/><Relationship Id="rId9"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1.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3.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4.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51.gif"/><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eg"/><Relationship Id="rId9" Type="http://schemas.microsoft.com/office/2007/relationships/hdphoto" Target="../media/hdphoto2.wdp"/><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mp3"/><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descr="flower2DivWHT[1]">
            <a:extLst>
              <a:ext uri="{FF2B5EF4-FFF2-40B4-BE49-F238E27FC236}">
                <a16:creationId xmlns:a16="http://schemas.microsoft.com/office/drawing/2014/main" id="{66C805EA-2833-122E-617F-152FA22EFFC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73175" y="60325"/>
            <a:ext cx="979759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flower2DivWHT[1]">
            <a:extLst>
              <a:ext uri="{FF2B5EF4-FFF2-40B4-BE49-F238E27FC236}">
                <a16:creationId xmlns:a16="http://schemas.microsoft.com/office/drawing/2014/main" id="{E72F5096-969F-C85E-7236-2CEDA3A59A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371600" y="6192611"/>
            <a:ext cx="969917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flower2DivWHT[1]">
            <a:extLst>
              <a:ext uri="{FF2B5EF4-FFF2-40B4-BE49-F238E27FC236}">
                <a16:creationId xmlns:a16="http://schemas.microsoft.com/office/drawing/2014/main" id="{38D98730-F2AA-6DD8-2AB8-8D9C8F86BE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71700" y="3581400"/>
            <a:ext cx="571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flower2DivWHT[1]">
            <a:extLst>
              <a:ext uri="{FF2B5EF4-FFF2-40B4-BE49-F238E27FC236}">
                <a16:creationId xmlns:a16="http://schemas.microsoft.com/office/drawing/2014/main" id="{1D377EA2-9384-9952-97C6-380D0C720F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822871" y="3241108"/>
            <a:ext cx="571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6">
            <a:extLst>
              <a:ext uri="{FF2B5EF4-FFF2-40B4-BE49-F238E27FC236}">
                <a16:creationId xmlns:a16="http://schemas.microsoft.com/office/drawing/2014/main" id="{26413D71-EB32-CF65-DAE0-F6FD5B4CFB89}"/>
              </a:ext>
            </a:extLst>
          </p:cNvPr>
          <p:cNvSpPr txBox="1">
            <a:spLocks noChangeArrowheads="1"/>
          </p:cNvSpPr>
          <p:nvPr/>
        </p:nvSpPr>
        <p:spPr bwMode="auto">
          <a:xfrm>
            <a:off x="3124200" y="4572001"/>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3081" name="WordArt 7">
            <a:extLst>
              <a:ext uri="{FF2B5EF4-FFF2-40B4-BE49-F238E27FC236}">
                <a16:creationId xmlns:a16="http://schemas.microsoft.com/office/drawing/2014/main" id="{52C839F5-7606-DD37-B3B6-CEDF6BFD103D}"/>
              </a:ext>
            </a:extLst>
          </p:cNvPr>
          <p:cNvSpPr>
            <a:spLocks noChangeArrowheads="1" noChangeShapeType="1" noTextEdit="1"/>
          </p:cNvSpPr>
          <p:nvPr/>
        </p:nvSpPr>
        <p:spPr bwMode="auto">
          <a:xfrm>
            <a:off x="2247901" y="2959101"/>
            <a:ext cx="7299325" cy="862013"/>
          </a:xfrm>
          <a:prstGeom prst="rect">
            <a:avLst/>
          </a:prstGeom>
        </p:spPr>
        <p:txBody>
          <a:bodyPr wrap="none" fromWordArt="1">
            <a:prstTxWarp prst="textPlain">
              <a:avLst>
                <a:gd name="adj" fmla="val 50000"/>
              </a:avLst>
            </a:prstTxWarp>
          </a:bodyPr>
          <a:lstStyle/>
          <a:p>
            <a:pPr algn="ctr"/>
            <a:r>
              <a:rPr lang="en-US" sz="4400" kern="10" dirty="0">
                <a:ln w="9525">
                  <a:solidFill>
                    <a:srgbClr val="0000FF"/>
                  </a:solidFill>
                  <a:round/>
                  <a:headEnd/>
                  <a:tailEnd/>
                </a:ln>
                <a:solidFill>
                  <a:srgbClr val="0000FF"/>
                </a:solidFill>
                <a:latin typeface=".VnTime" panose="020B7200000000000000" pitchFamily="34" charset="0"/>
              </a:rPr>
              <a:t>Welcome to our class</a:t>
            </a:r>
          </a:p>
        </p:txBody>
      </p:sp>
      <p:sp>
        <p:nvSpPr>
          <p:cNvPr id="3082" name="Text Box 30">
            <a:extLst>
              <a:ext uri="{FF2B5EF4-FFF2-40B4-BE49-F238E27FC236}">
                <a16:creationId xmlns:a16="http://schemas.microsoft.com/office/drawing/2014/main" id="{079A2274-CD3C-6B16-D4AE-749ECC9804B5}"/>
              </a:ext>
            </a:extLst>
          </p:cNvPr>
          <p:cNvSpPr txBox="1">
            <a:spLocks noChangeArrowheads="1"/>
          </p:cNvSpPr>
          <p:nvPr/>
        </p:nvSpPr>
        <p:spPr bwMode="auto">
          <a:xfrm rot="10800000" flipV="1">
            <a:off x="2308225" y="4716463"/>
            <a:ext cx="716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a:solidFill>
                  <a:srgbClr val="FF0000"/>
                </a:solidFill>
              </a:rPr>
              <a:t>    </a:t>
            </a:r>
            <a:r>
              <a:rPr lang="en-US" altLang="en-US" sz="3600">
                <a:solidFill>
                  <a:srgbClr val="9933FF"/>
                </a:solidFill>
                <a:latin typeface="Times New Roman" panose="02020603050405020304" pitchFamily="18" charset="0"/>
                <a:cs typeface="Times New Roman" panose="02020603050405020304" pitchFamily="18" charset="0"/>
              </a:rPr>
              <a:t>Teacher: Duong Thi Hong Van</a:t>
            </a:r>
          </a:p>
        </p:txBody>
      </p:sp>
      <p:sp>
        <p:nvSpPr>
          <p:cNvPr id="3083" name="WordArt 31">
            <a:extLst>
              <a:ext uri="{FF2B5EF4-FFF2-40B4-BE49-F238E27FC236}">
                <a16:creationId xmlns:a16="http://schemas.microsoft.com/office/drawing/2014/main" id="{88AA22AD-0EF4-014B-34A3-8163927DF262}"/>
              </a:ext>
            </a:extLst>
          </p:cNvPr>
          <p:cNvSpPr>
            <a:spLocks noChangeArrowheads="1" noChangeShapeType="1" noTextEdit="1"/>
          </p:cNvSpPr>
          <p:nvPr/>
        </p:nvSpPr>
        <p:spPr bwMode="auto">
          <a:xfrm>
            <a:off x="1485899" y="1054101"/>
            <a:ext cx="9775372" cy="3567113"/>
          </a:xfrm>
          <a:prstGeom prst="rect">
            <a:avLst/>
          </a:prstGeom>
        </p:spPr>
        <p:txBody>
          <a:bodyPr spcFirstLastPara="1" wrap="none" fromWordArt="1">
            <a:prstTxWarp prst="textArchUp">
              <a:avLst>
                <a:gd name="adj" fmla="val 10832740"/>
              </a:avLst>
            </a:prstTxWarp>
          </a:bodyPr>
          <a:lstStyle/>
          <a:p>
            <a:pPr algn="ctr"/>
            <a:r>
              <a:rPr lang="en-US" sz="6600"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Long Bien Primary School</a:t>
            </a:r>
          </a:p>
        </p:txBody>
      </p:sp>
      <p:pic>
        <p:nvPicPr>
          <p:cNvPr id="3084" name="Picture 32" descr="ROSEWET">
            <a:extLst>
              <a:ext uri="{FF2B5EF4-FFF2-40B4-BE49-F238E27FC236}">
                <a16:creationId xmlns:a16="http://schemas.microsoft.com/office/drawing/2014/main" id="{A0742CDD-C435-157C-B472-6E6BFF0D42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913" y="6194425"/>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33" descr="ROSEWET">
            <a:extLst>
              <a:ext uri="{FF2B5EF4-FFF2-40B4-BE49-F238E27FC236}">
                <a16:creationId xmlns:a16="http://schemas.microsoft.com/office/drawing/2014/main" id="{00730F61-A36E-388B-C8A9-864A357527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34950"/>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34" descr="ROSEWET">
            <a:extLst>
              <a:ext uri="{FF2B5EF4-FFF2-40B4-BE49-F238E27FC236}">
                <a16:creationId xmlns:a16="http://schemas.microsoft.com/office/drawing/2014/main" id="{175172CF-27DA-A128-CFFD-5F081AE1E6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6601" y="-8954"/>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35" descr="ROSEWET">
            <a:extLst>
              <a:ext uri="{FF2B5EF4-FFF2-40B4-BE49-F238E27FC236}">
                <a16:creationId xmlns:a16="http://schemas.microsoft.com/office/drawing/2014/main" id="{9744E0D9-10CB-8627-CEDB-57EE62F95F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07258" y="6055292"/>
            <a:ext cx="1066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36">
            <a:extLst>
              <a:ext uri="{FF2B5EF4-FFF2-40B4-BE49-F238E27FC236}">
                <a16:creationId xmlns:a16="http://schemas.microsoft.com/office/drawing/2014/main" id="{2679914B-837F-8870-ABFB-40174B242F19}"/>
              </a:ext>
            </a:extLst>
          </p:cNvPr>
          <p:cNvSpPr>
            <a:spLocks noChangeArrowheads="1"/>
          </p:cNvSpPr>
          <p:nvPr/>
        </p:nvSpPr>
        <p:spPr bwMode="auto">
          <a:xfrm>
            <a:off x="2362200" y="4938714"/>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a:solidFill>
                  <a:srgbClr val="800000"/>
                </a:solidFill>
                <a:latin typeface=".VnArabia" panose="020B7200000000000000" pitchFamily="34" charset="0"/>
              </a:rPr>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F3A89-295E-4202-9371-DBF2779344AB}"/>
              </a:ext>
            </a:extLst>
          </p:cNvPr>
          <p:cNvPicPr>
            <a:picLocks noChangeAspect="1"/>
          </p:cNvPicPr>
          <p:nvPr/>
        </p:nvPicPr>
        <p:blipFill>
          <a:blip r:embed="rId4"/>
          <a:stretch>
            <a:fillRect/>
          </a:stretch>
        </p:blipFill>
        <p:spPr>
          <a:xfrm>
            <a:off x="0" y="1928560"/>
            <a:ext cx="11948590" cy="3877154"/>
          </a:xfrm>
          <a:prstGeom prst="rect">
            <a:avLst/>
          </a:prstGeom>
          <a:ln>
            <a:noFill/>
          </a:ln>
          <a:effectLst>
            <a:softEdge rad="112500"/>
          </a:effectLst>
        </p:spPr>
      </p:pic>
      <p:sp>
        <p:nvSpPr>
          <p:cNvPr id="5" name="Rectangle 4">
            <a:extLst>
              <a:ext uri="{FF2B5EF4-FFF2-40B4-BE49-F238E27FC236}">
                <a16:creationId xmlns:a16="http://schemas.microsoft.com/office/drawing/2014/main" id="{4EFAA6E1-63BC-4FA2-8DB0-C2930C84838D}"/>
              </a:ext>
            </a:extLst>
          </p:cNvPr>
          <p:cNvSpPr/>
          <p:nvPr/>
        </p:nvSpPr>
        <p:spPr>
          <a:xfrm>
            <a:off x="1881782" y="510848"/>
            <a:ext cx="9337761" cy="1107996"/>
          </a:xfrm>
          <a:prstGeom prst="rect">
            <a:avLst/>
          </a:prstGeom>
          <a:solidFill>
            <a:srgbClr val="C4E9EE">
              <a:alpha val="32157"/>
            </a:srgbClr>
          </a:solidFill>
        </p:spPr>
        <p:txBody>
          <a:bodyPr wrap="square" lIns="91440" tIns="45720" rIns="91440" bIns="45720">
            <a:spAutoFit/>
          </a:bodyPr>
          <a:lstStyle/>
          <a:p>
            <a:r>
              <a:rPr lang="en-US" sz="6600" b="1" dirty="0">
                <a:ln w="22225">
                  <a:solidFill>
                    <a:schemeClr val="accent2"/>
                  </a:solidFill>
                  <a:prstDash val="solid"/>
                </a:ln>
                <a:solidFill>
                  <a:srgbClr val="C00000"/>
                </a:solidFill>
                <a:latin typeface="Forte" panose="03060902040502070203" pitchFamily="66" charset="0"/>
              </a:rPr>
              <a:t>Game: What’s missing?</a:t>
            </a:r>
            <a:endParaRPr lang="en-US" sz="6600" b="1" cap="none" spc="0" dirty="0">
              <a:ln w="22225">
                <a:solidFill>
                  <a:schemeClr val="accent2"/>
                </a:solidFill>
                <a:prstDash val="solid"/>
              </a:ln>
              <a:solidFill>
                <a:srgbClr val="C00000"/>
              </a:solidFill>
              <a:effectLst/>
              <a:latin typeface="Forte" panose="03060902040502070203" pitchFamily="66" charset="0"/>
            </a:endParaRPr>
          </a:p>
        </p:txBody>
      </p:sp>
      <p:sp>
        <p:nvSpPr>
          <p:cNvPr id="6" name="Rectangle 5">
            <a:extLst>
              <a:ext uri="{FF2B5EF4-FFF2-40B4-BE49-F238E27FC236}">
                <a16:creationId xmlns:a16="http://schemas.microsoft.com/office/drawing/2014/main" id="{2B0B8055-B679-45CB-BE0E-F2ADE446F57A}"/>
              </a:ext>
            </a:extLst>
          </p:cNvPr>
          <p:cNvSpPr/>
          <p:nvPr/>
        </p:nvSpPr>
        <p:spPr>
          <a:xfrm>
            <a:off x="6096000" y="2969955"/>
            <a:ext cx="1843314" cy="254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43576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F3A89-295E-4202-9371-DBF2779344AB}"/>
              </a:ext>
            </a:extLst>
          </p:cNvPr>
          <p:cNvPicPr>
            <a:picLocks noChangeAspect="1"/>
          </p:cNvPicPr>
          <p:nvPr/>
        </p:nvPicPr>
        <p:blipFill>
          <a:blip r:embed="rId4"/>
          <a:stretch>
            <a:fillRect/>
          </a:stretch>
        </p:blipFill>
        <p:spPr>
          <a:xfrm>
            <a:off x="0" y="1928560"/>
            <a:ext cx="11948590" cy="3877154"/>
          </a:xfrm>
          <a:prstGeom prst="rect">
            <a:avLst/>
          </a:prstGeom>
          <a:ln>
            <a:noFill/>
          </a:ln>
          <a:effectLst>
            <a:softEdge rad="112500"/>
          </a:effectLst>
        </p:spPr>
      </p:pic>
      <p:sp>
        <p:nvSpPr>
          <p:cNvPr id="5" name="Rectangle 4">
            <a:extLst>
              <a:ext uri="{FF2B5EF4-FFF2-40B4-BE49-F238E27FC236}">
                <a16:creationId xmlns:a16="http://schemas.microsoft.com/office/drawing/2014/main" id="{4EFAA6E1-63BC-4FA2-8DB0-C2930C84838D}"/>
              </a:ext>
            </a:extLst>
          </p:cNvPr>
          <p:cNvSpPr/>
          <p:nvPr/>
        </p:nvSpPr>
        <p:spPr>
          <a:xfrm>
            <a:off x="1881782" y="510848"/>
            <a:ext cx="9337761" cy="1107996"/>
          </a:xfrm>
          <a:prstGeom prst="rect">
            <a:avLst/>
          </a:prstGeom>
          <a:solidFill>
            <a:srgbClr val="C4E9EE">
              <a:alpha val="32157"/>
            </a:srgbClr>
          </a:solidFill>
        </p:spPr>
        <p:txBody>
          <a:bodyPr wrap="square" lIns="91440" tIns="45720" rIns="91440" bIns="45720">
            <a:spAutoFit/>
          </a:bodyPr>
          <a:lstStyle/>
          <a:p>
            <a:r>
              <a:rPr lang="en-US" sz="6600" b="1" dirty="0">
                <a:ln w="22225">
                  <a:solidFill>
                    <a:schemeClr val="accent2"/>
                  </a:solidFill>
                  <a:prstDash val="solid"/>
                </a:ln>
                <a:solidFill>
                  <a:srgbClr val="C00000"/>
                </a:solidFill>
                <a:latin typeface="Forte" panose="03060902040502070203" pitchFamily="66" charset="0"/>
              </a:rPr>
              <a:t>Game: What’s missing?</a:t>
            </a:r>
            <a:endParaRPr lang="en-US" sz="6600" b="1" cap="none" spc="0" dirty="0">
              <a:ln w="22225">
                <a:solidFill>
                  <a:schemeClr val="accent2"/>
                </a:solidFill>
                <a:prstDash val="solid"/>
              </a:ln>
              <a:solidFill>
                <a:srgbClr val="C00000"/>
              </a:solidFill>
              <a:effectLst/>
              <a:latin typeface="Forte" panose="03060902040502070203" pitchFamily="66" charset="0"/>
            </a:endParaRPr>
          </a:p>
        </p:txBody>
      </p:sp>
      <p:sp>
        <p:nvSpPr>
          <p:cNvPr id="6" name="Rectangle 5">
            <a:extLst>
              <a:ext uri="{FF2B5EF4-FFF2-40B4-BE49-F238E27FC236}">
                <a16:creationId xmlns:a16="http://schemas.microsoft.com/office/drawing/2014/main" id="{2B0B8055-B679-45CB-BE0E-F2ADE446F57A}"/>
              </a:ext>
            </a:extLst>
          </p:cNvPr>
          <p:cNvSpPr/>
          <p:nvPr/>
        </p:nvSpPr>
        <p:spPr>
          <a:xfrm>
            <a:off x="2195581" y="2955441"/>
            <a:ext cx="1843314" cy="254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8624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65477-C5DE-466F-9F13-0FE74FFB15B5}"/>
              </a:ext>
            </a:extLst>
          </p:cNvPr>
          <p:cNvPicPr>
            <a:picLocks noChangeAspect="1"/>
          </p:cNvPicPr>
          <p:nvPr/>
        </p:nvPicPr>
        <p:blipFill>
          <a:blip r:embed="rId4"/>
          <a:stretch>
            <a:fillRect/>
          </a:stretch>
        </p:blipFill>
        <p:spPr>
          <a:xfrm>
            <a:off x="-13006" y="109494"/>
            <a:ext cx="12218010" cy="6639010"/>
          </a:xfrm>
          <a:prstGeom prst="rect">
            <a:avLst/>
          </a:prstGeom>
        </p:spPr>
      </p:pic>
      <p:sp>
        <p:nvSpPr>
          <p:cNvPr id="6" name="Rectangle: Rounded Corners 5">
            <a:extLst>
              <a:ext uri="{FF2B5EF4-FFF2-40B4-BE49-F238E27FC236}">
                <a16:creationId xmlns:a16="http://schemas.microsoft.com/office/drawing/2014/main" id="{FC2C8B24-609C-43EA-9EF4-6685D208633F}"/>
              </a:ext>
            </a:extLst>
          </p:cNvPr>
          <p:cNvSpPr/>
          <p:nvPr/>
        </p:nvSpPr>
        <p:spPr>
          <a:xfrm>
            <a:off x="552450" y="3158490"/>
            <a:ext cx="3486150" cy="537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569CA5-8B55-4AD4-A2FE-A371240617AF}"/>
              </a:ext>
            </a:extLst>
          </p:cNvPr>
          <p:cNvSpPr/>
          <p:nvPr/>
        </p:nvSpPr>
        <p:spPr>
          <a:xfrm>
            <a:off x="2369071" y="3887759"/>
            <a:ext cx="1788945" cy="4883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8434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65477-C5DE-466F-9F13-0FE74FFB15B5}"/>
              </a:ext>
            </a:extLst>
          </p:cNvPr>
          <p:cNvPicPr>
            <a:picLocks noChangeAspect="1"/>
          </p:cNvPicPr>
          <p:nvPr/>
        </p:nvPicPr>
        <p:blipFill>
          <a:blip r:embed="rId6"/>
          <a:stretch>
            <a:fillRect/>
          </a:stretch>
        </p:blipFill>
        <p:spPr>
          <a:xfrm>
            <a:off x="-13006" y="109494"/>
            <a:ext cx="12218010" cy="6639010"/>
          </a:xfrm>
          <a:prstGeom prst="rect">
            <a:avLst/>
          </a:prstGeom>
        </p:spPr>
      </p:pic>
      <p:pic>
        <p:nvPicPr>
          <p:cNvPr id="9" name="Picture 8">
            <a:extLst>
              <a:ext uri="{FF2B5EF4-FFF2-40B4-BE49-F238E27FC236}">
                <a16:creationId xmlns:a16="http://schemas.microsoft.com/office/drawing/2014/main" id="{75FC995C-4DCD-4CC3-B9A6-F6359239B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558954" y="1624671"/>
            <a:ext cx="994081" cy="1723712"/>
          </a:xfrm>
          <a:prstGeom prst="rect">
            <a:avLst/>
          </a:prstGeom>
        </p:spPr>
      </p:pic>
      <p:pic>
        <p:nvPicPr>
          <p:cNvPr id="10" name="Picture 9">
            <a:extLst>
              <a:ext uri="{FF2B5EF4-FFF2-40B4-BE49-F238E27FC236}">
                <a16:creationId xmlns:a16="http://schemas.microsoft.com/office/drawing/2014/main" id="{129832B2-1520-41AE-94E7-2B833D86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361254" y="1945989"/>
            <a:ext cx="994081" cy="1723712"/>
          </a:xfrm>
          <a:prstGeom prst="rect">
            <a:avLst/>
          </a:prstGeom>
        </p:spPr>
      </p:pic>
      <p:pic>
        <p:nvPicPr>
          <p:cNvPr id="11" name="Picture 10">
            <a:extLst>
              <a:ext uri="{FF2B5EF4-FFF2-40B4-BE49-F238E27FC236}">
                <a16:creationId xmlns:a16="http://schemas.microsoft.com/office/drawing/2014/main" id="{294A9BE5-DB4C-4CBB-BEB8-288952E61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628709" y="2281001"/>
            <a:ext cx="994081" cy="1723712"/>
          </a:xfrm>
          <a:prstGeom prst="rect">
            <a:avLst/>
          </a:prstGeom>
        </p:spPr>
      </p:pic>
      <p:pic>
        <p:nvPicPr>
          <p:cNvPr id="13" name="Picture 12">
            <a:extLst>
              <a:ext uri="{FF2B5EF4-FFF2-40B4-BE49-F238E27FC236}">
                <a16:creationId xmlns:a16="http://schemas.microsoft.com/office/drawing/2014/main" id="{A13F3FCA-E258-428F-9D50-A71D5FE5B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3487043" y="5394558"/>
            <a:ext cx="994081" cy="1723712"/>
          </a:xfrm>
          <a:prstGeom prst="rect">
            <a:avLst/>
          </a:prstGeom>
        </p:spPr>
      </p:pic>
      <p:pic>
        <p:nvPicPr>
          <p:cNvPr id="14" name="Picture 13">
            <a:extLst>
              <a:ext uri="{FF2B5EF4-FFF2-40B4-BE49-F238E27FC236}">
                <a16:creationId xmlns:a16="http://schemas.microsoft.com/office/drawing/2014/main" id="{D7ED12F3-3296-4FB3-960A-74606B448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677939" y="5169368"/>
            <a:ext cx="994081" cy="1723712"/>
          </a:xfrm>
          <a:prstGeom prst="rect">
            <a:avLst/>
          </a:prstGeom>
        </p:spPr>
      </p:pic>
      <p:pic>
        <p:nvPicPr>
          <p:cNvPr id="15" name="Picture 14">
            <a:extLst>
              <a:ext uri="{FF2B5EF4-FFF2-40B4-BE49-F238E27FC236}">
                <a16:creationId xmlns:a16="http://schemas.microsoft.com/office/drawing/2014/main" id="{ABAC080D-63D0-40A6-AB7B-26C197E52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9568382" y="5413606"/>
            <a:ext cx="994081" cy="1723712"/>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pic>
        <p:nvPicPr>
          <p:cNvPr id="4" name="0.7.mp3" descr="0.7.mp3">
            <a:hlinkClick r:id="" action="ppaction://media"/>
            <a:extLst>
              <a:ext uri="{FF2B5EF4-FFF2-40B4-BE49-F238E27FC236}">
                <a16:creationId xmlns:a16="http://schemas.microsoft.com/office/drawing/2014/main" id="{79D7346E-FEA2-C35B-CA15-726160E2D821}"/>
              </a:ext>
            </a:extLst>
          </p:cNvPr>
          <p:cNvPicPr>
            <a:picLocks noChangeAspect="1"/>
          </p:cNvPicPr>
          <p:nvPr>
            <a:audioFile r:link="rId3"/>
            <p:extLst>
              <p:ext uri="{DAA4B4D4-6D71-4841-9C94-3DE7FCFB9230}">
                <p14:media xmlns:p14="http://schemas.microsoft.com/office/powerpoint/2010/main" r:embed="rId2"/>
              </p:ext>
            </p:extLst>
          </p:nvPr>
        </p:nvPicPr>
        <p:blipFill>
          <a:blip r:embed="rId9">
            <a:duotone>
              <a:prstClr val="black"/>
              <a:schemeClr val="bg1">
                <a:lumMod val="50000"/>
                <a:tint val="45000"/>
                <a:satMod val="400000"/>
              </a:schemeClr>
            </a:duotone>
          </a:blip>
          <a:stretch>
            <a:fillRect/>
          </a:stretch>
        </p:blipFill>
        <p:spPr>
          <a:xfrm>
            <a:off x="9833897" y="243783"/>
            <a:ext cx="696451" cy="696451"/>
          </a:xfrm>
          <a:prstGeom prst="rect">
            <a:avLst/>
          </a:prstGeom>
        </p:spPr>
      </p:pic>
    </p:spTree>
    <p:custDataLst>
      <p:tags r:id="rId1"/>
    </p:custDataLst>
    <p:extLst>
      <p:ext uri="{BB962C8B-B14F-4D97-AF65-F5344CB8AC3E}">
        <p14:creationId xmlns:p14="http://schemas.microsoft.com/office/powerpoint/2010/main" val="5254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4D5EA5AC-B69D-4B73-BD74-E0CDCF2CA6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sp>
        <p:nvSpPr>
          <p:cNvPr id="3" name="Rectangle 2">
            <a:extLst>
              <a:ext uri="{FF2B5EF4-FFF2-40B4-BE49-F238E27FC236}">
                <a16:creationId xmlns:a16="http://schemas.microsoft.com/office/drawing/2014/main" id="{2F3D6430-B659-452C-8B44-9986845C3DC1}"/>
              </a:ext>
            </a:extLst>
          </p:cNvPr>
          <p:cNvSpPr/>
          <p:nvPr/>
        </p:nvSpPr>
        <p:spPr>
          <a:xfrm>
            <a:off x="1958489" y="401935"/>
            <a:ext cx="827502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C00000"/>
                </a:solidFill>
                <a:effectLst>
                  <a:outerShdw dist="38100" dir="2700000" algn="tl" rotWithShape="0">
                    <a:schemeClr val="accent2"/>
                  </a:outerShdw>
                </a:effectLst>
              </a:rPr>
              <a:t>Game: Choose and say!</a:t>
            </a:r>
          </a:p>
        </p:txBody>
      </p:sp>
      <p:pic>
        <p:nvPicPr>
          <p:cNvPr id="5" name="Picture 4">
            <a:extLst>
              <a:ext uri="{FF2B5EF4-FFF2-40B4-BE49-F238E27FC236}">
                <a16:creationId xmlns:a16="http://schemas.microsoft.com/office/drawing/2014/main" id="{919E7EBF-A6F4-4264-A14A-D82CAA223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914" y="1694561"/>
            <a:ext cx="2968171" cy="2968171"/>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4139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A24C-328F-4245-9842-9875A1CED01C}"/>
              </a:ext>
            </a:extLst>
          </p:cNvPr>
          <p:cNvPicPr>
            <a:picLocks noChangeAspect="1"/>
          </p:cNvPicPr>
          <p:nvPr/>
        </p:nvPicPr>
        <p:blipFill>
          <a:blip r:embed="rId4"/>
          <a:stretch>
            <a:fillRect/>
          </a:stretch>
        </p:blipFill>
        <p:spPr>
          <a:xfrm>
            <a:off x="1235926" y="0"/>
            <a:ext cx="9272656" cy="6542275"/>
          </a:xfrm>
          <a:prstGeom prst="rect">
            <a:avLst/>
          </a:prstGeom>
          <a:ln>
            <a:noFill/>
          </a:ln>
          <a:effectLst>
            <a:softEdge rad="112500"/>
          </a:effectLst>
        </p:spPr>
      </p:pic>
      <p:pic>
        <p:nvPicPr>
          <p:cNvPr id="4" name="Picture 3">
            <a:hlinkClick r:id="rId5" action="ppaction://hlinksldjump"/>
            <a:extLst>
              <a:ext uri="{FF2B5EF4-FFF2-40B4-BE49-F238E27FC236}">
                <a16:creationId xmlns:a16="http://schemas.microsoft.com/office/drawing/2014/main" id="{06D4308B-325A-4E80-8B4E-830447E6C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5017" y="161911"/>
            <a:ext cx="1800011" cy="2523232"/>
          </a:xfrm>
          <a:prstGeom prst="rect">
            <a:avLst/>
          </a:prstGeom>
        </p:spPr>
      </p:pic>
      <p:pic>
        <p:nvPicPr>
          <p:cNvPr id="5" name="Picture 4">
            <a:hlinkClick r:id="rId7" action="ppaction://hlinksldjump"/>
            <a:extLst>
              <a:ext uri="{FF2B5EF4-FFF2-40B4-BE49-F238E27FC236}">
                <a16:creationId xmlns:a16="http://schemas.microsoft.com/office/drawing/2014/main" id="{C7C954EC-D33C-4E39-8EA8-515DD90455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899080">
            <a:off x="4862047" y="234080"/>
            <a:ext cx="1800011" cy="2523232"/>
          </a:xfrm>
          <a:prstGeom prst="rect">
            <a:avLst/>
          </a:prstGeom>
        </p:spPr>
      </p:pic>
      <p:pic>
        <p:nvPicPr>
          <p:cNvPr id="6" name="Picture 5">
            <a:hlinkClick r:id="rId8" action="ppaction://hlinksldjump"/>
            <a:extLst>
              <a:ext uri="{FF2B5EF4-FFF2-40B4-BE49-F238E27FC236}">
                <a16:creationId xmlns:a16="http://schemas.microsoft.com/office/drawing/2014/main" id="{6459414A-2026-4CEC-8D35-4D4854C22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035" y="85967"/>
            <a:ext cx="1980012" cy="2775555"/>
          </a:xfrm>
          <a:prstGeom prst="rect">
            <a:avLst/>
          </a:prstGeom>
        </p:spPr>
      </p:pic>
      <p:pic>
        <p:nvPicPr>
          <p:cNvPr id="7" name="Picture 6">
            <a:hlinkClick r:id="rId9" action="ppaction://hlinksldjump"/>
            <a:extLst>
              <a:ext uri="{FF2B5EF4-FFF2-40B4-BE49-F238E27FC236}">
                <a16:creationId xmlns:a16="http://schemas.microsoft.com/office/drawing/2014/main" id="{11BD7687-495B-4895-99B8-EDE9FF19C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40" y="3581400"/>
            <a:ext cx="1800011" cy="2523232"/>
          </a:xfrm>
          <a:prstGeom prst="rect">
            <a:avLst/>
          </a:prstGeom>
        </p:spPr>
      </p:pic>
      <p:pic>
        <p:nvPicPr>
          <p:cNvPr id="8" name="Picture 7">
            <a:hlinkClick r:id="rId10" action="ppaction://hlinksldjump"/>
            <a:extLst>
              <a:ext uri="{FF2B5EF4-FFF2-40B4-BE49-F238E27FC236}">
                <a16:creationId xmlns:a16="http://schemas.microsoft.com/office/drawing/2014/main" id="{5CCFE8D5-79EA-40F2-81CE-ABAE53A14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899080">
            <a:off x="5081694" y="3627977"/>
            <a:ext cx="1800011" cy="2523232"/>
          </a:xfrm>
          <a:prstGeom prst="rect">
            <a:avLst/>
          </a:prstGeom>
        </p:spPr>
      </p:pic>
      <p:pic>
        <p:nvPicPr>
          <p:cNvPr id="9" name="Picture 8">
            <a:hlinkClick r:id="rId11" action="ppaction://hlinksldjump"/>
            <a:extLst>
              <a:ext uri="{FF2B5EF4-FFF2-40B4-BE49-F238E27FC236}">
                <a16:creationId xmlns:a16="http://schemas.microsoft.com/office/drawing/2014/main" id="{53A6C578-B40F-4CB0-AF7C-03BD1438C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777" y="3627977"/>
            <a:ext cx="1800011" cy="2523232"/>
          </a:xfrm>
          <a:prstGeom prst="rect">
            <a:avLst/>
          </a:prstGeom>
        </p:spPr>
      </p:pic>
      <p:sp>
        <p:nvSpPr>
          <p:cNvPr id="10" name="Arrow: Right 9">
            <a:hlinkClick r:id="rId12" action="ppaction://hlinksldjump"/>
            <a:extLst>
              <a:ext uri="{FF2B5EF4-FFF2-40B4-BE49-F238E27FC236}">
                <a16:creationId xmlns:a16="http://schemas.microsoft.com/office/drawing/2014/main" id="{78F0B46A-58B7-4914-8053-09628DBB8351}"/>
              </a:ext>
            </a:extLst>
          </p:cNvPr>
          <p:cNvSpPr/>
          <p:nvPr/>
        </p:nvSpPr>
        <p:spPr>
          <a:xfrm>
            <a:off x="10668000" y="5772150"/>
            <a:ext cx="1257300" cy="952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Next</a:t>
            </a: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639898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64D3BE-5921-4E6A-8247-45754A1F4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5307" y="2075515"/>
            <a:ext cx="3582875" cy="7054368"/>
          </a:xfrm>
          <a:prstGeom prst="rect">
            <a:avLst/>
          </a:prstGeom>
        </p:spPr>
      </p:pic>
      <p:pic>
        <p:nvPicPr>
          <p:cNvPr id="16" name="Picture 15">
            <a:extLst>
              <a:ext uri="{FF2B5EF4-FFF2-40B4-BE49-F238E27FC236}">
                <a16:creationId xmlns:a16="http://schemas.microsoft.com/office/drawing/2014/main" id="{64644BC8-D606-4CFD-87C2-B749C3A7F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18" y="2279720"/>
            <a:ext cx="3081647" cy="6645958"/>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6" name="Picture 5">
            <a:extLst>
              <a:ext uri="{FF2B5EF4-FFF2-40B4-BE49-F238E27FC236}">
                <a16:creationId xmlns:a16="http://schemas.microsoft.com/office/drawing/2014/main" id="{157BCE59-1FDA-4A08-907B-3AD19DB57566}"/>
              </a:ext>
            </a:extLst>
          </p:cNvPr>
          <p:cNvPicPr>
            <a:picLocks noChangeAspect="1"/>
          </p:cNvPicPr>
          <p:nvPr/>
        </p:nvPicPr>
        <p:blipFill>
          <a:blip r:embed="rId8"/>
          <a:stretch>
            <a:fillRect/>
          </a:stretch>
        </p:blipFill>
        <p:spPr>
          <a:xfrm>
            <a:off x="4799266" y="2419963"/>
            <a:ext cx="2152650" cy="2124075"/>
          </a:xfrm>
          <a:prstGeom prst="rect">
            <a:avLst/>
          </a:prstGeom>
          <a:ln>
            <a:noFill/>
          </a:ln>
          <a:effectLst>
            <a:softEdge rad="112500"/>
          </a:effectLst>
        </p:spPr>
      </p:pic>
      <p:sp>
        <p:nvSpPr>
          <p:cNvPr id="7" name="Action Button: Go Home 6">
            <a:hlinkClick r:id="rId9" action="ppaction://hlinksldjump" highlightClick="1"/>
            <a:extLst>
              <a:ext uri="{FF2B5EF4-FFF2-40B4-BE49-F238E27FC236}">
                <a16:creationId xmlns:a16="http://schemas.microsoft.com/office/drawing/2014/main" id="{891CECB2-5B4B-4DE7-8579-D8396D322577}"/>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7180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64D3BE-5921-4E6A-8247-45754A1F4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40" y="1988877"/>
            <a:ext cx="3582875" cy="7054368"/>
          </a:xfrm>
          <a:prstGeom prst="rect">
            <a:avLst/>
          </a:prstGeom>
        </p:spPr>
      </p:pic>
      <p:pic>
        <p:nvPicPr>
          <p:cNvPr id="12" name="Picture 11">
            <a:extLst>
              <a:ext uri="{FF2B5EF4-FFF2-40B4-BE49-F238E27FC236}">
                <a16:creationId xmlns:a16="http://schemas.microsoft.com/office/drawing/2014/main" id="{257C4281-D5DA-40AA-B0E6-A937234A7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355" y="2191363"/>
            <a:ext cx="2357643" cy="712862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2" name="Picture 1">
            <a:extLst>
              <a:ext uri="{FF2B5EF4-FFF2-40B4-BE49-F238E27FC236}">
                <a16:creationId xmlns:a16="http://schemas.microsoft.com/office/drawing/2014/main" id="{2583045B-11ED-47F3-8838-5D62A02B3C5D}"/>
              </a:ext>
            </a:extLst>
          </p:cNvPr>
          <p:cNvPicPr>
            <a:picLocks noChangeAspect="1"/>
          </p:cNvPicPr>
          <p:nvPr/>
        </p:nvPicPr>
        <p:blipFill>
          <a:blip r:embed="rId8"/>
          <a:stretch>
            <a:fillRect/>
          </a:stretch>
        </p:blipFill>
        <p:spPr>
          <a:xfrm>
            <a:off x="4734248" y="3132639"/>
            <a:ext cx="3397644" cy="2383422"/>
          </a:xfrm>
          <a:prstGeom prst="rect">
            <a:avLst/>
          </a:prstGeom>
        </p:spPr>
      </p:pic>
      <p:sp>
        <p:nvSpPr>
          <p:cNvPr id="11" name="Action Button: Go Home 10">
            <a:hlinkClick r:id="rId9" action="ppaction://hlinksldjump" highlightClick="1"/>
            <a:extLst>
              <a:ext uri="{FF2B5EF4-FFF2-40B4-BE49-F238E27FC236}">
                <a16:creationId xmlns:a16="http://schemas.microsoft.com/office/drawing/2014/main" id="{BA563F48-9434-4838-B145-7E70A807F6CD}"/>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3515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C4281-D5DA-40AA-B0E6-A937234A7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9555" y="2419963"/>
            <a:ext cx="2357643" cy="7128623"/>
          </a:xfrm>
          <a:prstGeom prst="rect">
            <a:avLst/>
          </a:prstGeom>
        </p:spPr>
      </p:pic>
      <p:pic>
        <p:nvPicPr>
          <p:cNvPr id="18" name="Picture 17">
            <a:extLst>
              <a:ext uri="{FF2B5EF4-FFF2-40B4-BE49-F238E27FC236}">
                <a16:creationId xmlns:a16="http://schemas.microsoft.com/office/drawing/2014/main" id="{ACE04B1C-AF57-4C42-A7D9-A6428955B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355" y="2196182"/>
            <a:ext cx="2691800" cy="681303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1026" name="Picture 2" descr="How drawing sheep clipart - Cliparting.com">
            <a:extLst>
              <a:ext uri="{FF2B5EF4-FFF2-40B4-BE49-F238E27FC236}">
                <a16:creationId xmlns:a16="http://schemas.microsoft.com/office/drawing/2014/main" id="{0D8F84F4-5AF2-4BEA-8AAF-2E23C3DAAB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6011" y="2609706"/>
            <a:ext cx="4095809" cy="2899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Action Button: Go Home 10">
            <a:hlinkClick r:id="rId9" action="ppaction://hlinksldjump" highlightClick="1"/>
            <a:extLst>
              <a:ext uri="{FF2B5EF4-FFF2-40B4-BE49-F238E27FC236}">
                <a16:creationId xmlns:a16="http://schemas.microsoft.com/office/drawing/2014/main" id="{1145FF11-F2E2-490D-A932-D35F08D54490}"/>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9011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4644BC8-D606-4CFD-87C2-B749C3A7F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54" y="2419963"/>
            <a:ext cx="3081647" cy="6645958"/>
          </a:xfrm>
          <a:prstGeom prst="rect">
            <a:avLst/>
          </a:prstGeom>
        </p:spPr>
      </p:pic>
      <p:pic>
        <p:nvPicPr>
          <p:cNvPr id="18" name="Picture 17">
            <a:extLst>
              <a:ext uri="{FF2B5EF4-FFF2-40B4-BE49-F238E27FC236}">
                <a16:creationId xmlns:a16="http://schemas.microsoft.com/office/drawing/2014/main" id="{ACE04B1C-AF57-4C42-A7D9-A6428955B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355" y="2419963"/>
            <a:ext cx="2691800" cy="681303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2" name="Picture 1">
            <a:extLst>
              <a:ext uri="{FF2B5EF4-FFF2-40B4-BE49-F238E27FC236}">
                <a16:creationId xmlns:a16="http://schemas.microsoft.com/office/drawing/2014/main" id="{6E3C8B77-832C-4C45-8B08-C1FA13F9FD7D}"/>
              </a:ext>
            </a:extLst>
          </p:cNvPr>
          <p:cNvPicPr>
            <a:picLocks noChangeAspect="1"/>
          </p:cNvPicPr>
          <p:nvPr/>
        </p:nvPicPr>
        <p:blipFill>
          <a:blip r:embed="rId8"/>
          <a:stretch>
            <a:fillRect/>
          </a:stretch>
        </p:blipFill>
        <p:spPr>
          <a:xfrm>
            <a:off x="4003433" y="2671076"/>
            <a:ext cx="4183666" cy="2342853"/>
          </a:xfrm>
          <a:prstGeom prst="rect">
            <a:avLst/>
          </a:prstGeom>
        </p:spPr>
      </p:pic>
      <p:sp>
        <p:nvSpPr>
          <p:cNvPr id="11" name="Action Button: Go Home 10">
            <a:hlinkClick r:id="rId9" action="ppaction://hlinksldjump" highlightClick="1"/>
            <a:extLst>
              <a:ext uri="{FF2B5EF4-FFF2-40B4-BE49-F238E27FC236}">
                <a16:creationId xmlns:a16="http://schemas.microsoft.com/office/drawing/2014/main" id="{F0126140-7F2C-43C1-AD86-8A8483DFE49A}"/>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4310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29063" y="1995177"/>
            <a:ext cx="8262937" cy="4862823"/>
          </a:xfrm>
          <a:custGeom>
            <a:avLst/>
            <a:gdLst>
              <a:gd name="connsiteX0" fmla="*/ 0 w 7888908"/>
              <a:gd name="connsiteY0" fmla="*/ 0 h 4642703"/>
              <a:gd name="connsiteX1" fmla="*/ 7888908 w 7888908"/>
              <a:gd name="connsiteY1" fmla="*/ 0 h 4642703"/>
              <a:gd name="connsiteX2" fmla="*/ 7888908 w 7888908"/>
              <a:gd name="connsiteY2" fmla="*/ 4642703 h 4642703"/>
              <a:gd name="connsiteX3" fmla="*/ 0 w 7888908"/>
              <a:gd name="connsiteY3" fmla="*/ 4642703 h 4642703"/>
            </a:gdLst>
            <a:ahLst/>
            <a:cxnLst>
              <a:cxn ang="0">
                <a:pos x="connsiteX0" y="connsiteY0"/>
              </a:cxn>
              <a:cxn ang="0">
                <a:pos x="connsiteX1" y="connsiteY1"/>
              </a:cxn>
              <a:cxn ang="0">
                <a:pos x="connsiteX2" y="connsiteY2"/>
              </a:cxn>
              <a:cxn ang="0">
                <a:pos x="connsiteX3" y="connsiteY3"/>
              </a:cxn>
            </a:cxnLst>
            <a:rect l="l" t="t" r="r" b="b"/>
            <a:pathLst>
              <a:path w="7888908" h="4642703">
                <a:moveTo>
                  <a:pt x="0" y="0"/>
                </a:moveTo>
                <a:lnTo>
                  <a:pt x="7888908" y="0"/>
                </a:lnTo>
                <a:lnTo>
                  <a:pt x="7888908" y="4642703"/>
                </a:lnTo>
                <a:lnTo>
                  <a:pt x="0" y="4642703"/>
                </a:lnTo>
                <a:close/>
              </a:path>
            </a:pathLst>
          </a:custGeom>
        </p:spPr>
      </p:pic>
      <p:pic>
        <p:nvPicPr>
          <p:cNvPr id="41" name="图片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4393" y="589794"/>
            <a:ext cx="3692229" cy="1987501"/>
          </a:xfrm>
          <a:prstGeom prst="rect">
            <a:avLst/>
          </a:prstGeom>
        </p:spPr>
      </p:pic>
      <p:pic>
        <p:nvPicPr>
          <p:cNvPr id="57" name="图片 5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2997" y="883808"/>
            <a:ext cx="1262808" cy="817356"/>
          </a:xfrm>
          <a:prstGeom prst="rect">
            <a:avLst/>
          </a:prstGeom>
        </p:spPr>
      </p:pic>
      <p:pic>
        <p:nvPicPr>
          <p:cNvPr id="58" name="图片 5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76969" y="1385448"/>
            <a:ext cx="1884051" cy="1219457"/>
          </a:xfrm>
          <a:prstGeom prst="rect">
            <a:avLst/>
          </a:prstGeom>
        </p:spPr>
      </p:pic>
      <p:pic>
        <p:nvPicPr>
          <p:cNvPr id="59" name="图片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472012" y="3004022"/>
            <a:ext cx="2392073" cy="2392073"/>
          </a:xfrm>
          <a:prstGeom prst="rect">
            <a:avLst/>
          </a:prstGeom>
        </p:spPr>
      </p:pic>
      <p:pic>
        <p:nvPicPr>
          <p:cNvPr id="15" name="图片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3257" y="4892283"/>
            <a:ext cx="2092204" cy="1805399"/>
          </a:xfrm>
          <a:custGeom>
            <a:avLst/>
            <a:gdLst>
              <a:gd name="connsiteX0" fmla="*/ 0 w 2092204"/>
              <a:gd name="connsiteY0" fmla="*/ 0 h 1805399"/>
              <a:gd name="connsiteX1" fmla="*/ 2092204 w 2092204"/>
              <a:gd name="connsiteY1" fmla="*/ 0 h 1805399"/>
              <a:gd name="connsiteX2" fmla="*/ 2092204 w 2092204"/>
              <a:gd name="connsiteY2" fmla="*/ 1805399 h 1805399"/>
              <a:gd name="connsiteX3" fmla="*/ 0 w 2092204"/>
              <a:gd name="connsiteY3" fmla="*/ 1805399 h 1805399"/>
            </a:gdLst>
            <a:ahLst/>
            <a:cxnLst>
              <a:cxn ang="0">
                <a:pos x="connsiteX0" y="connsiteY0"/>
              </a:cxn>
              <a:cxn ang="0">
                <a:pos x="connsiteX1" y="connsiteY1"/>
              </a:cxn>
              <a:cxn ang="0">
                <a:pos x="connsiteX2" y="connsiteY2"/>
              </a:cxn>
              <a:cxn ang="0">
                <a:pos x="connsiteX3" y="connsiteY3"/>
              </a:cxn>
            </a:cxnLst>
            <a:rect l="l" t="t" r="r" b="b"/>
            <a:pathLst>
              <a:path w="2092204" h="1805399">
                <a:moveTo>
                  <a:pt x="0" y="0"/>
                </a:moveTo>
                <a:lnTo>
                  <a:pt x="2092204" y="0"/>
                </a:lnTo>
                <a:lnTo>
                  <a:pt x="2092204" y="1805399"/>
                </a:lnTo>
                <a:lnTo>
                  <a:pt x="0" y="1805399"/>
                </a:lnTo>
                <a:close/>
              </a:path>
            </a:pathLst>
          </a:custGeom>
        </p:spPr>
      </p:pic>
      <p:pic>
        <p:nvPicPr>
          <p:cNvPr id="16" name="图片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03962" y="4552997"/>
            <a:ext cx="2039351" cy="2236763"/>
          </a:xfrm>
          <a:custGeom>
            <a:avLst/>
            <a:gdLst>
              <a:gd name="connsiteX0" fmla="*/ 0 w 2039351"/>
              <a:gd name="connsiteY0" fmla="*/ 0 h 2236763"/>
              <a:gd name="connsiteX1" fmla="*/ 128638 w 2039351"/>
              <a:gd name="connsiteY1" fmla="*/ 0 h 2236763"/>
              <a:gd name="connsiteX2" fmla="*/ 128638 w 2039351"/>
              <a:gd name="connsiteY2" fmla="*/ 384247 h 2236763"/>
              <a:gd name="connsiteX3" fmla="*/ 599278 w 2039351"/>
              <a:gd name="connsiteY3" fmla="*/ 384247 h 2236763"/>
              <a:gd name="connsiteX4" fmla="*/ 599278 w 2039351"/>
              <a:gd name="connsiteY4" fmla="*/ 0 h 2236763"/>
              <a:gd name="connsiteX5" fmla="*/ 1082423 w 2039351"/>
              <a:gd name="connsiteY5" fmla="*/ 0 h 2236763"/>
              <a:gd name="connsiteX6" fmla="*/ 1082423 w 2039351"/>
              <a:gd name="connsiteY6" fmla="*/ 239151 h 2236763"/>
              <a:gd name="connsiteX7" fmla="*/ 1364566 w 2039351"/>
              <a:gd name="connsiteY7" fmla="*/ 239151 h 2236763"/>
              <a:gd name="connsiteX8" fmla="*/ 1364566 w 2039351"/>
              <a:gd name="connsiteY8" fmla="*/ 0 h 2236763"/>
              <a:gd name="connsiteX9" fmla="*/ 1471902 w 2039351"/>
              <a:gd name="connsiteY9" fmla="*/ 0 h 2236763"/>
              <a:gd name="connsiteX10" fmla="*/ 1471902 w 2039351"/>
              <a:gd name="connsiteY10" fmla="*/ 183208 h 2236763"/>
              <a:gd name="connsiteX11" fmla="*/ 1685385 w 2039351"/>
              <a:gd name="connsiteY11" fmla="*/ 183208 h 2236763"/>
              <a:gd name="connsiteX12" fmla="*/ 1685385 w 2039351"/>
              <a:gd name="connsiteY12" fmla="*/ 0 h 2236763"/>
              <a:gd name="connsiteX13" fmla="*/ 2039351 w 2039351"/>
              <a:gd name="connsiteY13" fmla="*/ 0 h 2236763"/>
              <a:gd name="connsiteX14" fmla="*/ 2039351 w 2039351"/>
              <a:gd name="connsiteY14" fmla="*/ 2236763 h 2236763"/>
              <a:gd name="connsiteX15" fmla="*/ 0 w 2039351"/>
              <a:gd name="connsiteY15" fmla="*/ 2236763 h 22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351" h="2236763">
                <a:moveTo>
                  <a:pt x="0" y="0"/>
                </a:moveTo>
                <a:lnTo>
                  <a:pt x="128638" y="0"/>
                </a:lnTo>
                <a:lnTo>
                  <a:pt x="128638" y="384247"/>
                </a:lnTo>
                <a:lnTo>
                  <a:pt x="599278" y="384247"/>
                </a:lnTo>
                <a:lnTo>
                  <a:pt x="599278" y="0"/>
                </a:lnTo>
                <a:lnTo>
                  <a:pt x="1082423" y="0"/>
                </a:lnTo>
                <a:lnTo>
                  <a:pt x="1082423" y="239151"/>
                </a:lnTo>
                <a:lnTo>
                  <a:pt x="1364566" y="239151"/>
                </a:lnTo>
                <a:lnTo>
                  <a:pt x="1364566" y="0"/>
                </a:lnTo>
                <a:lnTo>
                  <a:pt x="1471902" y="0"/>
                </a:lnTo>
                <a:lnTo>
                  <a:pt x="1471902" y="183208"/>
                </a:lnTo>
                <a:lnTo>
                  <a:pt x="1685385" y="183208"/>
                </a:lnTo>
                <a:lnTo>
                  <a:pt x="1685385" y="0"/>
                </a:lnTo>
                <a:lnTo>
                  <a:pt x="2039351" y="0"/>
                </a:lnTo>
                <a:lnTo>
                  <a:pt x="2039351" y="2236763"/>
                </a:lnTo>
                <a:lnTo>
                  <a:pt x="0" y="2236763"/>
                </a:lnTo>
                <a:close/>
              </a:path>
            </a:pathLst>
          </a:custGeom>
        </p:spPr>
      </p:pic>
      <p:pic>
        <p:nvPicPr>
          <p:cNvPr id="3" name="Picture 2">
            <a:extLst>
              <a:ext uri="{FF2B5EF4-FFF2-40B4-BE49-F238E27FC236}">
                <a16:creationId xmlns:a16="http://schemas.microsoft.com/office/drawing/2014/main" id="{709AB245-9C43-45A9-AB92-C63C229EB2C6}"/>
              </a:ext>
            </a:extLst>
          </p:cNvPr>
          <p:cNvPicPr>
            <a:picLocks noChangeAspect="1"/>
          </p:cNvPicPr>
          <p:nvPr/>
        </p:nvPicPr>
        <p:blipFill>
          <a:blip r:embed="rId10"/>
          <a:stretch>
            <a:fillRect/>
          </a:stretch>
        </p:blipFill>
        <p:spPr>
          <a:xfrm>
            <a:off x="-98710" y="0"/>
            <a:ext cx="3553321" cy="1571844"/>
          </a:xfrm>
          <a:prstGeom prst="rect">
            <a:avLst/>
          </a:prstGeom>
          <a:ln>
            <a:noFill/>
          </a:ln>
          <a:effectLst>
            <a:softEdge rad="112500"/>
          </a:effec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921642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64D3BE-5921-4E6A-8247-45754A1F4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09125" y="2419963"/>
            <a:ext cx="3582875" cy="7054368"/>
          </a:xfrm>
          <a:prstGeom prst="rect">
            <a:avLst/>
          </a:prstGeom>
        </p:spPr>
      </p:pic>
      <p:pic>
        <p:nvPicPr>
          <p:cNvPr id="18" name="Picture 17">
            <a:extLst>
              <a:ext uri="{FF2B5EF4-FFF2-40B4-BE49-F238E27FC236}">
                <a16:creationId xmlns:a16="http://schemas.microsoft.com/office/drawing/2014/main" id="{ACE04B1C-AF57-4C42-A7D9-A6428955B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2722" y="2359992"/>
            <a:ext cx="2691800" cy="6813033"/>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4" name="Picture 3">
            <a:extLst>
              <a:ext uri="{FF2B5EF4-FFF2-40B4-BE49-F238E27FC236}">
                <a16:creationId xmlns:a16="http://schemas.microsoft.com/office/drawing/2014/main" id="{FADAC306-5732-4DDD-A3CA-038A33860CCB}"/>
              </a:ext>
            </a:extLst>
          </p:cNvPr>
          <p:cNvPicPr>
            <a:picLocks noChangeAspect="1"/>
          </p:cNvPicPr>
          <p:nvPr/>
        </p:nvPicPr>
        <p:blipFill>
          <a:blip r:embed="rId8"/>
          <a:stretch>
            <a:fillRect/>
          </a:stretch>
        </p:blipFill>
        <p:spPr>
          <a:xfrm>
            <a:off x="4529613" y="3379262"/>
            <a:ext cx="3132773" cy="1760220"/>
          </a:xfrm>
          <a:prstGeom prst="rect">
            <a:avLst/>
          </a:prstGeom>
        </p:spPr>
      </p:pic>
      <p:sp>
        <p:nvSpPr>
          <p:cNvPr id="11" name="Action Button: Go Home 10">
            <a:hlinkClick r:id="rId9" action="ppaction://hlinksldjump" highlightClick="1"/>
            <a:extLst>
              <a:ext uri="{FF2B5EF4-FFF2-40B4-BE49-F238E27FC236}">
                <a16:creationId xmlns:a16="http://schemas.microsoft.com/office/drawing/2014/main" id="{D2AB4A8D-306E-4FC9-8D70-5B4B4185DDBA}"/>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7755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7C4281-D5DA-40AA-B0E6-A937234A7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0976" y="2568303"/>
            <a:ext cx="2357643" cy="7128623"/>
          </a:xfrm>
          <a:prstGeom prst="rect">
            <a:avLst/>
          </a:prstGeom>
        </p:spPr>
      </p:pic>
      <p:pic>
        <p:nvPicPr>
          <p:cNvPr id="16" name="Picture 15">
            <a:extLst>
              <a:ext uri="{FF2B5EF4-FFF2-40B4-BE49-F238E27FC236}">
                <a16:creationId xmlns:a16="http://schemas.microsoft.com/office/drawing/2014/main" id="{64644BC8-D606-4CFD-87C2-B749C3A7F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73962" y="2087665"/>
            <a:ext cx="3389812" cy="7310554"/>
          </a:xfrm>
          <a:prstGeom prst="rect">
            <a:avLst/>
          </a:prstGeom>
        </p:spPr>
      </p:pic>
      <p:pic>
        <p:nvPicPr>
          <p:cNvPr id="3" name="Picture 2">
            <a:extLst>
              <a:ext uri="{FF2B5EF4-FFF2-40B4-BE49-F238E27FC236}">
                <a16:creationId xmlns:a16="http://schemas.microsoft.com/office/drawing/2014/main" id="{B779A772-1A23-4EDE-AC3B-3C9A59D75C09}"/>
              </a:ext>
            </a:extLst>
          </p:cNvPr>
          <p:cNvPicPr>
            <a:picLocks noChangeAspect="1"/>
          </p:cNvPicPr>
          <p:nvPr/>
        </p:nvPicPr>
        <p:blipFill>
          <a:blip r:embed="rId6"/>
          <a:stretch>
            <a:fillRect/>
          </a:stretch>
        </p:blipFill>
        <p:spPr>
          <a:xfrm>
            <a:off x="3081647" y="105536"/>
            <a:ext cx="6441945" cy="1149765"/>
          </a:xfrm>
          <a:prstGeom prst="rect">
            <a:avLst/>
          </a:prstGeom>
        </p:spPr>
      </p:pic>
      <p:pic>
        <p:nvPicPr>
          <p:cNvPr id="5" name="Picture 4">
            <a:extLst>
              <a:ext uri="{FF2B5EF4-FFF2-40B4-BE49-F238E27FC236}">
                <a16:creationId xmlns:a16="http://schemas.microsoft.com/office/drawing/2014/main" id="{3B75C2C6-E2F7-4C19-AAC4-D3318037A33F}"/>
              </a:ext>
            </a:extLst>
          </p:cNvPr>
          <p:cNvPicPr>
            <a:picLocks noChangeAspect="1"/>
          </p:cNvPicPr>
          <p:nvPr/>
        </p:nvPicPr>
        <p:blipFill>
          <a:blip r:embed="rId7"/>
          <a:stretch>
            <a:fillRect/>
          </a:stretch>
        </p:blipFill>
        <p:spPr>
          <a:xfrm>
            <a:off x="5671830" y="1255301"/>
            <a:ext cx="3438525" cy="1164662"/>
          </a:xfrm>
          <a:prstGeom prst="rect">
            <a:avLst/>
          </a:prstGeom>
        </p:spPr>
      </p:pic>
      <p:pic>
        <p:nvPicPr>
          <p:cNvPr id="7" name="Picture 6">
            <a:extLst>
              <a:ext uri="{FF2B5EF4-FFF2-40B4-BE49-F238E27FC236}">
                <a16:creationId xmlns:a16="http://schemas.microsoft.com/office/drawing/2014/main" id="{E4F1A0D9-7D61-4AE0-813C-8FB531D34DD7}"/>
              </a:ext>
            </a:extLst>
          </p:cNvPr>
          <p:cNvPicPr>
            <a:picLocks noChangeAspect="1"/>
          </p:cNvPicPr>
          <p:nvPr/>
        </p:nvPicPr>
        <p:blipFill>
          <a:blip r:embed="rId8"/>
          <a:stretch>
            <a:fillRect/>
          </a:stretch>
        </p:blipFill>
        <p:spPr>
          <a:xfrm>
            <a:off x="4413313" y="2701040"/>
            <a:ext cx="3365373" cy="1993869"/>
          </a:xfrm>
          <a:prstGeom prst="rect">
            <a:avLst/>
          </a:prstGeom>
          <a:ln>
            <a:noFill/>
          </a:ln>
          <a:effectLst>
            <a:softEdge rad="112500"/>
          </a:effectLst>
        </p:spPr>
      </p:pic>
      <p:sp>
        <p:nvSpPr>
          <p:cNvPr id="13" name="Action Button: Go Home 12">
            <a:hlinkClick r:id="rId9" action="ppaction://hlinksldjump" highlightClick="1"/>
            <a:extLst>
              <a:ext uri="{FF2B5EF4-FFF2-40B4-BE49-F238E27FC236}">
                <a16:creationId xmlns:a16="http://schemas.microsoft.com/office/drawing/2014/main" id="{0ED7B980-849E-4587-98CE-16174286D33B}"/>
              </a:ext>
            </a:extLst>
          </p:cNvPr>
          <p:cNvSpPr/>
          <p:nvPr/>
        </p:nvSpPr>
        <p:spPr>
          <a:xfrm>
            <a:off x="11106150" y="5981700"/>
            <a:ext cx="862032" cy="704850"/>
          </a:xfrm>
          <a:prstGeom prst="actionButtonHom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8923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54787FB-8E0D-40EC-9549-40EE2ACDC9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图片 1">
            <a:extLst>
              <a:ext uri="{FF2B5EF4-FFF2-40B4-BE49-F238E27FC236}">
                <a16:creationId xmlns:a16="http://schemas.microsoft.com/office/drawing/2014/main" id="{097BBA38-816E-4E42-9543-196108BA09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图片 19">
            <a:extLst>
              <a:ext uri="{FF2B5EF4-FFF2-40B4-BE49-F238E27FC236}">
                <a16:creationId xmlns:a16="http://schemas.microsoft.com/office/drawing/2014/main" id="{4DFEEB28-5FEF-467A-BC78-79AE463D5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 name="图片 55">
            <a:extLst>
              <a:ext uri="{FF2B5EF4-FFF2-40B4-BE49-F238E27FC236}">
                <a16:creationId xmlns:a16="http://schemas.microsoft.com/office/drawing/2014/main" id="{EF96A60D-2ED8-4F8B-8B57-95980E3188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grpSp>
        <p:nvGrpSpPr>
          <p:cNvPr id="6" name="组合 22">
            <a:extLst>
              <a:ext uri="{FF2B5EF4-FFF2-40B4-BE49-F238E27FC236}">
                <a16:creationId xmlns:a16="http://schemas.microsoft.com/office/drawing/2014/main" id="{B31114FE-DC91-44B1-80C9-57B46DD8593F}"/>
              </a:ext>
            </a:extLst>
          </p:cNvPr>
          <p:cNvGrpSpPr/>
          <p:nvPr/>
        </p:nvGrpSpPr>
        <p:grpSpPr>
          <a:xfrm>
            <a:off x="6756819" y="3169720"/>
            <a:ext cx="804180" cy="374559"/>
            <a:chOff x="217691" y="6414967"/>
            <a:chExt cx="804180" cy="374559"/>
          </a:xfrm>
        </p:grpSpPr>
        <p:grpSp>
          <p:nvGrpSpPr>
            <p:cNvPr id="7" name="Group 4">
              <a:extLst>
                <a:ext uri="{FF2B5EF4-FFF2-40B4-BE49-F238E27FC236}">
                  <a16:creationId xmlns:a16="http://schemas.microsoft.com/office/drawing/2014/main" id="{4FD4B722-EE06-44DB-9BF9-321F465602FD}"/>
                </a:ext>
              </a:extLst>
            </p:cNvPr>
            <p:cNvGrpSpPr>
              <a:grpSpLocks noChangeAspect="1"/>
            </p:cNvGrpSpPr>
            <p:nvPr/>
          </p:nvGrpSpPr>
          <p:grpSpPr bwMode="auto">
            <a:xfrm>
              <a:off x="217691" y="6414967"/>
              <a:ext cx="443922" cy="374559"/>
              <a:chOff x="3746" y="2079"/>
              <a:chExt cx="192" cy="162"/>
            </a:xfrm>
            <a:solidFill>
              <a:srgbClr val="A5CB01"/>
            </a:solidFill>
          </p:grpSpPr>
          <p:sp>
            <p:nvSpPr>
              <p:cNvPr id="13" name="Freeform 5">
                <a:extLst>
                  <a:ext uri="{FF2B5EF4-FFF2-40B4-BE49-F238E27FC236}">
                    <a16:creationId xmlns:a16="http://schemas.microsoft.com/office/drawing/2014/main" id="{10565600-C641-4A67-B8F4-BF105D11F99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4" name="Freeform 6">
                <a:extLst>
                  <a:ext uri="{FF2B5EF4-FFF2-40B4-BE49-F238E27FC236}">
                    <a16:creationId xmlns:a16="http://schemas.microsoft.com/office/drawing/2014/main" id="{63D1025D-BD51-4FEC-B686-4250EA98DB8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5" name="Freeform 7">
                <a:extLst>
                  <a:ext uri="{FF2B5EF4-FFF2-40B4-BE49-F238E27FC236}">
                    <a16:creationId xmlns:a16="http://schemas.microsoft.com/office/drawing/2014/main" id="{BE1C7992-3336-442A-9760-F7370097C1B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6" name="Freeform 8">
                <a:extLst>
                  <a:ext uri="{FF2B5EF4-FFF2-40B4-BE49-F238E27FC236}">
                    <a16:creationId xmlns:a16="http://schemas.microsoft.com/office/drawing/2014/main" id="{426C08A3-CEFF-47A6-A548-C0352D5E792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8" name="Group 4">
              <a:extLst>
                <a:ext uri="{FF2B5EF4-FFF2-40B4-BE49-F238E27FC236}">
                  <a16:creationId xmlns:a16="http://schemas.microsoft.com/office/drawing/2014/main" id="{EA6BFA84-C432-4F4E-BC0D-C263601F1D7C}"/>
                </a:ext>
              </a:extLst>
            </p:cNvPr>
            <p:cNvGrpSpPr>
              <a:grpSpLocks noChangeAspect="1"/>
            </p:cNvGrpSpPr>
            <p:nvPr/>
          </p:nvGrpSpPr>
          <p:grpSpPr bwMode="auto">
            <a:xfrm>
              <a:off x="657417" y="6421203"/>
              <a:ext cx="364454" cy="307508"/>
              <a:chOff x="3746" y="2079"/>
              <a:chExt cx="192" cy="162"/>
            </a:xfrm>
            <a:solidFill>
              <a:srgbClr val="A5CB01"/>
            </a:solidFill>
          </p:grpSpPr>
          <p:sp>
            <p:nvSpPr>
              <p:cNvPr id="9" name="Freeform 5">
                <a:extLst>
                  <a:ext uri="{FF2B5EF4-FFF2-40B4-BE49-F238E27FC236}">
                    <a16:creationId xmlns:a16="http://schemas.microsoft.com/office/drawing/2014/main" id="{AF29669C-4B6D-46BA-BBAD-2D14D991D32A}"/>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0" name="Freeform 6">
                <a:extLst>
                  <a:ext uri="{FF2B5EF4-FFF2-40B4-BE49-F238E27FC236}">
                    <a16:creationId xmlns:a16="http://schemas.microsoft.com/office/drawing/2014/main" id="{0A542D68-DC19-40A4-92D4-B093E2E2A907}"/>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1" name="Freeform 7">
                <a:extLst>
                  <a:ext uri="{FF2B5EF4-FFF2-40B4-BE49-F238E27FC236}">
                    <a16:creationId xmlns:a16="http://schemas.microsoft.com/office/drawing/2014/main" id="{89D420B0-60AC-4918-8B01-04CB036FECF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12" name="Freeform 8">
                <a:extLst>
                  <a:ext uri="{FF2B5EF4-FFF2-40B4-BE49-F238E27FC236}">
                    <a16:creationId xmlns:a16="http://schemas.microsoft.com/office/drawing/2014/main" id="{17F26D0F-51B6-49A8-89FE-BE9BD356F76C}"/>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17" name="文本框 33">
            <a:extLst>
              <a:ext uri="{FF2B5EF4-FFF2-40B4-BE49-F238E27FC236}">
                <a16:creationId xmlns:a16="http://schemas.microsoft.com/office/drawing/2014/main" id="{7F2FB1D8-CCCD-4101-8AC5-86C7CEBC35D5}"/>
              </a:ext>
            </a:extLst>
          </p:cNvPr>
          <p:cNvSpPr txBox="1"/>
          <p:nvPr/>
        </p:nvSpPr>
        <p:spPr>
          <a:xfrm>
            <a:off x="4010286" y="2084456"/>
            <a:ext cx="4254498"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Production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18" name="图片 34">
            <a:extLst>
              <a:ext uri="{FF2B5EF4-FFF2-40B4-BE49-F238E27FC236}">
                <a16:creationId xmlns:a16="http://schemas.microsoft.com/office/drawing/2014/main" id="{7085471B-8B12-422C-A14F-290E912E83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19" name="Rectangle 18">
            <a:extLst>
              <a:ext uri="{FF2B5EF4-FFF2-40B4-BE49-F238E27FC236}">
                <a16:creationId xmlns:a16="http://schemas.microsoft.com/office/drawing/2014/main" id="{49757C8B-FB76-4441-911F-C8E50F3F12B2}"/>
              </a:ext>
            </a:extLst>
          </p:cNvPr>
          <p:cNvSpPr/>
          <p:nvPr/>
        </p:nvSpPr>
        <p:spPr>
          <a:xfrm>
            <a:off x="3301184" y="3850564"/>
            <a:ext cx="7150257" cy="830997"/>
          </a:xfrm>
          <a:prstGeom prst="rect">
            <a:avLst/>
          </a:prstGeom>
          <a:noFill/>
        </p:spPr>
        <p:txBody>
          <a:bodyPr wrap="square" lIns="91440" tIns="45720" rIns="91440" bIns="45720">
            <a:spAutoFit/>
          </a:bodyPr>
          <a:lstStyle/>
          <a:p>
            <a:r>
              <a:rPr lang="en-US" sz="4800" b="1" dirty="0">
                <a:ln w="22225">
                  <a:solidFill>
                    <a:schemeClr val="accent2"/>
                  </a:solidFill>
                  <a:prstDash val="solid"/>
                </a:ln>
                <a:solidFill>
                  <a:srgbClr val="C00000"/>
                </a:solidFill>
                <a:latin typeface="Calibri" panose="020F0502020204030204" pitchFamily="34" charset="0"/>
                <a:cs typeface="Calibri" panose="020F0502020204030204" pitchFamily="34" charset="0"/>
              </a:rPr>
              <a:t>Task 3: Let’s play</a:t>
            </a:r>
          </a:p>
        </p:txBody>
      </p:sp>
      <p:pic>
        <p:nvPicPr>
          <p:cNvPr id="20" name="图片 65">
            <a:extLst>
              <a:ext uri="{FF2B5EF4-FFF2-40B4-BE49-F238E27FC236}">
                <a16:creationId xmlns:a16="http://schemas.microsoft.com/office/drawing/2014/main" id="{74FF6729-B782-4DB2-BB07-B0258E77198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53452" y="1793630"/>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8979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Scale>
                                      <p:cBhvr>
                                        <p:cTn id="7" dur="1000" decel="50000" fill="hold">
                                          <p:stCondLst>
                                            <p:cond delay="0"/>
                                          </p:stCondLst>
                                        </p:cTn>
                                        <p:tgtEl>
                                          <p:spTgt spid="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xEl>
                                              <p:pRg st="0" end="0"/>
                                            </p:txEl>
                                          </p:spTgt>
                                        </p:tgtEl>
                                        <p:attrNameLst>
                                          <p:attrName>ppt_x</p:attrName>
                                          <p:attrName>ppt_y</p:attrName>
                                        </p:attrNameLst>
                                      </p:cBhvr>
                                    </p:animMotion>
                                    <p:animEffect transition="in" filter="fade">
                                      <p:cBhvr>
                                        <p:cTn id="9" dur="1000"/>
                                        <p:tgtEl>
                                          <p:spTgt spid="17">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EF498-A62D-455F-850B-D1E571D48A9C}"/>
              </a:ext>
            </a:extLst>
          </p:cNvPr>
          <p:cNvPicPr>
            <a:picLocks noChangeAspect="1"/>
          </p:cNvPicPr>
          <p:nvPr/>
        </p:nvPicPr>
        <p:blipFill>
          <a:blip r:embed="rId4"/>
          <a:stretch>
            <a:fillRect/>
          </a:stretch>
        </p:blipFill>
        <p:spPr>
          <a:xfrm>
            <a:off x="719239" y="49114"/>
            <a:ext cx="10753522" cy="6792431"/>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70973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D16083-A3FE-44F5-8789-53A03C82D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485" y="502783"/>
            <a:ext cx="6338888" cy="6338888"/>
          </a:xfrm>
          <a:prstGeom prst="rect">
            <a:avLst/>
          </a:prstGeom>
        </p:spPr>
      </p:pic>
      <p:pic>
        <p:nvPicPr>
          <p:cNvPr id="4" name="Picture 3">
            <a:extLst>
              <a:ext uri="{FF2B5EF4-FFF2-40B4-BE49-F238E27FC236}">
                <a16:creationId xmlns:a16="http://schemas.microsoft.com/office/drawing/2014/main" id="{C942C82D-CBEB-4BB3-9F91-9EB42C0889F4}"/>
              </a:ext>
            </a:extLst>
          </p:cNvPr>
          <p:cNvPicPr>
            <a:picLocks noChangeAspect="1"/>
          </p:cNvPicPr>
          <p:nvPr/>
        </p:nvPicPr>
        <p:blipFill>
          <a:blip r:embed="rId5"/>
          <a:stretch>
            <a:fillRect/>
          </a:stretch>
        </p:blipFill>
        <p:spPr>
          <a:xfrm>
            <a:off x="64209" y="326445"/>
            <a:ext cx="5856314" cy="1045241"/>
          </a:xfrm>
          <a:prstGeom prst="rect">
            <a:avLst/>
          </a:prstGeom>
        </p:spPr>
      </p:pic>
      <p:pic>
        <p:nvPicPr>
          <p:cNvPr id="5" name="Picture 4">
            <a:extLst>
              <a:ext uri="{FF2B5EF4-FFF2-40B4-BE49-F238E27FC236}">
                <a16:creationId xmlns:a16="http://schemas.microsoft.com/office/drawing/2014/main" id="{6C01576E-553F-47F6-A86D-39F13E1ECF20}"/>
              </a:ext>
            </a:extLst>
          </p:cNvPr>
          <p:cNvPicPr>
            <a:picLocks noChangeAspect="1"/>
          </p:cNvPicPr>
          <p:nvPr/>
        </p:nvPicPr>
        <p:blipFill>
          <a:blip r:embed="rId6"/>
          <a:stretch>
            <a:fillRect/>
          </a:stretch>
        </p:blipFill>
        <p:spPr>
          <a:xfrm>
            <a:off x="2517873" y="1476887"/>
            <a:ext cx="3125932" cy="1058784"/>
          </a:xfrm>
          <a:prstGeom prst="rect">
            <a:avLst/>
          </a:prstGeom>
        </p:spPr>
      </p:pic>
      <p:pic>
        <p:nvPicPr>
          <p:cNvPr id="6" name="Picture 5">
            <a:extLst>
              <a:ext uri="{FF2B5EF4-FFF2-40B4-BE49-F238E27FC236}">
                <a16:creationId xmlns:a16="http://schemas.microsoft.com/office/drawing/2014/main" id="{7A07D3A2-DD0B-4E5F-958C-CE49EFE1A6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10580239" y="2196170"/>
            <a:ext cx="994081" cy="1723712"/>
          </a:xfrm>
          <a:prstGeom prst="rect">
            <a:avLst/>
          </a:prstGeom>
        </p:spPr>
      </p:pic>
      <p:pic>
        <p:nvPicPr>
          <p:cNvPr id="7" name="Picture 6">
            <a:extLst>
              <a:ext uri="{FF2B5EF4-FFF2-40B4-BE49-F238E27FC236}">
                <a16:creationId xmlns:a16="http://schemas.microsoft.com/office/drawing/2014/main" id="{2464FD06-77D0-48DF-A94B-0E9CDA7C03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9787591" y="913351"/>
            <a:ext cx="994081" cy="1723712"/>
          </a:xfrm>
          <a:prstGeom prst="rect">
            <a:avLst/>
          </a:prstGeom>
        </p:spPr>
      </p:pic>
      <p:pic>
        <p:nvPicPr>
          <p:cNvPr id="8" name="Picture 7">
            <a:extLst>
              <a:ext uri="{FF2B5EF4-FFF2-40B4-BE49-F238E27FC236}">
                <a16:creationId xmlns:a16="http://schemas.microsoft.com/office/drawing/2014/main" id="{280E0FED-FDFB-4CBF-B1AF-124D3B455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8691682" y="1583159"/>
            <a:ext cx="994081" cy="1723712"/>
          </a:xfrm>
          <a:prstGeom prst="rect">
            <a:avLst/>
          </a:prstGeom>
        </p:spPr>
      </p:pic>
      <p:pic>
        <p:nvPicPr>
          <p:cNvPr id="9" name="Picture 8">
            <a:extLst>
              <a:ext uri="{FF2B5EF4-FFF2-40B4-BE49-F238E27FC236}">
                <a16:creationId xmlns:a16="http://schemas.microsoft.com/office/drawing/2014/main" id="{24F9E754-3F6F-4F71-80E9-76D58C2B4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8812206" y="3739023"/>
            <a:ext cx="994081" cy="1723712"/>
          </a:xfrm>
          <a:prstGeom prst="rect">
            <a:avLst/>
          </a:prstGeom>
        </p:spPr>
      </p:pic>
      <p:pic>
        <p:nvPicPr>
          <p:cNvPr id="10" name="Picture 9">
            <a:extLst>
              <a:ext uri="{FF2B5EF4-FFF2-40B4-BE49-F238E27FC236}">
                <a16:creationId xmlns:a16="http://schemas.microsoft.com/office/drawing/2014/main" id="{F4E8946F-D9EE-4685-A428-7D9199D43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8636675" y="5385326"/>
            <a:ext cx="994081" cy="1723712"/>
          </a:xfrm>
          <a:prstGeom prst="rect">
            <a:avLst/>
          </a:prstGeom>
        </p:spPr>
      </p:pic>
      <p:pic>
        <p:nvPicPr>
          <p:cNvPr id="11" name="Picture 10">
            <a:extLst>
              <a:ext uri="{FF2B5EF4-FFF2-40B4-BE49-F238E27FC236}">
                <a16:creationId xmlns:a16="http://schemas.microsoft.com/office/drawing/2014/main" id="{BCF75560-9BEE-4575-8548-AE6E01980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80537">
            <a:off x="7716299" y="1922571"/>
            <a:ext cx="994081" cy="1723712"/>
          </a:xfrm>
          <a:prstGeom prst="rect">
            <a:avLst/>
          </a:prstGeom>
        </p:spPr>
      </p:pic>
      <p:pic>
        <p:nvPicPr>
          <p:cNvPr id="12" name="Picture 11">
            <a:extLst>
              <a:ext uri="{FF2B5EF4-FFF2-40B4-BE49-F238E27FC236}">
                <a16:creationId xmlns:a16="http://schemas.microsoft.com/office/drawing/2014/main" id="{A264B021-CF15-4358-94ED-D72B3AB31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9463" flipH="1">
            <a:off x="6067133" y="2375934"/>
            <a:ext cx="994081" cy="1723712"/>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9404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010286" y="2084456"/>
            <a:ext cx="4705134" cy="923330"/>
          </a:xfrm>
          <a:prstGeom prst="rect">
            <a:avLst/>
          </a:prstGeom>
          <a:noFill/>
        </p:spPr>
        <p:txBody>
          <a:bodyPr wrap="none" rtlCol="0">
            <a:spAutoFit/>
          </a:bodyPr>
          <a:lstStyle/>
          <a:p>
            <a:pPr lvl="0" defTabSz="914400">
              <a:defRPr/>
            </a:pPr>
            <a:r>
              <a:rPr lang="en-AU" sz="5400" b="1" dirty="0">
                <a:ln w="22225">
                  <a:solidFill>
                    <a:schemeClr val="accent2"/>
                  </a:solidFill>
                  <a:prstDash val="solid"/>
                </a:ln>
                <a:solidFill>
                  <a:schemeClr val="accent2">
                    <a:lumMod val="40000"/>
                    <a:lumOff val="60000"/>
                  </a:schemeClr>
                </a:solidFill>
              </a:rPr>
              <a:t>Assessment  </a:t>
            </a:r>
            <a:endParaRPr kumimoji="0" lang="zh-CN" altLang="en-US" sz="199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4297227" y="3914665"/>
            <a:ext cx="3801591"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C00000"/>
                </a:solidFill>
                <a:latin typeface="Tahoma" panose="020B0604030504040204" pitchFamily="34" charset="0"/>
                <a:ea typeface="Tahoma" panose="020B0604030504040204" pitchFamily="34" charset="0"/>
                <a:cs typeface="Tahoma" panose="020B0604030504040204" pitchFamily="34" charset="0"/>
              </a:rPr>
              <a:t>Let’s </a:t>
            </a:r>
            <a:r>
              <a:rPr lang="en-US" sz="4000" b="1" dirty="0" err="1">
                <a:ln w="22225">
                  <a:solidFill>
                    <a:schemeClr val="accent2"/>
                  </a:solidFill>
                  <a:prstDash val="solid"/>
                </a:ln>
                <a:solidFill>
                  <a:srgbClr val="C00000"/>
                </a:solidFill>
                <a:latin typeface="Tahoma" panose="020B0604030504040204" pitchFamily="34" charset="0"/>
                <a:ea typeface="Tahoma" panose="020B0604030504040204" pitchFamily="34" charset="0"/>
                <a:cs typeface="Tahoma" panose="020B0604030504040204" pitchFamily="34" charset="0"/>
              </a:rPr>
              <a:t>colour</a:t>
            </a:r>
            <a:r>
              <a:rPr lang="en-US" sz="4000" b="1" dirty="0">
                <a:ln w="22225">
                  <a:solidFill>
                    <a:schemeClr val="accent2"/>
                  </a:solidFill>
                  <a:prstDash val="solid"/>
                </a:ln>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162526" y="1963183"/>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264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8C4BE-92EF-41C8-9755-B9596B6F661F}"/>
              </a:ext>
            </a:extLst>
          </p:cNvPr>
          <p:cNvPicPr>
            <a:picLocks noChangeAspect="1"/>
          </p:cNvPicPr>
          <p:nvPr/>
        </p:nvPicPr>
        <p:blipFill>
          <a:blip r:embed="rId4"/>
          <a:stretch>
            <a:fillRect/>
          </a:stretch>
        </p:blipFill>
        <p:spPr>
          <a:xfrm>
            <a:off x="2013234" y="0"/>
            <a:ext cx="8165531" cy="6858000"/>
          </a:xfrm>
          <a:prstGeom prst="rect">
            <a:avLst/>
          </a:prstGeom>
        </p:spPr>
      </p:pic>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318971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29063" y="1995177"/>
            <a:ext cx="8262937" cy="4862823"/>
          </a:xfrm>
          <a:custGeom>
            <a:avLst/>
            <a:gdLst>
              <a:gd name="connsiteX0" fmla="*/ 0 w 7888908"/>
              <a:gd name="connsiteY0" fmla="*/ 0 h 4642703"/>
              <a:gd name="connsiteX1" fmla="*/ 7888908 w 7888908"/>
              <a:gd name="connsiteY1" fmla="*/ 0 h 4642703"/>
              <a:gd name="connsiteX2" fmla="*/ 7888908 w 7888908"/>
              <a:gd name="connsiteY2" fmla="*/ 4642703 h 4642703"/>
              <a:gd name="connsiteX3" fmla="*/ 0 w 7888908"/>
              <a:gd name="connsiteY3" fmla="*/ 4642703 h 4642703"/>
            </a:gdLst>
            <a:ahLst/>
            <a:cxnLst>
              <a:cxn ang="0">
                <a:pos x="connsiteX0" y="connsiteY0"/>
              </a:cxn>
              <a:cxn ang="0">
                <a:pos x="connsiteX1" y="connsiteY1"/>
              </a:cxn>
              <a:cxn ang="0">
                <a:pos x="connsiteX2" y="connsiteY2"/>
              </a:cxn>
              <a:cxn ang="0">
                <a:pos x="connsiteX3" y="connsiteY3"/>
              </a:cxn>
            </a:cxnLst>
            <a:rect l="l" t="t" r="r" b="b"/>
            <a:pathLst>
              <a:path w="7888908" h="4642703">
                <a:moveTo>
                  <a:pt x="0" y="0"/>
                </a:moveTo>
                <a:lnTo>
                  <a:pt x="7888908" y="0"/>
                </a:lnTo>
                <a:lnTo>
                  <a:pt x="7888908" y="4642703"/>
                </a:lnTo>
                <a:lnTo>
                  <a:pt x="0" y="4642703"/>
                </a:lnTo>
                <a:close/>
              </a:path>
            </a:pathLst>
          </a:custGeom>
        </p:spPr>
      </p:pic>
      <p:pic>
        <p:nvPicPr>
          <p:cNvPr id="41" name="图片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4393" y="589794"/>
            <a:ext cx="3692229" cy="1987501"/>
          </a:xfrm>
          <a:prstGeom prst="rect">
            <a:avLst/>
          </a:prstGeom>
        </p:spPr>
      </p:pic>
      <p:pic>
        <p:nvPicPr>
          <p:cNvPr id="57" name="图片 5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2997" y="883808"/>
            <a:ext cx="1262808" cy="817356"/>
          </a:xfrm>
          <a:prstGeom prst="rect">
            <a:avLst/>
          </a:prstGeom>
        </p:spPr>
      </p:pic>
      <p:pic>
        <p:nvPicPr>
          <p:cNvPr id="58" name="图片 5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76969" y="1385448"/>
            <a:ext cx="1884051" cy="1219457"/>
          </a:xfrm>
          <a:prstGeom prst="rect">
            <a:avLst/>
          </a:prstGeom>
        </p:spPr>
      </p:pic>
      <p:pic>
        <p:nvPicPr>
          <p:cNvPr id="59" name="图片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472012" y="3004022"/>
            <a:ext cx="2392073" cy="2392073"/>
          </a:xfrm>
          <a:prstGeom prst="rect">
            <a:avLst/>
          </a:prstGeom>
        </p:spPr>
      </p:pic>
      <p:pic>
        <p:nvPicPr>
          <p:cNvPr id="15" name="图片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3257" y="4892283"/>
            <a:ext cx="2092204" cy="1805399"/>
          </a:xfrm>
          <a:custGeom>
            <a:avLst/>
            <a:gdLst>
              <a:gd name="connsiteX0" fmla="*/ 0 w 2092204"/>
              <a:gd name="connsiteY0" fmla="*/ 0 h 1805399"/>
              <a:gd name="connsiteX1" fmla="*/ 2092204 w 2092204"/>
              <a:gd name="connsiteY1" fmla="*/ 0 h 1805399"/>
              <a:gd name="connsiteX2" fmla="*/ 2092204 w 2092204"/>
              <a:gd name="connsiteY2" fmla="*/ 1805399 h 1805399"/>
              <a:gd name="connsiteX3" fmla="*/ 0 w 2092204"/>
              <a:gd name="connsiteY3" fmla="*/ 1805399 h 1805399"/>
            </a:gdLst>
            <a:ahLst/>
            <a:cxnLst>
              <a:cxn ang="0">
                <a:pos x="connsiteX0" y="connsiteY0"/>
              </a:cxn>
              <a:cxn ang="0">
                <a:pos x="connsiteX1" y="connsiteY1"/>
              </a:cxn>
              <a:cxn ang="0">
                <a:pos x="connsiteX2" y="connsiteY2"/>
              </a:cxn>
              <a:cxn ang="0">
                <a:pos x="connsiteX3" y="connsiteY3"/>
              </a:cxn>
            </a:cxnLst>
            <a:rect l="l" t="t" r="r" b="b"/>
            <a:pathLst>
              <a:path w="2092204" h="1805399">
                <a:moveTo>
                  <a:pt x="0" y="0"/>
                </a:moveTo>
                <a:lnTo>
                  <a:pt x="2092204" y="0"/>
                </a:lnTo>
                <a:lnTo>
                  <a:pt x="2092204" y="1805399"/>
                </a:lnTo>
                <a:lnTo>
                  <a:pt x="0" y="1805399"/>
                </a:lnTo>
                <a:close/>
              </a:path>
            </a:pathLst>
          </a:custGeom>
        </p:spPr>
      </p:pic>
      <p:pic>
        <p:nvPicPr>
          <p:cNvPr id="16" name="图片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03962" y="4552997"/>
            <a:ext cx="2039351" cy="2236763"/>
          </a:xfrm>
          <a:custGeom>
            <a:avLst/>
            <a:gdLst>
              <a:gd name="connsiteX0" fmla="*/ 0 w 2039351"/>
              <a:gd name="connsiteY0" fmla="*/ 0 h 2236763"/>
              <a:gd name="connsiteX1" fmla="*/ 128638 w 2039351"/>
              <a:gd name="connsiteY1" fmla="*/ 0 h 2236763"/>
              <a:gd name="connsiteX2" fmla="*/ 128638 w 2039351"/>
              <a:gd name="connsiteY2" fmla="*/ 384247 h 2236763"/>
              <a:gd name="connsiteX3" fmla="*/ 599278 w 2039351"/>
              <a:gd name="connsiteY3" fmla="*/ 384247 h 2236763"/>
              <a:gd name="connsiteX4" fmla="*/ 599278 w 2039351"/>
              <a:gd name="connsiteY4" fmla="*/ 0 h 2236763"/>
              <a:gd name="connsiteX5" fmla="*/ 1082423 w 2039351"/>
              <a:gd name="connsiteY5" fmla="*/ 0 h 2236763"/>
              <a:gd name="connsiteX6" fmla="*/ 1082423 w 2039351"/>
              <a:gd name="connsiteY6" fmla="*/ 239151 h 2236763"/>
              <a:gd name="connsiteX7" fmla="*/ 1364566 w 2039351"/>
              <a:gd name="connsiteY7" fmla="*/ 239151 h 2236763"/>
              <a:gd name="connsiteX8" fmla="*/ 1364566 w 2039351"/>
              <a:gd name="connsiteY8" fmla="*/ 0 h 2236763"/>
              <a:gd name="connsiteX9" fmla="*/ 1471902 w 2039351"/>
              <a:gd name="connsiteY9" fmla="*/ 0 h 2236763"/>
              <a:gd name="connsiteX10" fmla="*/ 1471902 w 2039351"/>
              <a:gd name="connsiteY10" fmla="*/ 183208 h 2236763"/>
              <a:gd name="connsiteX11" fmla="*/ 1685385 w 2039351"/>
              <a:gd name="connsiteY11" fmla="*/ 183208 h 2236763"/>
              <a:gd name="connsiteX12" fmla="*/ 1685385 w 2039351"/>
              <a:gd name="connsiteY12" fmla="*/ 0 h 2236763"/>
              <a:gd name="connsiteX13" fmla="*/ 2039351 w 2039351"/>
              <a:gd name="connsiteY13" fmla="*/ 0 h 2236763"/>
              <a:gd name="connsiteX14" fmla="*/ 2039351 w 2039351"/>
              <a:gd name="connsiteY14" fmla="*/ 2236763 h 2236763"/>
              <a:gd name="connsiteX15" fmla="*/ 0 w 2039351"/>
              <a:gd name="connsiteY15" fmla="*/ 2236763 h 22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351" h="2236763">
                <a:moveTo>
                  <a:pt x="0" y="0"/>
                </a:moveTo>
                <a:lnTo>
                  <a:pt x="128638" y="0"/>
                </a:lnTo>
                <a:lnTo>
                  <a:pt x="128638" y="384247"/>
                </a:lnTo>
                <a:lnTo>
                  <a:pt x="599278" y="384247"/>
                </a:lnTo>
                <a:lnTo>
                  <a:pt x="599278" y="0"/>
                </a:lnTo>
                <a:lnTo>
                  <a:pt x="1082423" y="0"/>
                </a:lnTo>
                <a:lnTo>
                  <a:pt x="1082423" y="239151"/>
                </a:lnTo>
                <a:lnTo>
                  <a:pt x="1364566" y="239151"/>
                </a:lnTo>
                <a:lnTo>
                  <a:pt x="1364566" y="0"/>
                </a:lnTo>
                <a:lnTo>
                  <a:pt x="1471902" y="0"/>
                </a:lnTo>
                <a:lnTo>
                  <a:pt x="1471902" y="183208"/>
                </a:lnTo>
                <a:lnTo>
                  <a:pt x="1685385" y="183208"/>
                </a:lnTo>
                <a:lnTo>
                  <a:pt x="1685385" y="0"/>
                </a:lnTo>
                <a:lnTo>
                  <a:pt x="2039351" y="0"/>
                </a:lnTo>
                <a:lnTo>
                  <a:pt x="2039351" y="2236763"/>
                </a:lnTo>
                <a:lnTo>
                  <a:pt x="0" y="2236763"/>
                </a:lnTo>
                <a:close/>
              </a:path>
            </a:pathLst>
          </a:custGeom>
        </p:spPr>
      </p:pic>
      <p:pic>
        <p:nvPicPr>
          <p:cNvPr id="3" name="Picture 2">
            <a:extLst>
              <a:ext uri="{FF2B5EF4-FFF2-40B4-BE49-F238E27FC236}">
                <a16:creationId xmlns:a16="http://schemas.microsoft.com/office/drawing/2014/main" id="{F31E9F4F-1977-44E3-92C3-6CB26DF20D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3477" y="4366453"/>
            <a:ext cx="3048000" cy="2609850"/>
          </a:xfrm>
          <a:prstGeom prst="rect">
            <a:avLst/>
          </a:prstGeom>
        </p:spPr>
      </p:pic>
      <p:sp>
        <p:nvSpPr>
          <p:cNvPr id="20" name="Rectangle 19">
            <a:extLst>
              <a:ext uri="{FF2B5EF4-FFF2-40B4-BE49-F238E27FC236}">
                <a16:creationId xmlns:a16="http://schemas.microsoft.com/office/drawing/2014/main" id="{087C4AD3-758B-47F8-8E0D-F467FD98469C}"/>
              </a:ext>
            </a:extLst>
          </p:cNvPr>
          <p:cNvSpPr/>
          <p:nvPr/>
        </p:nvSpPr>
        <p:spPr>
          <a:xfrm>
            <a:off x="348432" y="1532979"/>
            <a:ext cx="4911059" cy="1200329"/>
          </a:xfrm>
          <a:prstGeom prst="rect">
            <a:avLst/>
          </a:prstGeom>
          <a:noFill/>
        </p:spPr>
        <p:txBody>
          <a:bodyPr wrap="square">
            <a:spAutoFit/>
          </a:bodyPr>
          <a:lstStyle/>
          <a:p>
            <a:pPr fontAlgn="auto">
              <a:spcBef>
                <a:spcPts val="0"/>
              </a:spcBef>
              <a:spcAft>
                <a:spcPts val="0"/>
              </a:spcAft>
              <a:defRPr/>
            </a:pPr>
            <a:r>
              <a:rPr lang="en-US" sz="7200" b="1" i="1" dirty="0">
                <a:ln w="12700">
                  <a:solidFill>
                    <a:schemeClr val="accent1"/>
                  </a:solidFill>
                  <a:prstDash val="solid"/>
                </a:ln>
                <a:effectLst>
                  <a:glow rad="228600">
                    <a:schemeClr val="accent2">
                      <a:satMod val="175000"/>
                      <a:alpha val="40000"/>
                    </a:schemeClr>
                  </a:glow>
                  <a:outerShdw dist="38100" dir="2640000" algn="bl" rotWithShape="0">
                    <a:schemeClr val="accent1"/>
                  </a:outerShdw>
                </a:effectLst>
              </a:rPr>
              <a:t>Goodbye!</a:t>
            </a: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0880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repeatCount="1000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0"/>
                                        </p:tgtEl>
                                        <p:attrNameLst>
                                          <p:attrName>ppt_x</p:attrName>
                                          <p:attrName>ppt_y</p:attrName>
                                        </p:attrNameLst>
                                      </p:cBhvr>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29603" y="1414819"/>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458790" y="1397361"/>
            <a:ext cx="360015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Warm up </a:t>
            </a:r>
          </a:p>
        </p:txBody>
      </p:sp>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790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 Bananas! - Camp Song - Scratch Garden">
            <a:hlinkClick r:id="" action="ppaction://media"/>
            <a:extLst>
              <a:ext uri="{FF2B5EF4-FFF2-40B4-BE49-F238E27FC236}">
                <a16:creationId xmlns:a16="http://schemas.microsoft.com/office/drawing/2014/main" id="{2ECA436F-9F23-4A10-9E32-6D86BC8B50F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91309" y="1108350"/>
            <a:ext cx="8826825" cy="4965089"/>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3178647"/>
            <a:ext cx="12209444" cy="367935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2489724" y="5829856"/>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 name="Rectangle 2">
            <a:extLst>
              <a:ext uri="{FF2B5EF4-FFF2-40B4-BE49-F238E27FC236}">
                <a16:creationId xmlns:a16="http://schemas.microsoft.com/office/drawing/2014/main" id="{AF8461CA-7F5C-4632-9AC1-2E9439EFF658}"/>
              </a:ext>
            </a:extLst>
          </p:cNvPr>
          <p:cNvSpPr/>
          <p:nvPr/>
        </p:nvSpPr>
        <p:spPr>
          <a:xfrm>
            <a:off x="0" y="602433"/>
            <a:ext cx="12053590" cy="830997"/>
          </a:xfrm>
          <a:prstGeom prst="rect">
            <a:avLst/>
          </a:prstGeom>
          <a:noFill/>
        </p:spPr>
        <p:txBody>
          <a:bodyPr wrap="square" lIns="91440" tIns="45720" rIns="91440" bIns="45720">
            <a:spAutoFit/>
          </a:bodyPr>
          <a:lstStyle/>
          <a:p>
            <a:pPr algn="ctr"/>
            <a:r>
              <a:rPr lang="en-US" sz="4800" b="1" dirty="0">
                <a:ln w="22225">
                  <a:solidFill>
                    <a:schemeClr val="accent2"/>
                  </a:solidFill>
                  <a:prstDash val="solid"/>
                </a:ln>
                <a:solidFill>
                  <a:srgbClr val="C00000"/>
                </a:solidFill>
              </a:rPr>
              <a:t>Movement chant: Go, go, banana!</a:t>
            </a:r>
            <a:endParaRPr lang="en-US" sz="4800" b="1" cap="none" spc="0" dirty="0">
              <a:ln w="22225">
                <a:solidFill>
                  <a:schemeClr val="accent2"/>
                </a:solidFill>
                <a:prstDash val="solid"/>
              </a:ln>
              <a:solidFill>
                <a:srgbClr val="C00000"/>
              </a:solidFill>
              <a:effectLst/>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8309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52,676 Nature Clipart Illustrations &amp;amp;amp; Clip Art - iStock">
            <a:extLst>
              <a:ext uri="{FF2B5EF4-FFF2-40B4-BE49-F238E27FC236}">
                <a16:creationId xmlns:a16="http://schemas.microsoft.com/office/drawing/2014/main" id="{A5DA64E8-4FAA-4614-B39D-183BDB8178F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88410"/>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C79393-FE93-4319-BE93-3825789D3A18}"/>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299397" y="0"/>
            <a:ext cx="2177306" cy="2261732"/>
          </a:xfrm>
          <a:prstGeom prst="rect">
            <a:avLst/>
          </a:prstGeom>
        </p:spPr>
      </p:pic>
      <p:pic>
        <p:nvPicPr>
          <p:cNvPr id="6" name="Picture 5">
            <a:extLst>
              <a:ext uri="{FF2B5EF4-FFF2-40B4-BE49-F238E27FC236}">
                <a16:creationId xmlns:a16="http://schemas.microsoft.com/office/drawing/2014/main" id="{D11E9441-817D-4357-8C01-C7F242E4CF25}"/>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0" y="3639524"/>
            <a:ext cx="4047431" cy="3661961"/>
          </a:xfrm>
          <a:prstGeom prst="rect">
            <a:avLst/>
          </a:prstGeom>
        </p:spPr>
      </p:pic>
      <p:pic>
        <p:nvPicPr>
          <p:cNvPr id="18" name="Picture 17">
            <a:extLst>
              <a:ext uri="{FF2B5EF4-FFF2-40B4-BE49-F238E27FC236}">
                <a16:creationId xmlns:a16="http://schemas.microsoft.com/office/drawing/2014/main" id="{31B07C15-ABA7-42B9-BC24-EFAEB5CDBC4A}"/>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095269" y="5193706"/>
            <a:ext cx="5010150" cy="1905000"/>
          </a:xfrm>
          <a:prstGeom prst="rect">
            <a:avLst/>
          </a:prstGeom>
        </p:spPr>
      </p:pic>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33364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52,676 Nature Clipart Illustrations &amp;amp;amp; Clip Art - iStock">
            <a:extLst>
              <a:ext uri="{FF2B5EF4-FFF2-40B4-BE49-F238E27FC236}">
                <a16:creationId xmlns:a16="http://schemas.microsoft.com/office/drawing/2014/main" id="{A5DA64E8-4FAA-4614-B39D-183BDB8178F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0" y="-88410"/>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C79393-FE93-4319-BE93-3825789D3A18}"/>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299397" y="0"/>
            <a:ext cx="2177306" cy="2261732"/>
          </a:xfrm>
          <a:prstGeom prst="rect">
            <a:avLst/>
          </a:prstGeom>
        </p:spPr>
      </p:pic>
      <p:pic>
        <p:nvPicPr>
          <p:cNvPr id="14" name="Picture 2" descr="352,676 Nature Clipart Illustrations &amp;amp;amp; Clip Art - iStock">
            <a:extLst>
              <a:ext uri="{FF2B5EF4-FFF2-40B4-BE49-F238E27FC236}">
                <a16:creationId xmlns:a16="http://schemas.microsoft.com/office/drawing/2014/main" id="{4BA28E59-C663-4345-9DE9-34D3714A6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 y="-98507"/>
            <a:ext cx="12192000" cy="70348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39D60B-0785-4D45-B5EC-3AD70522A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397" y="693"/>
            <a:ext cx="2177306" cy="2261732"/>
          </a:xfrm>
          <a:prstGeom prst="rect">
            <a:avLst/>
          </a:prstGeom>
        </p:spPr>
      </p:pic>
      <p:pic>
        <p:nvPicPr>
          <p:cNvPr id="6" name="Picture 5">
            <a:extLst>
              <a:ext uri="{FF2B5EF4-FFF2-40B4-BE49-F238E27FC236}">
                <a16:creationId xmlns:a16="http://schemas.microsoft.com/office/drawing/2014/main" id="{D11E9441-817D-4357-8C01-C7F242E4CF2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0" y="3639524"/>
            <a:ext cx="4047431" cy="3661961"/>
          </a:xfrm>
          <a:prstGeom prst="rect">
            <a:avLst/>
          </a:prstGeom>
        </p:spPr>
      </p:pic>
      <p:pic>
        <p:nvPicPr>
          <p:cNvPr id="17" name="Picture 16">
            <a:extLst>
              <a:ext uri="{FF2B5EF4-FFF2-40B4-BE49-F238E27FC236}">
                <a16:creationId xmlns:a16="http://schemas.microsoft.com/office/drawing/2014/main" id="{77F6C77A-D868-4F10-A640-0596CF7EE2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94" y="3625730"/>
            <a:ext cx="4075926" cy="3687742"/>
          </a:xfrm>
          <a:prstGeom prst="rect">
            <a:avLst/>
          </a:prstGeom>
        </p:spPr>
      </p:pic>
      <p:pic>
        <p:nvPicPr>
          <p:cNvPr id="18" name="Picture 17">
            <a:extLst>
              <a:ext uri="{FF2B5EF4-FFF2-40B4-BE49-F238E27FC236}">
                <a16:creationId xmlns:a16="http://schemas.microsoft.com/office/drawing/2014/main" id="{31B07C15-ABA7-42B9-BC24-EFAEB5CDBC4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2095269" y="5193706"/>
            <a:ext cx="5010150" cy="1905000"/>
          </a:xfrm>
          <a:prstGeom prst="rect">
            <a:avLst/>
          </a:prstGeom>
        </p:spPr>
      </p:pic>
      <p:pic>
        <p:nvPicPr>
          <p:cNvPr id="20" name="Picture 19">
            <a:extLst>
              <a:ext uri="{FF2B5EF4-FFF2-40B4-BE49-F238E27FC236}">
                <a16:creationId xmlns:a16="http://schemas.microsoft.com/office/drawing/2014/main" id="{6A024FAE-789B-4755-90A5-4CF2AC8E84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1028" y="5189264"/>
            <a:ext cx="5010150" cy="190500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3041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0"/>
                                        <p:tgtEl>
                                          <p:spTgt spid="16"/>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0"/>
                                        <p:tgtEl>
                                          <p:spTgt spid="1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0"/>
                                        <p:tgtEl>
                                          <p:spTgt spid="20"/>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785144" y="1605507"/>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srgbClr val="000000"/>
                  </a:solidFill>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979556" y="1772120"/>
            <a:ext cx="4120230" cy="830997"/>
          </a:xfrm>
          <a:prstGeom prst="rect">
            <a:avLst/>
          </a:prstGeom>
          <a:noFill/>
        </p:spPr>
        <p:txBody>
          <a:bodyPr wrap="none" rtlCol="0">
            <a:spAutoFit/>
          </a:bodyPr>
          <a:lstStyle/>
          <a:p>
            <a:pPr lvl="0" defTabSz="914400">
              <a:defRPr/>
            </a:pPr>
            <a:r>
              <a:rPr lang="en-AU" sz="4800" b="1" dirty="0">
                <a:ln w="22225">
                  <a:solidFill>
                    <a:schemeClr val="accent2"/>
                  </a:solidFill>
                  <a:prstDash val="solid"/>
                </a:ln>
                <a:solidFill>
                  <a:schemeClr val="accent2">
                    <a:lumMod val="40000"/>
                    <a:lumOff val="60000"/>
                  </a:schemeClr>
                </a:solidFill>
              </a:rPr>
              <a:t>Presentation</a:t>
            </a:r>
            <a:endParaRPr kumimoji="0" lang="zh-CN" altLang="en-US" sz="16600" b="1" i="0" u="none" strike="noStrike" kern="0" normalizeH="0" baseline="0" noProof="0" dirty="0">
              <a:ln w="22225">
                <a:solidFill>
                  <a:schemeClr val="accent2"/>
                </a:solidFill>
                <a:prstDash val="solid"/>
              </a:ln>
              <a:solidFill>
                <a:schemeClr val="accent2">
                  <a:lumMod val="40000"/>
                  <a:lumOff val="60000"/>
                </a:schemeClr>
              </a:solidFill>
              <a:uLnTx/>
              <a:uFillTx/>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796182" y="3747533"/>
            <a:ext cx="7150257" cy="707886"/>
          </a:xfrm>
          <a:prstGeom prst="rect">
            <a:avLst/>
          </a:prstGeom>
          <a:noFill/>
        </p:spPr>
        <p:txBody>
          <a:bodyPr wrap="square" lIns="91440" tIns="45720" rIns="91440" bIns="45720">
            <a:spAutoFit/>
          </a:bodyPr>
          <a:lstStyle/>
          <a:p>
            <a:r>
              <a:rPr lang="en-US" sz="4000" b="1" dirty="0">
                <a:ln w="22225">
                  <a:solidFill>
                    <a:schemeClr val="accent2"/>
                  </a:solidFill>
                  <a:prstDash val="solid"/>
                </a:ln>
                <a:solidFill>
                  <a:srgbClr val="C00000"/>
                </a:solidFill>
              </a:rPr>
              <a:t>Task 1: Listen and repeat. </a:t>
            </a:r>
            <a:endParaRPr lang="en-US" sz="4000" b="1" cap="none" spc="0" dirty="0">
              <a:ln w="22225">
                <a:solidFill>
                  <a:schemeClr val="accent2"/>
                </a:solidFill>
                <a:prstDash val="solid"/>
              </a:ln>
              <a:solidFill>
                <a:srgbClr val="C00000"/>
              </a:solidFill>
              <a:effectLst/>
            </a:endParaRPr>
          </a:p>
        </p:txBody>
      </p:sp>
      <p:pic>
        <p:nvPicPr>
          <p:cNvPr id="36" name="Picture 3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2433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F3A89-295E-4202-9371-DBF2779344AB}"/>
              </a:ext>
            </a:extLst>
          </p:cNvPr>
          <p:cNvPicPr>
            <a:picLocks noChangeAspect="1"/>
          </p:cNvPicPr>
          <p:nvPr/>
        </p:nvPicPr>
        <p:blipFill>
          <a:blip r:embed="rId4"/>
          <a:stretch>
            <a:fillRect/>
          </a:stretch>
        </p:blipFill>
        <p:spPr>
          <a:xfrm>
            <a:off x="0" y="361017"/>
            <a:ext cx="11948590" cy="3877154"/>
          </a:xfrm>
          <a:prstGeom prst="rect">
            <a:avLst/>
          </a:prstGeom>
          <a:ln>
            <a:noFill/>
          </a:ln>
          <a:effectLst>
            <a:softEdge rad="112500"/>
          </a:effectLst>
        </p:spPr>
      </p:pic>
      <p:sp>
        <p:nvSpPr>
          <p:cNvPr id="2" name="Rectangle 1">
            <a:extLst>
              <a:ext uri="{FF2B5EF4-FFF2-40B4-BE49-F238E27FC236}">
                <a16:creationId xmlns:a16="http://schemas.microsoft.com/office/drawing/2014/main" id="{17677AFB-84A9-46BB-AA98-9A48944BEE43}"/>
              </a:ext>
            </a:extLst>
          </p:cNvPr>
          <p:cNvSpPr/>
          <p:nvPr/>
        </p:nvSpPr>
        <p:spPr>
          <a:xfrm>
            <a:off x="370739" y="3179709"/>
            <a:ext cx="1675740" cy="83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7D5B26E-6B53-4B15-B3A0-38A7D1BBC342}"/>
              </a:ext>
            </a:extLst>
          </p:cNvPr>
          <p:cNvSpPr/>
          <p:nvPr/>
        </p:nvSpPr>
        <p:spPr>
          <a:xfrm>
            <a:off x="2308396" y="1347551"/>
            <a:ext cx="1675740" cy="19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B56703-98FF-4B5D-9111-540A6B1339FC}"/>
              </a:ext>
            </a:extLst>
          </p:cNvPr>
          <p:cNvSpPr/>
          <p:nvPr/>
        </p:nvSpPr>
        <p:spPr>
          <a:xfrm>
            <a:off x="2094276" y="3187506"/>
            <a:ext cx="1675740" cy="83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BAD383-E822-446A-AD3A-8FDA7DD36E55}"/>
              </a:ext>
            </a:extLst>
          </p:cNvPr>
          <p:cNvSpPr/>
          <p:nvPr/>
        </p:nvSpPr>
        <p:spPr>
          <a:xfrm>
            <a:off x="4320215" y="1309645"/>
            <a:ext cx="1675740" cy="19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D3CFF4-1556-4CCE-ACB9-5FCA0EBEBD97}"/>
              </a:ext>
            </a:extLst>
          </p:cNvPr>
          <p:cNvSpPr/>
          <p:nvPr/>
        </p:nvSpPr>
        <p:spPr>
          <a:xfrm>
            <a:off x="4188552" y="3135989"/>
            <a:ext cx="1675740" cy="76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4A3506-A20E-4B69-8D49-E5097530FE2B}"/>
              </a:ext>
            </a:extLst>
          </p:cNvPr>
          <p:cNvSpPr/>
          <p:nvPr/>
        </p:nvSpPr>
        <p:spPr>
          <a:xfrm>
            <a:off x="6248990" y="1328963"/>
            <a:ext cx="1675740" cy="19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EF305B-937E-4CF4-935D-9977A059E440}"/>
              </a:ext>
            </a:extLst>
          </p:cNvPr>
          <p:cNvSpPr/>
          <p:nvPr/>
        </p:nvSpPr>
        <p:spPr>
          <a:xfrm>
            <a:off x="6188415" y="3179708"/>
            <a:ext cx="1675740" cy="83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8CF429-97FC-490A-B0C6-7AA7EA6ABAF4}"/>
              </a:ext>
            </a:extLst>
          </p:cNvPr>
          <p:cNvSpPr/>
          <p:nvPr/>
        </p:nvSpPr>
        <p:spPr>
          <a:xfrm>
            <a:off x="8282691" y="1449102"/>
            <a:ext cx="1675740" cy="19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87E338-8D10-46E3-9BE4-0D36D93B6E88}"/>
              </a:ext>
            </a:extLst>
          </p:cNvPr>
          <p:cNvSpPr/>
          <p:nvPr/>
        </p:nvSpPr>
        <p:spPr>
          <a:xfrm>
            <a:off x="8222116" y="3299847"/>
            <a:ext cx="1675740" cy="83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F8A583-9839-4EB6-A358-5A521C3532B9}"/>
              </a:ext>
            </a:extLst>
          </p:cNvPr>
          <p:cNvSpPr/>
          <p:nvPr/>
        </p:nvSpPr>
        <p:spPr>
          <a:xfrm>
            <a:off x="10112115" y="1328963"/>
            <a:ext cx="1675740" cy="19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C3D6FF-318C-48BF-A0A9-694F4FA6EB13}"/>
              </a:ext>
            </a:extLst>
          </p:cNvPr>
          <p:cNvSpPr/>
          <p:nvPr/>
        </p:nvSpPr>
        <p:spPr>
          <a:xfrm>
            <a:off x="10051540" y="3179708"/>
            <a:ext cx="1940592" cy="83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spTree>
    <p:custDataLst>
      <p:tags r:id="rId1"/>
    </p:custDataLst>
    <p:extLst>
      <p:ext uri="{BB962C8B-B14F-4D97-AF65-F5344CB8AC3E}">
        <p14:creationId xmlns:p14="http://schemas.microsoft.com/office/powerpoint/2010/main" val="11665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F3A89-295E-4202-9371-DBF2779344AB}"/>
              </a:ext>
            </a:extLst>
          </p:cNvPr>
          <p:cNvPicPr>
            <a:picLocks noChangeAspect="1"/>
          </p:cNvPicPr>
          <p:nvPr/>
        </p:nvPicPr>
        <p:blipFill>
          <a:blip r:embed="rId6"/>
          <a:stretch>
            <a:fillRect/>
          </a:stretch>
        </p:blipFill>
        <p:spPr>
          <a:xfrm>
            <a:off x="0" y="361017"/>
            <a:ext cx="11948590" cy="3877154"/>
          </a:xfrm>
          <a:prstGeom prst="rect">
            <a:avLst/>
          </a:prstGeom>
          <a:ln>
            <a:noFill/>
          </a:ln>
          <a:effectLst>
            <a:softEdge rad="112500"/>
          </a:effec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60114" y="159749"/>
            <a:ext cx="1072451" cy="514220"/>
          </a:xfrm>
          <a:prstGeom prst="rect">
            <a:avLst/>
          </a:prstGeom>
        </p:spPr>
      </p:pic>
      <p:pic>
        <p:nvPicPr>
          <p:cNvPr id="6" name="0.6.mp3" descr="0.6.mp3">
            <a:hlinkClick r:id="" action="ppaction://media"/>
            <a:extLst>
              <a:ext uri="{FF2B5EF4-FFF2-40B4-BE49-F238E27FC236}">
                <a16:creationId xmlns:a16="http://schemas.microsoft.com/office/drawing/2014/main" id="{CBC12536-C30F-65FA-7DCA-A914602504CF}"/>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bg1">
                <a:lumMod val="50000"/>
                <a:tint val="45000"/>
                <a:satMod val="400000"/>
              </a:schemeClr>
            </a:duotone>
          </a:blip>
          <a:stretch>
            <a:fillRect/>
          </a:stretch>
        </p:blipFill>
        <p:spPr>
          <a:xfrm>
            <a:off x="5317613" y="483227"/>
            <a:ext cx="778387" cy="778387"/>
          </a:xfrm>
          <a:prstGeom prst="rect">
            <a:avLst/>
          </a:prstGeom>
        </p:spPr>
      </p:pic>
    </p:spTree>
    <p:custDataLst>
      <p:tags r:id="rId1"/>
    </p:custDataLst>
    <p:extLst>
      <p:ext uri="{BB962C8B-B14F-4D97-AF65-F5344CB8AC3E}">
        <p14:creationId xmlns:p14="http://schemas.microsoft.com/office/powerpoint/2010/main" val="36472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开学第一课"/>
  <p:tag name="ISPRING_LMS_API_VERSION" val="SCORM 2004 (2nd edition)"/>
  <p:tag name="ISPRING_ULTRA_SCORM_COURSE_ID" val="E15138D8-9406-4FE4-B124-F6AFA7E033C8"/>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RYk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UWJ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RYk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FFi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BRYk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FFi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RYkdVe8ZnLmYAAABoAAAAHAAAAHVuaXZlcnNhbC9sb2NhbF9zZXR0aW5ncy54bWyzsa/IzVEoSy0qzszPs1Uy1DNQUkjNS85PycxLt1UKDXHTtVBSKC5JzEtJzMnPS7VVystXUrC347LJyU9OzAlOLSkBKixWKMhJrEwtCknNBTJKUv0Sc4EqQzxd/RRcXTxDlPTtuABQSwMEFAACAAgAUmJ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FJiR1WhbY9iTAAAAGsAAAAbAAAAdW5pdmVyc2FsL3VuaXZlcnNhbC5wbmcueG1ss7GvyM1RKEstKs7Mz7NVMtQzULK34+WyKShKLctMLVeoAIoBBSFASaHSVsnECMEtz0wpyQCpMDBBCGakZqZnlNgqWRhZwAX1gWYCAFBLAQIAABQAAgAIAIxeVlE2YVgCRwMAAOEJAAAUAAAAAAAAAAEAAAAAAAAAAAB1bml2ZXJzYWwvcGxheWVyLnhtbFBLAQIAABQAAgAIAFFiR1WcXjIIFAYAADcXAAAdAAAAAAAAAAEAAAAAAHkDAAB1bml2ZXJzYWwvY29tbW9uX21lc3NhZ2VzLmxuZ1BLAQIAABQAAgAIAFFiR1UVHmAbowAAAH8BAAAuAAAAAAAAAAEAAAAAAMgJAAB1bml2ZXJzYWwvcGxheWJhY2tfYW5kX25hdmlnYXRpb25fc2V0dGluZ3MueG1sUEsBAgAAFAACAAgAUWJHVaenV+h8BAAAbxcAACcAAAAAAAAAAQAAAAAAtwoAAHVuaXZlcnNhbC9mbGFzaF9wdWJsaXNoaW5nX3NldHRpbmdzLnhtbFBLAQIAABQAAgAIAFFiR1XlX+THbQMAAKEMAAAhAAAAAAAAAAEAAAAAAHgPAAB1bml2ZXJzYWwvZmxhc2hfc2tpbl9zZXR0aW5ncy54bWxQSwECAAAUAAIACABRYkdVF9vd2HcEAAD5FgAAJgAAAAAAAAABAAAAAAAkEwAAdW5pdmVyc2FsL2h0bWxfcHVibGlzaGluZ19zZXR0aW5ncy54bWxQSwECAAAUAAIACABRYkdVJR/xB6oBAABoBgAAHwAAAAAAAAABAAAAAADfFwAAdW5pdmVyc2FsL2h0bWxfc2tpbl9zZXR0aW5ncy5qc1BLAQIAABQAAgAIAFFiR1V7xmcuZgAAAGgAAAAcAAAAAAAAAAEAAAAAAMYZAAB1bml2ZXJzYWwvbG9jYWxfc2V0dGluZ3MueG1sUEsBAgAAFAACAAgAUmJHVRbuq+5BBgAAWxwAABcAAAAAAAAAAAAAAAAAZhoAAHVuaXZlcnNhbC91bml2ZXJzYWwucG5nUEsBAgAAFAACAAgAUmJHVaFtj2JMAAAAawAAABsAAAAAAAAAAQAAAAAA3CAAAHVuaXZlcnNhbC91bml2ZXJzYWwucG5nLnhtbFBLBQYAAAAACgAKAAYDAABhIQAAAAA="/>
  <p:tag name="ISPRING_ULTRA_SCORM_COURCE_TITLE" val="4.Unit 0-Lesson 4-Colours"/>
  <p:tag name="ISPRING_OUTPUT_FOLDER" val="[[&quot;_?W|{83D05A9D-9715-44CA-971B-DEB65F17E09F}&quot;,&quot;\\\\192.168.1.121\\phan mem\\BAI GIANG WW3\\Bài giảng điện tử (Myschool)\\TIEN&quot;],[&quot;\uFFFD\uFFFD|x{7070F873-55FB-4E49-8DA2-6F658BF36F6A}&quot;,&quot;C:\\Users\\Admin\\Desktop\\Slide Bai giang-WW3\\UNIT 0&quot;]]"/>
  <p:tag name="ISPRING_PRESENTATION_TITLE" val="4.Unit 0-Lesson 4-Colours"/>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E8A389B-7308-4B3E-B9B8-29FDCFB469B3}:416"/>
</p:tagLst>
</file>

<file path=ppt/tags/tag11.xml><?xml version="1.0" encoding="utf-8"?>
<p:tagLst xmlns:a="http://schemas.openxmlformats.org/drawingml/2006/main" xmlns:r="http://schemas.openxmlformats.org/officeDocument/2006/relationships" xmlns:p="http://schemas.openxmlformats.org/presentationml/2006/main">
  <p:tag name="GENSWF_SLIDE_UID" val="{6931CBD3-D38E-4CC7-BD15-4DAFC91F13BF}:417"/>
</p:tagLst>
</file>

<file path=ppt/tags/tag12.xml><?xml version="1.0" encoding="utf-8"?>
<p:tagLst xmlns:a="http://schemas.openxmlformats.org/drawingml/2006/main" xmlns:r="http://schemas.openxmlformats.org/officeDocument/2006/relationships" xmlns:p="http://schemas.openxmlformats.org/presentationml/2006/main">
  <p:tag name="GENSWF_SLIDE_UID" val="{ADBC76EB-1C97-41E0-8F7D-64890A4E914C}:421"/>
</p:tagLst>
</file>

<file path=ppt/tags/tag13.xml><?xml version="1.0" encoding="utf-8"?>
<p:tagLst xmlns:a="http://schemas.openxmlformats.org/drawingml/2006/main" xmlns:r="http://schemas.openxmlformats.org/officeDocument/2006/relationships" xmlns:p="http://schemas.openxmlformats.org/presentationml/2006/main">
  <p:tag name="GENSWF_SLIDE_UID" val="{45E65BC0-64C2-4967-BB94-B2ACB257F96C}:422"/>
</p:tagLst>
</file>

<file path=ppt/tags/tag14.xml><?xml version="1.0" encoding="utf-8"?>
<p:tagLst xmlns:a="http://schemas.openxmlformats.org/drawingml/2006/main" xmlns:r="http://schemas.openxmlformats.org/officeDocument/2006/relationships" xmlns:p="http://schemas.openxmlformats.org/presentationml/2006/main">
  <p:tag name="GENSWF_SLIDE_UID" val="{27488FE8-0F14-4BA7-BC70-EC417EDA53AF}:351"/>
</p:tagLst>
</file>

<file path=ppt/tags/tag15.xml><?xml version="1.0" encoding="utf-8"?>
<p:tagLst xmlns:a="http://schemas.openxmlformats.org/drawingml/2006/main" xmlns:r="http://schemas.openxmlformats.org/officeDocument/2006/relationships" xmlns:p="http://schemas.openxmlformats.org/presentationml/2006/main">
  <p:tag name="GENSWF_SLIDE_UID" val="{59745660-FDCD-42A1-9785-42EBF28A8281}:420"/>
</p:tagLst>
</file>

<file path=ppt/tags/tag16.xml><?xml version="1.0" encoding="utf-8"?>
<p:tagLst xmlns:a="http://schemas.openxmlformats.org/drawingml/2006/main" xmlns:r="http://schemas.openxmlformats.org/officeDocument/2006/relationships" xmlns:p="http://schemas.openxmlformats.org/presentationml/2006/main">
  <p:tag name="GENSWF_SLIDE_UID" val="{95523F66-B1E5-41E8-BA95-CDF972366D95}:427"/>
</p:tagLst>
</file>

<file path=ppt/tags/tag17.xml><?xml version="1.0" encoding="utf-8"?>
<p:tagLst xmlns:a="http://schemas.openxmlformats.org/drawingml/2006/main" xmlns:r="http://schemas.openxmlformats.org/officeDocument/2006/relationships" xmlns:p="http://schemas.openxmlformats.org/presentationml/2006/main">
  <p:tag name="GENSWF_SLIDE_UID" val="{BED879A0-DE60-4764-AB4A-A20BFA753360}:430"/>
</p:tagLst>
</file>

<file path=ppt/tags/tag18.xml><?xml version="1.0" encoding="utf-8"?>
<p:tagLst xmlns:a="http://schemas.openxmlformats.org/drawingml/2006/main" xmlns:r="http://schemas.openxmlformats.org/officeDocument/2006/relationships" xmlns:p="http://schemas.openxmlformats.org/presentationml/2006/main">
  <p:tag name="GENSWF_SLIDE_UID" val="{1AFEE92B-A89D-4107-9BB4-FAAC1A95DE37}:431"/>
</p:tagLst>
</file>

<file path=ppt/tags/tag19.xml><?xml version="1.0" encoding="utf-8"?>
<p:tagLst xmlns:a="http://schemas.openxmlformats.org/drawingml/2006/main" xmlns:r="http://schemas.openxmlformats.org/officeDocument/2006/relationships" xmlns:p="http://schemas.openxmlformats.org/presentationml/2006/main">
  <p:tag name="GENSWF_SLIDE_UID" val="{27A2B9C0-197C-4331-B2ED-69810E6E8850}:428"/>
</p:tagLst>
</file>

<file path=ppt/tags/tag2.xml><?xml version="1.0" encoding="utf-8"?>
<p:tagLst xmlns:a="http://schemas.openxmlformats.org/drawingml/2006/main" xmlns:r="http://schemas.openxmlformats.org/officeDocument/2006/relationships" xmlns:p="http://schemas.openxmlformats.org/presentationml/2006/main">
  <p:tag name="GENSWF_SLIDE_UID" val="{CDB874B4-2CFD-4730-B4D7-1A124A69B9B1}:298"/>
</p:tagLst>
</file>

<file path=ppt/tags/tag20.xml><?xml version="1.0" encoding="utf-8"?>
<p:tagLst xmlns:a="http://schemas.openxmlformats.org/drawingml/2006/main" xmlns:r="http://schemas.openxmlformats.org/officeDocument/2006/relationships" xmlns:p="http://schemas.openxmlformats.org/presentationml/2006/main">
  <p:tag name="GENSWF_SLIDE_UID" val="{E16F93EA-BD2A-4622-B466-A8D82123BC74}:429"/>
</p:tagLst>
</file>

<file path=ppt/tags/tag21.xml><?xml version="1.0" encoding="utf-8"?>
<p:tagLst xmlns:a="http://schemas.openxmlformats.org/drawingml/2006/main" xmlns:r="http://schemas.openxmlformats.org/officeDocument/2006/relationships" xmlns:p="http://schemas.openxmlformats.org/presentationml/2006/main">
  <p:tag name="GENSWF_SLIDE_UID" val="{21738332-6D0C-419E-B469-5C5AE3E3E2D9}:432"/>
</p:tagLst>
</file>

<file path=ppt/tags/tag22.xml><?xml version="1.0" encoding="utf-8"?>
<p:tagLst xmlns:a="http://schemas.openxmlformats.org/drawingml/2006/main" xmlns:r="http://schemas.openxmlformats.org/officeDocument/2006/relationships" xmlns:p="http://schemas.openxmlformats.org/presentationml/2006/main">
  <p:tag name="GENSWF_SLIDE_UID" val="{B75FEDA5-DB7C-4224-B38F-EB5605C7F144}:424"/>
</p:tagLst>
</file>

<file path=ppt/tags/tag23.xml><?xml version="1.0" encoding="utf-8"?>
<p:tagLst xmlns:a="http://schemas.openxmlformats.org/drawingml/2006/main" xmlns:r="http://schemas.openxmlformats.org/officeDocument/2006/relationships" xmlns:p="http://schemas.openxmlformats.org/presentationml/2006/main">
  <p:tag name="GENSWF_SLIDE_UID" val="{9CFE56D9-D36F-411D-B07F-D3EBA82AB575}:425"/>
</p:tagLst>
</file>

<file path=ppt/tags/tag24.xml><?xml version="1.0" encoding="utf-8"?>
<p:tagLst xmlns:a="http://schemas.openxmlformats.org/drawingml/2006/main" xmlns:r="http://schemas.openxmlformats.org/officeDocument/2006/relationships" xmlns:p="http://schemas.openxmlformats.org/presentationml/2006/main">
  <p:tag name="GENSWF_SLIDE_UID" val="{C209F39C-C5DF-47CF-8B57-D76175F8BDBF}:433"/>
</p:tagLst>
</file>

<file path=ppt/tags/tag25.xml><?xml version="1.0" encoding="utf-8"?>
<p:tagLst xmlns:a="http://schemas.openxmlformats.org/drawingml/2006/main" xmlns:r="http://schemas.openxmlformats.org/officeDocument/2006/relationships" xmlns:p="http://schemas.openxmlformats.org/presentationml/2006/main">
  <p:tag name="GENSWF_SLIDE_UID" val="{37A9A82E-F307-40DD-A92F-24C8B031076F}:319"/>
</p:tagLst>
</file>

<file path=ppt/tags/tag26.xml><?xml version="1.0" encoding="utf-8"?>
<p:tagLst xmlns:a="http://schemas.openxmlformats.org/drawingml/2006/main" xmlns:r="http://schemas.openxmlformats.org/officeDocument/2006/relationships" xmlns:p="http://schemas.openxmlformats.org/presentationml/2006/main">
  <p:tag name="GENSWF_SLIDE_UID" val="{C483FAEF-6746-4760-A98C-261128E724BD}:426"/>
</p:tagLst>
</file>

<file path=ppt/tags/tag27.xml><?xml version="1.0" encoding="utf-8"?>
<p:tagLst xmlns:a="http://schemas.openxmlformats.org/drawingml/2006/main" xmlns:r="http://schemas.openxmlformats.org/officeDocument/2006/relationships" xmlns:p="http://schemas.openxmlformats.org/presentationml/2006/main">
  <p:tag name="GENSWF_SLIDE_UID" val="{D6775C2B-C053-4DEF-80B2-6FDA42E40F6A}:297"/>
</p:tagLst>
</file>

<file path=ppt/tags/tag3.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4.xml><?xml version="1.0" encoding="utf-8"?>
<p:tagLst xmlns:a="http://schemas.openxmlformats.org/drawingml/2006/main" xmlns:r="http://schemas.openxmlformats.org/officeDocument/2006/relationships" xmlns:p="http://schemas.openxmlformats.org/presentationml/2006/main">
  <p:tag name="GENSWF_SLIDE_UID" val="{86422EF9-9182-4376-A24A-09A3F35EEEB4}:300"/>
</p:tagLst>
</file>

<file path=ppt/tags/tag5.xml><?xml version="1.0" encoding="utf-8"?>
<p:tagLst xmlns:a="http://schemas.openxmlformats.org/drawingml/2006/main" xmlns:r="http://schemas.openxmlformats.org/officeDocument/2006/relationships" xmlns:p="http://schemas.openxmlformats.org/presentationml/2006/main">
  <p:tag name="GENSWF_SLIDE_UID" val="{5AE7E2B8-658B-4634-91DF-6B65F595391F}:406"/>
</p:tagLst>
</file>

<file path=ppt/tags/tag6.xml><?xml version="1.0" encoding="utf-8"?>
<p:tagLst xmlns:a="http://schemas.openxmlformats.org/drawingml/2006/main" xmlns:r="http://schemas.openxmlformats.org/officeDocument/2006/relationships" xmlns:p="http://schemas.openxmlformats.org/presentationml/2006/main">
  <p:tag name="GENSWF_SLIDE_UID" val="{E5106996-4C6C-4263-9FD2-BC5C170DB36B}:418"/>
</p:tagLst>
</file>

<file path=ppt/tags/tag7.xml><?xml version="1.0" encoding="utf-8"?>
<p:tagLst xmlns:a="http://schemas.openxmlformats.org/drawingml/2006/main" xmlns:r="http://schemas.openxmlformats.org/officeDocument/2006/relationships" xmlns:p="http://schemas.openxmlformats.org/presentationml/2006/main">
  <p:tag name="GENSWF_SLIDE_UID" val="{DD8F427D-2A19-4571-BA21-89CC7C2DF915}:309"/>
</p:tagLst>
</file>

<file path=ppt/tags/tag8.xml><?xml version="1.0" encoding="utf-8"?>
<p:tagLst xmlns:a="http://schemas.openxmlformats.org/drawingml/2006/main" xmlns:r="http://schemas.openxmlformats.org/officeDocument/2006/relationships" xmlns:p="http://schemas.openxmlformats.org/presentationml/2006/main">
  <p:tag name="GENSWF_SLIDE_UID" val="{8EC6500A-0752-4EB5-95A1-7038BDC16911}:408"/>
</p:tagLst>
</file>

<file path=ppt/tags/tag9.xml><?xml version="1.0" encoding="utf-8"?>
<p:tagLst xmlns:a="http://schemas.openxmlformats.org/drawingml/2006/main" xmlns:r="http://schemas.openxmlformats.org/officeDocument/2006/relationships" xmlns:p="http://schemas.openxmlformats.org/presentationml/2006/main">
  <p:tag name="GENSWF_SLIDE_UID" val="{459C3218-7AAB-4EA3-9B49-208C3FCD8690}:407"/>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2501</TotalTime>
  <Words>817</Words>
  <Application>Microsoft Office PowerPoint</Application>
  <PresentationFormat>Widescreen</PresentationFormat>
  <Paragraphs>76</Paragraphs>
  <Slides>27</Slides>
  <Notes>26</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Microsoft YaHei</vt:lpstr>
      <vt:lpstr>.VnArabia</vt:lpstr>
      <vt:lpstr>.VnTime</vt:lpstr>
      <vt:lpstr>Arial</vt:lpstr>
      <vt:lpstr>Bebas Neue</vt:lpstr>
      <vt:lpstr>Calibri</vt:lpstr>
      <vt:lpstr>Forte</vt:lpstr>
      <vt:lpstr>Life Savers</vt:lpstr>
      <vt:lpstr>Life Savers ExtraBold</vt:lpstr>
      <vt:lpstr>Quicksand</vt:lpstr>
      <vt:lpstr>Tahoma</vt:lpstr>
      <vt:lpstr>Times New Roman</vt:lpstr>
      <vt:lpstr>第一PPT，www.1ppt.com</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4.Unit 0-Lesson 4-Colours</dc:title>
  <dc:subject>9Slide.vn</dc:subject>
  <dc:creator>Thanh Bui</dc:creator>
  <cp:keywords/>
  <dc:description>9Slide.vn</dc:description>
  <cp:lastModifiedBy>Win10</cp:lastModifiedBy>
  <cp:revision>158</cp:revision>
  <dcterms:created xsi:type="dcterms:W3CDTF">2017-08-18T03:02:00Z</dcterms:created>
  <dcterms:modified xsi:type="dcterms:W3CDTF">2023-09-19T15:01:46Z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