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4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5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6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7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8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9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10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11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12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13.xml" ContentType="application/vnd.openxmlformats-officedocument.theme+xml"/>
  <Override PartName="/ppt/theme/theme1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64" r:id="rId3"/>
    <p:sldMasterId id="2147483668" r:id="rId4"/>
    <p:sldMasterId id="2147483672" r:id="rId5"/>
    <p:sldMasterId id="2147483676" r:id="rId6"/>
    <p:sldMasterId id="2147483680" r:id="rId7"/>
    <p:sldMasterId id="2147483684" r:id="rId8"/>
    <p:sldMasterId id="2147483688" r:id="rId9"/>
    <p:sldMasterId id="2147483692" r:id="rId10"/>
    <p:sldMasterId id="2147483706" r:id="rId11"/>
    <p:sldMasterId id="2147483719" r:id="rId12"/>
    <p:sldMasterId id="2147483732" r:id="rId13"/>
  </p:sldMasterIdLst>
  <p:notesMasterIdLst>
    <p:notesMasterId r:id="rId45"/>
  </p:notesMasterIdLst>
  <p:sldIdLst>
    <p:sldId id="470" r:id="rId14"/>
    <p:sldId id="505" r:id="rId15"/>
    <p:sldId id="507" r:id="rId16"/>
    <p:sldId id="518" r:id="rId17"/>
    <p:sldId id="508" r:id="rId18"/>
    <p:sldId id="499" r:id="rId19"/>
    <p:sldId id="501" r:id="rId20"/>
    <p:sldId id="509" r:id="rId21"/>
    <p:sldId id="503" r:id="rId22"/>
    <p:sldId id="510" r:id="rId23"/>
    <p:sldId id="511" r:id="rId24"/>
    <p:sldId id="500" r:id="rId25"/>
    <p:sldId id="513" r:id="rId26"/>
    <p:sldId id="294" r:id="rId27"/>
    <p:sldId id="514" r:id="rId28"/>
    <p:sldId id="515" r:id="rId29"/>
    <p:sldId id="516" r:id="rId30"/>
    <p:sldId id="517" r:id="rId31"/>
    <p:sldId id="519" r:id="rId32"/>
    <p:sldId id="521" r:id="rId33"/>
    <p:sldId id="522" r:id="rId34"/>
    <p:sldId id="523" r:id="rId35"/>
    <p:sldId id="524" r:id="rId36"/>
    <p:sldId id="295" r:id="rId37"/>
    <p:sldId id="525" r:id="rId38"/>
    <p:sldId id="526" r:id="rId39"/>
    <p:sldId id="292" r:id="rId40"/>
    <p:sldId id="293" r:id="rId41"/>
    <p:sldId id="527" r:id="rId42"/>
    <p:sldId id="296" r:id="rId43"/>
    <p:sldId id="528" r:id="rId44"/>
  </p:sldIdLst>
  <p:sldSz cx="12190413" cy="6859588"/>
  <p:notesSz cx="6858000" cy="9144000"/>
  <p:custDataLst>
    <p:tags r:id="rId46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" initials="A" lastIdx="1" clrIdx="0">
    <p:extLst>
      <p:ext uri="{19B8F6BF-5375-455C-9EA6-DF929625EA0E}">
        <p15:presenceInfo xmlns:p15="http://schemas.microsoft.com/office/powerpoint/2012/main" userId="Admi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FF33"/>
    <a:srgbClr val="FFF9F3"/>
    <a:srgbClr val="D09E00"/>
    <a:srgbClr val="FFFF99"/>
    <a:srgbClr val="FFE4B9"/>
    <a:srgbClr val="FEF143"/>
    <a:srgbClr val="DDF86B"/>
    <a:srgbClr val="C4F611"/>
    <a:srgbClr val="99FF33"/>
    <a:srgbClr val="FFFF3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04" autoAdjust="0"/>
    <p:restoredTop sz="97778" autoAdjust="0"/>
  </p:normalViewPr>
  <p:slideViewPr>
    <p:cSldViewPr snapToGrid="0" showGuides="1">
      <p:cViewPr varScale="1">
        <p:scale>
          <a:sx n="62" d="100"/>
          <a:sy n="62" d="100"/>
        </p:scale>
        <p:origin x="124" y="72"/>
      </p:cViewPr>
      <p:guideLst>
        <p:guide orient="horz" pos="2161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0" d="100"/>
        <a:sy n="7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5.xml"/><Relationship Id="rId26" Type="http://schemas.openxmlformats.org/officeDocument/2006/relationships/slide" Target="slides/slide13.xml"/><Relationship Id="rId39" Type="http://schemas.openxmlformats.org/officeDocument/2006/relationships/slide" Target="slides/slide2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8.xml"/><Relationship Id="rId34" Type="http://schemas.openxmlformats.org/officeDocument/2006/relationships/slide" Target="slides/slide21.xml"/><Relationship Id="rId42" Type="http://schemas.openxmlformats.org/officeDocument/2006/relationships/slide" Target="slides/slide29.xml"/><Relationship Id="rId47" Type="http://schemas.openxmlformats.org/officeDocument/2006/relationships/commentAuthors" Target="commentAuthors.xml"/><Relationship Id="rId50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4.xml"/><Relationship Id="rId25" Type="http://schemas.openxmlformats.org/officeDocument/2006/relationships/slide" Target="slides/slide12.xml"/><Relationship Id="rId33" Type="http://schemas.openxmlformats.org/officeDocument/2006/relationships/slide" Target="slides/slide20.xml"/><Relationship Id="rId38" Type="http://schemas.openxmlformats.org/officeDocument/2006/relationships/slide" Target="slides/slide25.xml"/><Relationship Id="rId46" Type="http://schemas.openxmlformats.org/officeDocument/2006/relationships/tags" Target="tags/tag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3.xml"/><Relationship Id="rId20" Type="http://schemas.openxmlformats.org/officeDocument/2006/relationships/slide" Target="slides/slide7.xml"/><Relationship Id="rId29" Type="http://schemas.openxmlformats.org/officeDocument/2006/relationships/slide" Target="slides/slide16.xml"/><Relationship Id="rId41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1.xml"/><Relationship Id="rId32" Type="http://schemas.openxmlformats.org/officeDocument/2006/relationships/slide" Target="slides/slide19.xml"/><Relationship Id="rId37" Type="http://schemas.openxmlformats.org/officeDocument/2006/relationships/slide" Target="slides/slide24.xml"/><Relationship Id="rId40" Type="http://schemas.openxmlformats.org/officeDocument/2006/relationships/slide" Target="slides/slide27.xml"/><Relationship Id="rId45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2.xml"/><Relationship Id="rId23" Type="http://schemas.openxmlformats.org/officeDocument/2006/relationships/slide" Target="slides/slide10.xml"/><Relationship Id="rId28" Type="http://schemas.openxmlformats.org/officeDocument/2006/relationships/slide" Target="slides/slide15.xml"/><Relationship Id="rId36" Type="http://schemas.openxmlformats.org/officeDocument/2006/relationships/slide" Target="slides/slide23.xml"/><Relationship Id="rId49" Type="http://schemas.openxmlformats.org/officeDocument/2006/relationships/viewProps" Target="viewProp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6.xml"/><Relationship Id="rId31" Type="http://schemas.openxmlformats.org/officeDocument/2006/relationships/slide" Target="slides/slide18.xml"/><Relationship Id="rId44" Type="http://schemas.openxmlformats.org/officeDocument/2006/relationships/slide" Target="slides/slide3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1.xml"/><Relationship Id="rId22" Type="http://schemas.openxmlformats.org/officeDocument/2006/relationships/slide" Target="slides/slide9.xml"/><Relationship Id="rId27" Type="http://schemas.openxmlformats.org/officeDocument/2006/relationships/slide" Target="slides/slide14.xml"/><Relationship Id="rId30" Type="http://schemas.openxmlformats.org/officeDocument/2006/relationships/slide" Target="slides/slide17.xml"/><Relationship Id="rId35" Type="http://schemas.openxmlformats.org/officeDocument/2006/relationships/slide" Target="slides/slide22.xml"/><Relationship Id="rId43" Type="http://schemas.openxmlformats.org/officeDocument/2006/relationships/slide" Target="slides/slide30.xml"/><Relationship Id="rId48" Type="http://schemas.openxmlformats.org/officeDocument/2006/relationships/presProps" Target="presProps.xml"/><Relationship Id="rId8" Type="http://schemas.openxmlformats.org/officeDocument/2006/relationships/slideMaster" Target="slideMasters/slideMaster8.xml"/><Relationship Id="rId51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12C8C0-A3D3-487B-AECC-CB6663EAE28D}" type="datetimeFigureOut">
              <a:rPr lang="zh-CN" altLang="en-US" smtClean="0"/>
              <a:t>2023/9/10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7388" y="1143000"/>
            <a:ext cx="54832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49D3E0-124D-4DFF-AE99-4EA4CC201DB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17776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8103284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004989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476264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9" name="Google Shape;999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00" name="Google Shape;1000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r>
              <a:rPr lang="en-US" dirty="0"/>
              <a:t>Slide</a:t>
            </a:r>
            <a:r>
              <a:rPr lang="en-US" baseline="0" dirty="0"/>
              <a:t> HS </a:t>
            </a:r>
            <a:r>
              <a:rPr lang="en-US" baseline="0" dirty="0" err="1"/>
              <a:t>trình</a:t>
            </a:r>
            <a:r>
              <a:rPr lang="en-US" baseline="0" dirty="0"/>
              <a:t> </a:t>
            </a:r>
            <a:r>
              <a:rPr lang="en-US" baseline="0" dirty="0" err="1"/>
              <a:t>bày</a:t>
            </a:r>
            <a:r>
              <a:rPr lang="en-US" baseline="0" dirty="0"/>
              <a:t>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2467997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030922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956486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105881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9" name="Google Shape;999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00" name="Google Shape;1000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r>
              <a:rPr lang="en-US" dirty="0"/>
              <a:t>Slide</a:t>
            </a:r>
            <a:r>
              <a:rPr lang="en-US" baseline="0" dirty="0"/>
              <a:t> HS </a:t>
            </a:r>
            <a:r>
              <a:rPr lang="en-US" baseline="0" dirty="0" err="1"/>
              <a:t>trình</a:t>
            </a:r>
            <a:r>
              <a:rPr lang="en-US" baseline="0" dirty="0"/>
              <a:t> </a:t>
            </a:r>
            <a:r>
              <a:rPr lang="en-US" baseline="0" dirty="0" err="1"/>
              <a:t>bày</a:t>
            </a:r>
            <a:r>
              <a:rPr lang="en-US" baseline="0" dirty="0"/>
              <a:t>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7025344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6A8B35-59C6-4B61-AD68-5A0ADACE56C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1671948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6A8B35-59C6-4B61-AD68-5A0ADACE56C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9635655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86196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8331796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viên</a:t>
            </a:r>
            <a:r>
              <a:rPr lang="en-US" baseline="0" dirty="0"/>
              <a:t> </a:t>
            </a:r>
            <a:r>
              <a:rPr lang="en-US" baseline="0" dirty="0" err="1"/>
              <a:t>nêu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, </a:t>
            </a:r>
            <a:r>
              <a:rPr lang="en-US" baseline="0" dirty="0" err="1"/>
              <a:t>cả</a:t>
            </a:r>
            <a:r>
              <a:rPr lang="en-US" baseline="0" dirty="0"/>
              <a:t> </a:t>
            </a:r>
            <a:r>
              <a:rPr lang="en-US" baseline="0" dirty="0" err="1"/>
              <a:t>lớp</a:t>
            </a:r>
            <a:r>
              <a:rPr lang="en-US" baseline="0" dirty="0"/>
              <a:t>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FEA4BA-9C9D-4763-B8F6-1C760A4D742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030000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viên</a:t>
            </a:r>
            <a:r>
              <a:rPr lang="en-US" baseline="0" dirty="0"/>
              <a:t> </a:t>
            </a:r>
            <a:r>
              <a:rPr lang="en-US" baseline="0" dirty="0" err="1"/>
              <a:t>nêu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, </a:t>
            </a:r>
            <a:r>
              <a:rPr lang="en-US" baseline="0" dirty="0" err="1"/>
              <a:t>cả</a:t>
            </a:r>
            <a:r>
              <a:rPr lang="en-US" baseline="0" dirty="0"/>
              <a:t> </a:t>
            </a:r>
            <a:r>
              <a:rPr lang="en-US" baseline="0" dirty="0" err="1"/>
              <a:t>lớp</a:t>
            </a:r>
            <a:r>
              <a:rPr lang="en-US" baseline="0" dirty="0"/>
              <a:t>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FEA4BA-9C9D-4763-B8F6-1C760A4D742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293173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viên</a:t>
            </a:r>
            <a:r>
              <a:rPr lang="en-US" baseline="0" dirty="0"/>
              <a:t> </a:t>
            </a:r>
            <a:r>
              <a:rPr lang="en-US" baseline="0" dirty="0" err="1"/>
              <a:t>nêu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, </a:t>
            </a:r>
            <a:r>
              <a:rPr lang="en-US" baseline="0" dirty="0" err="1"/>
              <a:t>cả</a:t>
            </a:r>
            <a:r>
              <a:rPr lang="en-US" baseline="0" dirty="0"/>
              <a:t> </a:t>
            </a:r>
            <a:r>
              <a:rPr lang="en-US" baseline="0" dirty="0" err="1"/>
              <a:t>lớp</a:t>
            </a:r>
            <a:r>
              <a:rPr lang="en-US" baseline="0" dirty="0"/>
              <a:t>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FEA4BA-9C9D-4763-B8F6-1C760A4D742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316591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viên</a:t>
            </a:r>
            <a:r>
              <a:rPr lang="en-US" baseline="0" dirty="0"/>
              <a:t> </a:t>
            </a:r>
            <a:r>
              <a:rPr lang="en-US" baseline="0" dirty="0" err="1"/>
              <a:t>nêu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, </a:t>
            </a:r>
            <a:r>
              <a:rPr lang="en-US" baseline="0" dirty="0" err="1"/>
              <a:t>cả</a:t>
            </a:r>
            <a:r>
              <a:rPr lang="en-US" baseline="0" dirty="0"/>
              <a:t> </a:t>
            </a:r>
            <a:r>
              <a:rPr lang="en-US" baseline="0" dirty="0" err="1"/>
              <a:t>lớp</a:t>
            </a:r>
            <a:r>
              <a:rPr lang="en-US" baseline="0" dirty="0"/>
              <a:t>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FEA4BA-9C9D-4763-B8F6-1C760A4D742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93783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3954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03618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47870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861231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086840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02672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186768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microsoft.com/office/2007/relationships/hdphoto" Target="../media/hdphoto1.wdp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4" Type="http://schemas.microsoft.com/office/2007/relationships/hdphoto" Target="../media/hdphoto1.wdp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Relationship Id="rId4" Type="http://schemas.microsoft.com/office/2007/relationships/hdphoto" Target="../media/hdphoto1.wdp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Relationship Id="rId4" Type="http://schemas.microsoft.com/office/2007/relationships/hdphoto" Target="../media/hdphoto1.wdp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Relationship Id="rId4" Type="http://schemas.microsoft.com/office/2007/relationships/hdphoto" Target="../media/hdphoto1.wdp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Relationship Id="rId4" Type="http://schemas.microsoft.com/office/2007/relationships/hdphoto" Target="../media/hdphoto1.wdp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8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Relationship Id="rId4" Type="http://schemas.microsoft.com/office/2007/relationships/hdphoto" Target="../media/hdphoto1.wdp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9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9.xml"/><Relationship Id="rId4" Type="http://schemas.microsoft.com/office/2007/relationships/hdphoto" Target="../media/hdphoto1.wdp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3802" y="1122624"/>
            <a:ext cx="9142810" cy="2388153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3802" y="3602873"/>
            <a:ext cx="9142810" cy="165614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2023/9/10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369155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2023/9/10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37700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3764" y="365209"/>
            <a:ext cx="2628558" cy="5813184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092" y="365209"/>
            <a:ext cx="7733293" cy="5813184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2023/9/10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27235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10/9/2023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27981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10/9/2023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83489971"/>
      </p:ext>
    </p:extLst>
  </p:cSld>
  <p:clrMapOvr>
    <a:masterClrMapping/>
  </p:clrMapOvr>
  <p:hf hd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10/9/2023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549709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10/9/2023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64534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10/9/2023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170962210"/>
      </p:ext>
    </p:extLst>
  </p:cSld>
  <p:clrMapOvr>
    <a:masterClrMapping/>
  </p:clrMapOvr>
  <p:hf hd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10/9/2023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816841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10/9/2023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893292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10/9/2023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697907939"/>
      </p:ext>
    </p:extLst>
  </p:cSld>
  <p:clrMapOvr>
    <a:masterClrMapping/>
  </p:clrMapOvr>
  <p:hf hd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2023/9/10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7567866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10/9/2023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473814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10/9/2023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30393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10/9/2023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945302849"/>
      </p:ext>
    </p:extLst>
  </p:cSld>
  <p:clrMapOvr>
    <a:masterClrMapping/>
  </p:clrMapOvr>
  <p:hf hd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10/9/2023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299073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10/9/2023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729221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10/9/2023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174124145"/>
      </p:ext>
    </p:extLst>
  </p:cSld>
  <p:clrMapOvr>
    <a:masterClrMapping/>
  </p:clrMapOvr>
  <p:hf hd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10/9/2023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847426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10/9/2023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694441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10/9/2023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502747024"/>
      </p:ext>
    </p:extLst>
  </p:cSld>
  <p:clrMapOvr>
    <a:masterClrMapping/>
  </p:clrMapOvr>
  <p:hf hd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10/9/2023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01515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743" y="1710135"/>
            <a:ext cx="10514231" cy="2853398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743" y="4590527"/>
            <a:ext cx="10514231" cy="1500534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2023/9/10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826197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10/9/2023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129409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10/9/2023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18163827"/>
      </p:ext>
    </p:extLst>
  </p:cSld>
  <p:clrMapOvr>
    <a:masterClrMapping/>
  </p:clrMapOvr>
  <p:hf hdr="0" dt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10/9/2023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213621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10/9/2023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395071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10/9/2023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552026902"/>
      </p:ext>
    </p:extLst>
  </p:cSld>
  <p:clrMapOvr>
    <a:masterClrMapping/>
  </p:clrMapOvr>
  <p:hf hdr="0" dt="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10/9/2023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592569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282" y="2130922"/>
            <a:ext cx="10361851" cy="147036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563" y="3887100"/>
            <a:ext cx="8533289" cy="1753006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9/10/2023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962629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9/10/2023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156281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960" y="4407923"/>
            <a:ext cx="10361851" cy="1362390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2960" y="2907387"/>
            <a:ext cx="10361851" cy="1500534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9/10/2023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157008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522" y="1600572"/>
            <a:ext cx="5384099" cy="4527011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6794" y="1600572"/>
            <a:ext cx="5384099" cy="4527011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9/10/2023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6614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091" y="1826048"/>
            <a:ext cx="5180926" cy="4352346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1396" y="1826048"/>
            <a:ext cx="5180926" cy="4352346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2023/9/10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890231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2" y="1535469"/>
            <a:ext cx="5386216" cy="639911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700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200" b="1"/>
            </a:lvl4pPr>
            <a:lvl5pPr marL="2438339" indent="0">
              <a:buNone/>
              <a:defRPr sz="2200" b="1"/>
            </a:lvl5pPr>
            <a:lvl6pPr marL="3047924" indent="0">
              <a:buNone/>
              <a:defRPr sz="2200" b="1"/>
            </a:lvl6pPr>
            <a:lvl7pPr marL="3657509" indent="0">
              <a:buNone/>
              <a:defRPr sz="2200" b="1"/>
            </a:lvl7pPr>
            <a:lvl8pPr marL="4267093" indent="0">
              <a:buNone/>
              <a:defRPr sz="2200" b="1"/>
            </a:lvl8pPr>
            <a:lvl9pPr marL="4876678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22" y="2175380"/>
            <a:ext cx="5386216" cy="3952203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2567" y="1535469"/>
            <a:ext cx="5388332" cy="639911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700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200" b="1"/>
            </a:lvl4pPr>
            <a:lvl5pPr marL="2438339" indent="0">
              <a:buNone/>
              <a:defRPr sz="2200" b="1"/>
            </a:lvl5pPr>
            <a:lvl6pPr marL="3047924" indent="0">
              <a:buNone/>
              <a:defRPr sz="2200" b="1"/>
            </a:lvl6pPr>
            <a:lvl7pPr marL="3657509" indent="0">
              <a:buNone/>
              <a:defRPr sz="2200" b="1"/>
            </a:lvl7pPr>
            <a:lvl8pPr marL="4267093" indent="0">
              <a:buNone/>
              <a:defRPr sz="2200" b="1"/>
            </a:lvl8pPr>
            <a:lvl9pPr marL="4876678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2567" y="2175380"/>
            <a:ext cx="5388332" cy="3952203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9/10/2023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941432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9/10/2023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011746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485" y="1031497"/>
            <a:ext cx="9911444" cy="4290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899289" y="6453393"/>
            <a:ext cx="391838" cy="22015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9/10/2023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2992" y="6397708"/>
            <a:ext cx="2844430" cy="365210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688743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532150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24" y="273113"/>
            <a:ext cx="4010562" cy="1162320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113" y="273117"/>
            <a:ext cx="6814780" cy="5854468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24" y="1435437"/>
            <a:ext cx="4010562" cy="4692149"/>
          </a:xfrm>
        </p:spPr>
        <p:txBody>
          <a:bodyPr/>
          <a:lstStyle>
            <a:lvl1pPr marL="0" indent="0">
              <a:buNone/>
              <a:defRPr sz="1900"/>
            </a:lvl1pPr>
            <a:lvl2pPr marL="609585" indent="0">
              <a:buNone/>
              <a:defRPr sz="1600"/>
            </a:lvl2pPr>
            <a:lvl3pPr marL="1219170" indent="0">
              <a:buNone/>
              <a:defRPr sz="1400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9/10/2023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129334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406" y="4801714"/>
            <a:ext cx="7314248" cy="566870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406" y="612918"/>
            <a:ext cx="7314248" cy="4115753"/>
          </a:xfrm>
        </p:spPr>
        <p:txBody>
          <a:bodyPr/>
          <a:lstStyle>
            <a:lvl1pPr marL="0" indent="0">
              <a:buNone/>
              <a:defRPr sz="4300"/>
            </a:lvl1pPr>
            <a:lvl2pPr marL="609585" indent="0">
              <a:buNone/>
              <a:defRPr sz="3800"/>
            </a:lvl2pPr>
            <a:lvl3pPr marL="1219170" indent="0">
              <a:buNone/>
              <a:defRPr sz="3200"/>
            </a:lvl3pPr>
            <a:lvl4pPr marL="1828754" indent="0">
              <a:buNone/>
              <a:defRPr sz="2700"/>
            </a:lvl4pPr>
            <a:lvl5pPr marL="2438339" indent="0">
              <a:buNone/>
              <a:defRPr sz="2700"/>
            </a:lvl5pPr>
            <a:lvl6pPr marL="3047924" indent="0">
              <a:buNone/>
              <a:defRPr sz="2700"/>
            </a:lvl6pPr>
            <a:lvl7pPr marL="3657509" indent="0">
              <a:buNone/>
              <a:defRPr sz="2700"/>
            </a:lvl7pPr>
            <a:lvl8pPr marL="4267093" indent="0">
              <a:buNone/>
              <a:defRPr sz="2700"/>
            </a:lvl8pPr>
            <a:lvl9pPr marL="4876678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406" y="5368584"/>
            <a:ext cx="7314248" cy="805049"/>
          </a:xfrm>
        </p:spPr>
        <p:txBody>
          <a:bodyPr/>
          <a:lstStyle>
            <a:lvl1pPr marL="0" indent="0">
              <a:buNone/>
              <a:defRPr sz="1900"/>
            </a:lvl1pPr>
            <a:lvl2pPr marL="609585" indent="0">
              <a:buNone/>
              <a:defRPr sz="1600"/>
            </a:lvl2pPr>
            <a:lvl3pPr marL="1219170" indent="0">
              <a:buNone/>
              <a:defRPr sz="1400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9/10/2023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732670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9/10/2023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3853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8050" y="274704"/>
            <a:ext cx="2742843" cy="585288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22" y="274704"/>
            <a:ext cx="8025355" cy="585288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9/10/2023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467118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7112595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43"/>
          <p:cNvSpPr txBox="1">
            <a:spLocks noGrp="1"/>
          </p:cNvSpPr>
          <p:nvPr>
            <p:ph type="title"/>
          </p:nvPr>
        </p:nvSpPr>
        <p:spPr>
          <a:xfrm>
            <a:off x="415546" y="593504"/>
            <a:ext cx="11359321" cy="763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62" name="Google Shape;362;p43"/>
          <p:cNvSpPr txBox="1">
            <a:spLocks noGrp="1"/>
          </p:cNvSpPr>
          <p:nvPr>
            <p:ph type="body" idx="1"/>
          </p:nvPr>
        </p:nvSpPr>
        <p:spPr>
          <a:xfrm>
            <a:off x="415546" y="1536989"/>
            <a:ext cx="11359321" cy="45562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154" lvl="0" indent="-342866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309" lvl="1" indent="-317468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463" lvl="2" indent="-317468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617" lvl="3" indent="-317468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5771" lvl="4" indent="-317468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2926" lvl="5" indent="-317468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200080" lvl="6" indent="-317468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7234" lvl="7" indent="-317468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4389" lvl="8" indent="-317468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63" name="Google Shape;363;p43"/>
          <p:cNvSpPr txBox="1">
            <a:spLocks noGrp="1"/>
          </p:cNvSpPr>
          <p:nvPr>
            <p:ph type="sldNum" idx="12"/>
          </p:nvPr>
        </p:nvSpPr>
        <p:spPr>
          <a:xfrm>
            <a:off x="11295140" y="6219062"/>
            <a:ext cx="731505" cy="524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309">
              <a:defRPr/>
            </a:pPr>
            <a:fld id="{00000000-1234-1234-1234-123412341234}" type="slidenum">
              <a:rPr lang="en-US" kern="0" smtClean="0"/>
              <a:pPr defTabSz="914309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11526228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680" y="365211"/>
            <a:ext cx="10514231" cy="132587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679" y="1681553"/>
            <a:ext cx="5157116" cy="82410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679" y="2505656"/>
            <a:ext cx="5157116" cy="3685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1398" y="1681553"/>
            <a:ext cx="5182513" cy="82410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1398" y="2505656"/>
            <a:ext cx="5182513" cy="3685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2023/9/10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919110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124"/>
          <p:cNvSpPr txBox="1">
            <a:spLocks noGrp="1"/>
          </p:cNvSpPr>
          <p:nvPr>
            <p:ph type="ctrTitle"/>
          </p:nvPr>
        </p:nvSpPr>
        <p:spPr>
          <a:xfrm>
            <a:off x="415557" y="992997"/>
            <a:ext cx="11359321" cy="27374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2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2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2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2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2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2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2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2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2"/>
            </a:lvl9pPr>
          </a:lstStyle>
          <a:p>
            <a:endParaRPr/>
          </a:p>
        </p:txBody>
      </p:sp>
      <p:sp>
        <p:nvSpPr>
          <p:cNvPr id="366" name="Google Shape;366;p124"/>
          <p:cNvSpPr txBox="1">
            <a:spLocks noGrp="1"/>
          </p:cNvSpPr>
          <p:nvPr>
            <p:ph type="subTitle" idx="1"/>
          </p:nvPr>
        </p:nvSpPr>
        <p:spPr>
          <a:xfrm>
            <a:off x="415546" y="3779708"/>
            <a:ext cx="11359321" cy="10570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367" name="Google Shape;367;p124"/>
          <p:cNvSpPr txBox="1">
            <a:spLocks noGrp="1"/>
          </p:cNvSpPr>
          <p:nvPr>
            <p:ph type="sldNum" idx="12"/>
          </p:nvPr>
        </p:nvSpPr>
        <p:spPr>
          <a:xfrm>
            <a:off x="11295140" y="6219062"/>
            <a:ext cx="731505" cy="524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309">
              <a:defRPr/>
            </a:pPr>
            <a:fld id="{00000000-1234-1234-1234-123412341234}" type="slidenum">
              <a:rPr lang="en-US" kern="0" smtClean="0"/>
              <a:pPr defTabSz="914309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222032404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125"/>
          <p:cNvSpPr txBox="1">
            <a:spLocks noGrp="1"/>
          </p:cNvSpPr>
          <p:nvPr>
            <p:ph type="title"/>
          </p:nvPr>
        </p:nvSpPr>
        <p:spPr>
          <a:xfrm>
            <a:off x="415546" y="2868464"/>
            <a:ext cx="11359321" cy="1122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70" name="Google Shape;370;p125"/>
          <p:cNvSpPr txBox="1">
            <a:spLocks noGrp="1"/>
          </p:cNvSpPr>
          <p:nvPr>
            <p:ph type="sldNum" idx="12"/>
          </p:nvPr>
        </p:nvSpPr>
        <p:spPr>
          <a:xfrm>
            <a:off x="11295140" y="6219062"/>
            <a:ext cx="731505" cy="524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309">
              <a:defRPr/>
            </a:pPr>
            <a:fld id="{00000000-1234-1234-1234-123412341234}" type="slidenum">
              <a:rPr lang="en-US" kern="0" smtClean="0"/>
              <a:pPr defTabSz="914309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210066214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>
  <p:cSld name="1_Title and body"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126"/>
          <p:cNvSpPr txBox="1">
            <a:spLocks noGrp="1"/>
          </p:cNvSpPr>
          <p:nvPr>
            <p:ph type="title"/>
          </p:nvPr>
        </p:nvSpPr>
        <p:spPr>
          <a:xfrm>
            <a:off x="415546" y="593504"/>
            <a:ext cx="11359321" cy="763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73" name="Google Shape;373;p126"/>
          <p:cNvSpPr txBox="1">
            <a:spLocks noGrp="1"/>
          </p:cNvSpPr>
          <p:nvPr>
            <p:ph type="body" idx="1"/>
          </p:nvPr>
        </p:nvSpPr>
        <p:spPr>
          <a:xfrm>
            <a:off x="415546" y="1536989"/>
            <a:ext cx="11359321" cy="45562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154" lvl="0" indent="-342866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309" lvl="1" indent="-317468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463" lvl="2" indent="-317468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617" lvl="3" indent="-317468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5771" lvl="4" indent="-317468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2926" lvl="5" indent="-317468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200080" lvl="6" indent="-317468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7234" lvl="7" indent="-317468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4389" lvl="8" indent="-317468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74" name="Google Shape;374;p126"/>
          <p:cNvSpPr txBox="1">
            <a:spLocks noGrp="1"/>
          </p:cNvSpPr>
          <p:nvPr>
            <p:ph type="sldNum" idx="12"/>
          </p:nvPr>
        </p:nvSpPr>
        <p:spPr>
          <a:xfrm>
            <a:off x="11295140" y="6219062"/>
            <a:ext cx="731505" cy="524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309">
              <a:defRPr/>
            </a:pPr>
            <a:fld id="{00000000-1234-1234-1234-123412341234}" type="slidenum">
              <a:rPr lang="en-US" kern="0" smtClean="0"/>
              <a:pPr defTabSz="914309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114029514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127"/>
          <p:cNvSpPr txBox="1">
            <a:spLocks noGrp="1"/>
          </p:cNvSpPr>
          <p:nvPr>
            <p:ph type="title"/>
          </p:nvPr>
        </p:nvSpPr>
        <p:spPr>
          <a:xfrm>
            <a:off x="415546" y="593504"/>
            <a:ext cx="11359321" cy="763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77" name="Google Shape;377;p127"/>
          <p:cNvSpPr txBox="1">
            <a:spLocks noGrp="1"/>
          </p:cNvSpPr>
          <p:nvPr>
            <p:ph type="body" idx="1"/>
          </p:nvPr>
        </p:nvSpPr>
        <p:spPr>
          <a:xfrm>
            <a:off x="415546" y="1536989"/>
            <a:ext cx="5332506" cy="45562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154" lvl="0" indent="-31746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914309" lvl="1" indent="-30477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463" lvl="2" indent="-30477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617" lvl="3" indent="-30477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5771" lvl="4" indent="-30477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2926" lvl="5" indent="-30477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200080" lvl="6" indent="-30477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7234" lvl="7" indent="-30477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4389" lvl="8" indent="-30477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78" name="Google Shape;378;p127"/>
          <p:cNvSpPr txBox="1">
            <a:spLocks noGrp="1"/>
          </p:cNvSpPr>
          <p:nvPr>
            <p:ph type="body" idx="2"/>
          </p:nvPr>
        </p:nvSpPr>
        <p:spPr>
          <a:xfrm>
            <a:off x="6442361" y="1536989"/>
            <a:ext cx="5332506" cy="45562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154" lvl="0" indent="-31746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914309" lvl="1" indent="-30477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463" lvl="2" indent="-30477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617" lvl="3" indent="-30477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5771" lvl="4" indent="-30477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2926" lvl="5" indent="-30477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200080" lvl="6" indent="-30477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7234" lvl="7" indent="-30477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4389" lvl="8" indent="-30477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79" name="Google Shape;379;p127"/>
          <p:cNvSpPr txBox="1">
            <a:spLocks noGrp="1"/>
          </p:cNvSpPr>
          <p:nvPr>
            <p:ph type="sldNum" idx="12"/>
          </p:nvPr>
        </p:nvSpPr>
        <p:spPr>
          <a:xfrm>
            <a:off x="11295140" y="6219062"/>
            <a:ext cx="731505" cy="524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309">
              <a:defRPr/>
            </a:pPr>
            <a:fld id="{00000000-1234-1234-1234-123412341234}" type="slidenum">
              <a:rPr lang="en-US" kern="0" smtClean="0"/>
              <a:pPr defTabSz="914309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133903396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128"/>
          <p:cNvSpPr txBox="1">
            <a:spLocks noGrp="1"/>
          </p:cNvSpPr>
          <p:nvPr>
            <p:ph type="title"/>
          </p:nvPr>
        </p:nvSpPr>
        <p:spPr>
          <a:xfrm>
            <a:off x="415546" y="593504"/>
            <a:ext cx="11359321" cy="763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82" name="Google Shape;382;p128"/>
          <p:cNvSpPr txBox="1">
            <a:spLocks noGrp="1"/>
          </p:cNvSpPr>
          <p:nvPr>
            <p:ph type="sldNum" idx="12"/>
          </p:nvPr>
        </p:nvSpPr>
        <p:spPr>
          <a:xfrm>
            <a:off x="11295140" y="6219062"/>
            <a:ext cx="731505" cy="524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309">
              <a:defRPr/>
            </a:pPr>
            <a:fld id="{00000000-1234-1234-1234-123412341234}" type="slidenum">
              <a:rPr lang="en-US" kern="0" smtClean="0"/>
              <a:pPr defTabSz="914309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276641619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29"/>
          <p:cNvSpPr txBox="1">
            <a:spLocks noGrp="1"/>
          </p:cNvSpPr>
          <p:nvPr>
            <p:ph type="title"/>
          </p:nvPr>
        </p:nvSpPr>
        <p:spPr>
          <a:xfrm>
            <a:off x="415546" y="740972"/>
            <a:ext cx="3743513" cy="1007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85" name="Google Shape;385;p129"/>
          <p:cNvSpPr txBox="1">
            <a:spLocks noGrp="1"/>
          </p:cNvSpPr>
          <p:nvPr>
            <p:ph type="body" idx="1"/>
          </p:nvPr>
        </p:nvSpPr>
        <p:spPr>
          <a:xfrm>
            <a:off x="415546" y="1853229"/>
            <a:ext cx="3743513" cy="42401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154" lvl="0" indent="-30477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914309" lvl="1" indent="-30477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463" lvl="2" indent="-30477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617" lvl="3" indent="-30477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5771" lvl="4" indent="-30477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2926" lvl="5" indent="-30477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200080" lvl="6" indent="-30477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7234" lvl="7" indent="-30477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4389" lvl="8" indent="-30477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86" name="Google Shape;386;p129"/>
          <p:cNvSpPr txBox="1">
            <a:spLocks noGrp="1"/>
          </p:cNvSpPr>
          <p:nvPr>
            <p:ph type="sldNum" idx="12"/>
          </p:nvPr>
        </p:nvSpPr>
        <p:spPr>
          <a:xfrm>
            <a:off x="11295140" y="6219062"/>
            <a:ext cx="731505" cy="524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309">
              <a:defRPr/>
            </a:pPr>
            <a:fld id="{00000000-1234-1234-1234-123412341234}" type="slidenum">
              <a:rPr lang="en-US" kern="0" smtClean="0"/>
              <a:pPr defTabSz="914309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336337206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130"/>
          <p:cNvSpPr txBox="1">
            <a:spLocks noGrp="1"/>
          </p:cNvSpPr>
          <p:nvPr>
            <p:ph type="title"/>
          </p:nvPr>
        </p:nvSpPr>
        <p:spPr>
          <a:xfrm>
            <a:off x="653582" y="600339"/>
            <a:ext cx="8489295" cy="545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9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9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9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9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9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9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9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9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9"/>
            </a:lvl9pPr>
          </a:lstStyle>
          <a:p>
            <a:endParaRPr/>
          </a:p>
        </p:txBody>
      </p:sp>
      <p:sp>
        <p:nvSpPr>
          <p:cNvPr id="389" name="Google Shape;389;p130"/>
          <p:cNvSpPr txBox="1">
            <a:spLocks noGrp="1"/>
          </p:cNvSpPr>
          <p:nvPr>
            <p:ph type="sldNum" idx="12"/>
          </p:nvPr>
        </p:nvSpPr>
        <p:spPr>
          <a:xfrm>
            <a:off x="11295140" y="6219062"/>
            <a:ext cx="731505" cy="524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309">
              <a:defRPr/>
            </a:pPr>
            <a:fld id="{00000000-1234-1234-1234-123412341234}" type="slidenum">
              <a:rPr lang="en-US" kern="0" smtClean="0"/>
              <a:pPr defTabSz="914309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163547606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131"/>
          <p:cNvSpPr/>
          <p:nvPr/>
        </p:nvSpPr>
        <p:spPr>
          <a:xfrm>
            <a:off x="6095206" y="-167"/>
            <a:ext cx="6095207" cy="6859588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884" tIns="121884" rIns="121884" bIns="121884" anchor="ctr" anchorCtr="0">
            <a:noAutofit/>
          </a:bodyPr>
          <a:lstStyle/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2" name="Google Shape;392;p131"/>
          <p:cNvSpPr txBox="1">
            <a:spLocks noGrp="1"/>
          </p:cNvSpPr>
          <p:nvPr>
            <p:ph type="title"/>
          </p:nvPr>
        </p:nvSpPr>
        <p:spPr>
          <a:xfrm>
            <a:off x="353954" y="1644614"/>
            <a:ext cx="5392898" cy="19768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9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9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9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9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9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9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9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9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9"/>
            </a:lvl9pPr>
          </a:lstStyle>
          <a:p>
            <a:endParaRPr/>
          </a:p>
        </p:txBody>
      </p:sp>
      <p:sp>
        <p:nvSpPr>
          <p:cNvPr id="393" name="Google Shape;393;p131"/>
          <p:cNvSpPr txBox="1">
            <a:spLocks noGrp="1"/>
          </p:cNvSpPr>
          <p:nvPr>
            <p:ph type="subTitle" idx="1"/>
          </p:nvPr>
        </p:nvSpPr>
        <p:spPr>
          <a:xfrm>
            <a:off x="353954" y="3738299"/>
            <a:ext cx="5392898" cy="16471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4" name="Google Shape;394;p131"/>
          <p:cNvSpPr txBox="1">
            <a:spLocks noGrp="1"/>
          </p:cNvSpPr>
          <p:nvPr>
            <p:ph type="body" idx="2"/>
          </p:nvPr>
        </p:nvSpPr>
        <p:spPr>
          <a:xfrm>
            <a:off x="6585143" y="965656"/>
            <a:ext cx="5115334" cy="49279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154" lvl="0" indent="-342866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309" lvl="1" indent="-317468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463" lvl="2" indent="-317468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617" lvl="3" indent="-317468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5771" lvl="4" indent="-317468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2926" lvl="5" indent="-317468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200080" lvl="6" indent="-317468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7234" lvl="7" indent="-317468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4389" lvl="8" indent="-317468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95" name="Google Shape;395;p131"/>
          <p:cNvSpPr txBox="1">
            <a:spLocks noGrp="1"/>
          </p:cNvSpPr>
          <p:nvPr>
            <p:ph type="sldNum" idx="12"/>
          </p:nvPr>
        </p:nvSpPr>
        <p:spPr>
          <a:xfrm>
            <a:off x="11295140" y="6219062"/>
            <a:ext cx="731505" cy="524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309">
              <a:defRPr/>
            </a:pPr>
            <a:fld id="{00000000-1234-1234-1234-123412341234}" type="slidenum">
              <a:rPr lang="en-US" kern="0" smtClean="0"/>
              <a:pPr defTabSz="914309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424729972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132"/>
          <p:cNvSpPr txBox="1">
            <a:spLocks noGrp="1"/>
          </p:cNvSpPr>
          <p:nvPr>
            <p:ph type="body" idx="1"/>
          </p:nvPr>
        </p:nvSpPr>
        <p:spPr>
          <a:xfrm>
            <a:off x="415546" y="5642073"/>
            <a:ext cx="7997359" cy="806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154" lvl="0" indent="-22857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marL="914309" lvl="1" indent="-317468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463" lvl="2" indent="-317468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617" lvl="3" indent="-317468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5771" lvl="4" indent="-317468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2926" lvl="5" indent="-317468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080" lvl="6" indent="-317468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234" lvl="7" indent="-317468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389" lvl="8" indent="-317468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98" name="Google Shape;398;p132"/>
          <p:cNvSpPr txBox="1">
            <a:spLocks noGrp="1"/>
          </p:cNvSpPr>
          <p:nvPr>
            <p:ph type="sldNum" idx="12"/>
          </p:nvPr>
        </p:nvSpPr>
        <p:spPr>
          <a:xfrm>
            <a:off x="11295140" y="6219062"/>
            <a:ext cx="731505" cy="524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309">
              <a:defRPr/>
            </a:pPr>
            <a:fld id="{00000000-1234-1234-1234-123412341234}" type="slidenum">
              <a:rPr lang="en-US" kern="0" smtClean="0"/>
              <a:pPr defTabSz="914309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284256169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133"/>
          <p:cNvSpPr txBox="1">
            <a:spLocks noGrp="1"/>
          </p:cNvSpPr>
          <p:nvPr>
            <p:ph type="title"/>
          </p:nvPr>
        </p:nvSpPr>
        <p:spPr>
          <a:xfrm>
            <a:off x="415546" y="1475175"/>
            <a:ext cx="11359321" cy="26186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8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8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8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8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8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8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8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8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8"/>
            </a:lvl9pPr>
          </a:lstStyle>
          <a:p>
            <a:endParaRPr/>
          </a:p>
        </p:txBody>
      </p:sp>
      <p:sp>
        <p:nvSpPr>
          <p:cNvPr id="401" name="Google Shape;401;p133"/>
          <p:cNvSpPr txBox="1">
            <a:spLocks noGrp="1"/>
          </p:cNvSpPr>
          <p:nvPr>
            <p:ph type="body" idx="1"/>
          </p:nvPr>
        </p:nvSpPr>
        <p:spPr>
          <a:xfrm>
            <a:off x="415546" y="4203940"/>
            <a:ext cx="11359321" cy="17348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154" lvl="0" indent="-342866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309" lvl="1" indent="-317468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463" lvl="2" indent="-317468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617" lvl="3" indent="-317468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5771" lvl="4" indent="-317468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2926" lvl="5" indent="-317468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200080" lvl="6" indent="-317468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7234" lvl="7" indent="-317468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4389" lvl="8" indent="-317468" algn="ctr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2" name="Google Shape;402;p133"/>
          <p:cNvSpPr txBox="1">
            <a:spLocks noGrp="1"/>
          </p:cNvSpPr>
          <p:nvPr>
            <p:ph type="sldNum" idx="12"/>
          </p:nvPr>
        </p:nvSpPr>
        <p:spPr>
          <a:xfrm>
            <a:off x="11295140" y="6219062"/>
            <a:ext cx="731505" cy="524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309">
              <a:defRPr/>
            </a:pPr>
            <a:fld id="{00000000-1234-1234-1234-123412341234}" type="slidenum">
              <a:rPr lang="en-US" kern="0" smtClean="0"/>
              <a:pPr defTabSz="914309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33279502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2023/9/10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875046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134"/>
          <p:cNvSpPr txBox="1">
            <a:spLocks noGrp="1"/>
          </p:cNvSpPr>
          <p:nvPr>
            <p:ph type="sldNum" idx="12"/>
          </p:nvPr>
        </p:nvSpPr>
        <p:spPr>
          <a:xfrm>
            <a:off x="11295140" y="6219062"/>
            <a:ext cx="731505" cy="524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309">
              <a:defRPr/>
            </a:pPr>
            <a:fld id="{00000000-1234-1234-1234-123412341234}" type="slidenum">
              <a:rPr lang="en-US" kern="0" smtClean="0"/>
              <a:pPr defTabSz="914309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283205830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3802" y="1122623"/>
            <a:ext cx="9142810" cy="2388153"/>
          </a:xfrm>
        </p:spPr>
        <p:txBody>
          <a:bodyPr anchor="b"/>
          <a:lstStyle>
            <a:lvl1pPr algn="ctr">
              <a:defRPr sz="5999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3802" y="3602872"/>
            <a:ext cx="9142810" cy="165614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54" indent="0" algn="ctr">
              <a:buNone/>
              <a:defRPr sz="2000"/>
            </a:lvl2pPr>
            <a:lvl3pPr marL="914309" indent="0" algn="ctr">
              <a:buNone/>
              <a:defRPr sz="1800"/>
            </a:lvl3pPr>
            <a:lvl4pPr marL="1371463" indent="0" algn="ctr">
              <a:buNone/>
              <a:defRPr sz="1600"/>
            </a:lvl4pPr>
            <a:lvl5pPr marL="1828617" indent="0" algn="ctr">
              <a:buNone/>
              <a:defRPr sz="1600"/>
            </a:lvl5pPr>
            <a:lvl6pPr marL="2285771" indent="0" algn="ctr">
              <a:buNone/>
              <a:defRPr sz="1600"/>
            </a:lvl6pPr>
            <a:lvl7pPr marL="2742926" indent="0" algn="ctr">
              <a:buNone/>
              <a:defRPr sz="1600"/>
            </a:lvl7pPr>
            <a:lvl8pPr marL="3200080" indent="0" algn="ctr">
              <a:buNone/>
              <a:defRPr sz="1600"/>
            </a:lvl8pPr>
            <a:lvl9pPr marL="3657234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09">
              <a:defRPr/>
            </a:pPr>
            <a:fld id="{A43FB761-B3F0-4EEF-A476-27C2809F41E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2023/9/10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9">
              <a:defRPr/>
            </a:pPr>
            <a:fld id="{098A0BAA-A705-45A5-B4A0-0B5EB858F19D}" type="slidenum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36761495"/>
      </p:ext>
    </p:extLst>
  </p:cSld>
  <p:clrMapOvr>
    <a:masterClrMapping/>
  </p:clrMapOvr>
  <p:transition spd="slow" advTm="12737">
    <p:wip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09">
              <a:defRPr/>
            </a:pPr>
            <a:fld id="{A43FB761-B3F0-4EEF-A476-27C2809F41E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2023/9/10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9">
              <a:defRPr/>
            </a:pPr>
            <a:fld id="{098A0BAA-A705-45A5-B4A0-0B5EB858F19D}" type="slidenum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89548922"/>
      </p:ext>
    </p:extLst>
  </p:cSld>
  <p:clrMapOvr>
    <a:masterClrMapping/>
  </p:clrMapOvr>
  <p:transition spd="slow" advTm="12737">
    <p:wip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742" y="1710134"/>
            <a:ext cx="10514231" cy="2853398"/>
          </a:xfrm>
        </p:spPr>
        <p:txBody>
          <a:bodyPr anchor="b"/>
          <a:lstStyle>
            <a:lvl1pPr>
              <a:defRPr sz="5999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742" y="4590526"/>
            <a:ext cx="10514231" cy="1500534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5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0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46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6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77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9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08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23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09">
              <a:defRPr/>
            </a:pPr>
            <a:fld id="{A43FB761-B3F0-4EEF-A476-27C2809F41E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2023/9/10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9">
              <a:defRPr/>
            </a:pPr>
            <a:fld id="{098A0BAA-A705-45A5-B4A0-0B5EB858F19D}" type="slidenum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27029533"/>
      </p:ext>
    </p:extLst>
  </p:cSld>
  <p:clrMapOvr>
    <a:masterClrMapping/>
  </p:clrMapOvr>
  <p:transition spd="slow" advTm="12737">
    <p:wip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091" y="1826048"/>
            <a:ext cx="5180926" cy="4352346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1396" y="1826048"/>
            <a:ext cx="5180926" cy="4352346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09">
              <a:defRPr/>
            </a:pPr>
            <a:fld id="{A43FB761-B3F0-4EEF-A476-27C2809F41E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2023/9/10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9">
              <a:defRPr/>
            </a:pPr>
            <a:fld id="{098A0BAA-A705-45A5-B4A0-0B5EB858F19D}" type="slidenum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70202975"/>
      </p:ext>
    </p:extLst>
  </p:cSld>
  <p:clrMapOvr>
    <a:masterClrMapping/>
  </p:clrMapOvr>
  <p:transition spd="slow" advTm="12737">
    <p:wip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679" y="365210"/>
            <a:ext cx="10514231" cy="132587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679" y="1681552"/>
            <a:ext cx="5157116" cy="82410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4" indent="0">
              <a:buNone/>
              <a:defRPr sz="2000" b="1"/>
            </a:lvl2pPr>
            <a:lvl3pPr marL="914309" indent="0">
              <a:buNone/>
              <a:defRPr sz="1800" b="1"/>
            </a:lvl3pPr>
            <a:lvl4pPr marL="1371463" indent="0">
              <a:buNone/>
              <a:defRPr sz="1600" b="1"/>
            </a:lvl4pPr>
            <a:lvl5pPr marL="1828617" indent="0">
              <a:buNone/>
              <a:defRPr sz="1600" b="1"/>
            </a:lvl5pPr>
            <a:lvl6pPr marL="2285771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4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679" y="2505655"/>
            <a:ext cx="5157116" cy="3685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1397" y="1681552"/>
            <a:ext cx="5182513" cy="82410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4" indent="0">
              <a:buNone/>
              <a:defRPr sz="2000" b="1"/>
            </a:lvl2pPr>
            <a:lvl3pPr marL="914309" indent="0">
              <a:buNone/>
              <a:defRPr sz="1800" b="1"/>
            </a:lvl3pPr>
            <a:lvl4pPr marL="1371463" indent="0">
              <a:buNone/>
              <a:defRPr sz="1600" b="1"/>
            </a:lvl4pPr>
            <a:lvl5pPr marL="1828617" indent="0">
              <a:buNone/>
              <a:defRPr sz="1600" b="1"/>
            </a:lvl5pPr>
            <a:lvl6pPr marL="2285771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4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1397" y="2505655"/>
            <a:ext cx="5182513" cy="3685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09">
              <a:defRPr/>
            </a:pPr>
            <a:fld id="{A43FB761-B3F0-4EEF-A476-27C2809F41E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2023/9/10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9">
              <a:defRPr/>
            </a:pPr>
            <a:fld id="{098A0BAA-A705-45A5-B4A0-0B5EB858F19D}" type="slidenum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11184836"/>
      </p:ext>
    </p:extLst>
  </p:cSld>
  <p:clrMapOvr>
    <a:masterClrMapping/>
  </p:clrMapOvr>
  <p:transition spd="slow" advTm="12737">
    <p:wip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09">
              <a:defRPr/>
            </a:pPr>
            <a:fld id="{A43FB761-B3F0-4EEF-A476-27C2809F41E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2023/9/10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9">
              <a:defRPr/>
            </a:pPr>
            <a:fld id="{098A0BAA-A705-45A5-B4A0-0B5EB858F19D}" type="slidenum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57917732"/>
      </p:ext>
    </p:extLst>
  </p:cSld>
  <p:clrMapOvr>
    <a:masterClrMapping/>
  </p:clrMapOvr>
  <p:transition spd="slow" advTm="12737">
    <p:wip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09">
              <a:defRPr/>
            </a:pPr>
            <a:fld id="{A43FB761-B3F0-4EEF-A476-27C2809F41E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2023/9/10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9">
              <a:defRPr/>
            </a:pPr>
            <a:fld id="{098A0BAA-A705-45A5-B4A0-0B5EB858F19D}" type="slidenum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98776365"/>
      </p:ext>
    </p:extLst>
  </p:cSld>
  <p:clrMapOvr>
    <a:masterClrMapping/>
  </p:clrMapOvr>
  <p:transition spd="slow" advTm="12737">
    <p:wip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09">
              <a:defRPr/>
            </a:pPr>
            <a:fld id="{A43FB761-B3F0-4EEF-A476-27C2809F41E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2023/9/10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9">
              <a:defRPr/>
            </a:pPr>
            <a:fld id="{098A0BAA-A705-45A5-B4A0-0B5EB858F19D}" type="slidenum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62648780"/>
      </p:ext>
    </p:extLst>
  </p:cSld>
  <p:clrMapOvr>
    <a:masterClrMapping/>
  </p:clrMapOvr>
  <p:transition spd="slow" advTm="12737">
    <p:wip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679" y="457306"/>
            <a:ext cx="3931725" cy="160057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2513" y="987654"/>
            <a:ext cx="6171397" cy="487475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679" y="2057876"/>
            <a:ext cx="3931725" cy="3812471"/>
          </a:xfrm>
        </p:spPr>
        <p:txBody>
          <a:bodyPr/>
          <a:lstStyle>
            <a:lvl1pPr marL="0" indent="0">
              <a:buNone/>
              <a:defRPr sz="1600"/>
            </a:lvl1pPr>
            <a:lvl2pPr marL="457154" indent="0">
              <a:buNone/>
              <a:defRPr sz="1400"/>
            </a:lvl2pPr>
            <a:lvl3pPr marL="914309" indent="0">
              <a:buNone/>
              <a:defRPr sz="1200"/>
            </a:lvl3pPr>
            <a:lvl4pPr marL="1371463" indent="0">
              <a:buNone/>
              <a:defRPr sz="1000"/>
            </a:lvl4pPr>
            <a:lvl5pPr marL="1828617" indent="0">
              <a:buNone/>
              <a:defRPr sz="1000"/>
            </a:lvl5pPr>
            <a:lvl6pPr marL="2285771" indent="0">
              <a:buNone/>
              <a:defRPr sz="1000"/>
            </a:lvl6pPr>
            <a:lvl7pPr marL="2742926" indent="0">
              <a:buNone/>
              <a:defRPr sz="1000"/>
            </a:lvl7pPr>
            <a:lvl8pPr marL="3200080" indent="0">
              <a:buNone/>
              <a:defRPr sz="1000"/>
            </a:lvl8pPr>
            <a:lvl9pPr marL="3657234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09">
              <a:defRPr/>
            </a:pPr>
            <a:fld id="{A43FB761-B3F0-4EEF-A476-27C2809F41E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2023/9/10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9">
              <a:defRPr/>
            </a:pPr>
            <a:fld id="{098A0BAA-A705-45A5-B4A0-0B5EB858F19D}" type="slidenum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00290794"/>
      </p:ext>
    </p:extLst>
  </p:cSld>
  <p:clrMapOvr>
    <a:masterClrMapping/>
  </p:clrMapOvr>
  <p:transition spd="slow" advTm="12737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2023/9/10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985810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679" y="457306"/>
            <a:ext cx="3931725" cy="160057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2513" y="987654"/>
            <a:ext cx="6171397" cy="4874754"/>
          </a:xfrm>
        </p:spPr>
        <p:txBody>
          <a:bodyPr/>
          <a:lstStyle>
            <a:lvl1pPr marL="0" indent="0">
              <a:buNone/>
              <a:defRPr sz="3200"/>
            </a:lvl1pPr>
            <a:lvl2pPr marL="457154" indent="0">
              <a:buNone/>
              <a:defRPr sz="2800"/>
            </a:lvl2pPr>
            <a:lvl3pPr marL="914309" indent="0">
              <a:buNone/>
              <a:defRPr sz="2400"/>
            </a:lvl3pPr>
            <a:lvl4pPr marL="1371463" indent="0">
              <a:buNone/>
              <a:defRPr sz="2000"/>
            </a:lvl4pPr>
            <a:lvl5pPr marL="1828617" indent="0">
              <a:buNone/>
              <a:defRPr sz="2000"/>
            </a:lvl5pPr>
            <a:lvl6pPr marL="2285771" indent="0">
              <a:buNone/>
              <a:defRPr sz="2000"/>
            </a:lvl6pPr>
            <a:lvl7pPr marL="2742926" indent="0">
              <a:buNone/>
              <a:defRPr sz="2000"/>
            </a:lvl7pPr>
            <a:lvl8pPr marL="3200080" indent="0">
              <a:buNone/>
              <a:defRPr sz="2000"/>
            </a:lvl8pPr>
            <a:lvl9pPr marL="3657234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679" y="2057876"/>
            <a:ext cx="3931725" cy="3812471"/>
          </a:xfrm>
        </p:spPr>
        <p:txBody>
          <a:bodyPr/>
          <a:lstStyle>
            <a:lvl1pPr marL="0" indent="0">
              <a:buNone/>
              <a:defRPr sz="1600"/>
            </a:lvl1pPr>
            <a:lvl2pPr marL="457154" indent="0">
              <a:buNone/>
              <a:defRPr sz="1400"/>
            </a:lvl2pPr>
            <a:lvl3pPr marL="914309" indent="0">
              <a:buNone/>
              <a:defRPr sz="1200"/>
            </a:lvl3pPr>
            <a:lvl4pPr marL="1371463" indent="0">
              <a:buNone/>
              <a:defRPr sz="1000"/>
            </a:lvl4pPr>
            <a:lvl5pPr marL="1828617" indent="0">
              <a:buNone/>
              <a:defRPr sz="1000"/>
            </a:lvl5pPr>
            <a:lvl6pPr marL="2285771" indent="0">
              <a:buNone/>
              <a:defRPr sz="1000"/>
            </a:lvl6pPr>
            <a:lvl7pPr marL="2742926" indent="0">
              <a:buNone/>
              <a:defRPr sz="1000"/>
            </a:lvl7pPr>
            <a:lvl8pPr marL="3200080" indent="0">
              <a:buNone/>
              <a:defRPr sz="1000"/>
            </a:lvl8pPr>
            <a:lvl9pPr marL="3657234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09">
              <a:defRPr/>
            </a:pPr>
            <a:fld id="{A43FB761-B3F0-4EEF-A476-27C2809F41E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2023/9/10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9">
              <a:defRPr/>
            </a:pPr>
            <a:fld id="{098A0BAA-A705-45A5-B4A0-0B5EB858F19D}" type="slidenum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2618295"/>
      </p:ext>
    </p:extLst>
  </p:cSld>
  <p:clrMapOvr>
    <a:masterClrMapping/>
  </p:clrMapOvr>
  <p:transition spd="slow" advTm="12737">
    <p:wip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09">
              <a:defRPr/>
            </a:pPr>
            <a:fld id="{A43FB761-B3F0-4EEF-A476-27C2809F41E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2023/9/10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9">
              <a:defRPr/>
            </a:pPr>
            <a:fld id="{098A0BAA-A705-45A5-B4A0-0B5EB858F19D}" type="slidenum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6052002"/>
      </p:ext>
    </p:extLst>
  </p:cSld>
  <p:clrMapOvr>
    <a:masterClrMapping/>
  </p:clrMapOvr>
  <p:transition spd="slow" advTm="12737">
    <p:wip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3764" y="365209"/>
            <a:ext cx="2628558" cy="5813184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091" y="365209"/>
            <a:ext cx="7733293" cy="5813184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09">
              <a:defRPr/>
            </a:pPr>
            <a:fld id="{A43FB761-B3F0-4EEF-A476-27C2809F41E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2023/9/10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9">
              <a:defRPr/>
            </a:pPr>
            <a:fld id="{098A0BAA-A705-45A5-B4A0-0B5EB858F19D}" type="slidenum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4816700"/>
      </p:ext>
    </p:extLst>
  </p:cSld>
  <p:clrMapOvr>
    <a:masterClrMapping/>
  </p:clrMapOvr>
  <p:transition spd="slow" advTm="12737">
    <p:wip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3802" y="1122623"/>
            <a:ext cx="9142810" cy="2388153"/>
          </a:xfrm>
          <a:prstGeom prst="rect">
            <a:avLst/>
          </a:prstGeom>
        </p:spPr>
        <p:txBody>
          <a:bodyPr anchor="b"/>
          <a:lstStyle>
            <a:lvl1pPr algn="ctr">
              <a:defRPr sz="5999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3802" y="3602872"/>
            <a:ext cx="9142810" cy="165614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54" indent="0" algn="ctr">
              <a:buNone/>
              <a:defRPr sz="2000"/>
            </a:lvl2pPr>
            <a:lvl3pPr marL="914309" indent="0" algn="ctr">
              <a:buNone/>
              <a:defRPr sz="1800"/>
            </a:lvl3pPr>
            <a:lvl4pPr marL="1371463" indent="0" algn="ctr">
              <a:buNone/>
              <a:defRPr sz="1600"/>
            </a:lvl4pPr>
            <a:lvl5pPr marL="1828617" indent="0" algn="ctr">
              <a:buNone/>
              <a:defRPr sz="1600"/>
            </a:lvl5pPr>
            <a:lvl6pPr marL="2285771" indent="0" algn="ctr">
              <a:buNone/>
              <a:defRPr sz="1600"/>
            </a:lvl6pPr>
            <a:lvl7pPr marL="2742926" indent="0" algn="ctr">
              <a:buNone/>
              <a:defRPr sz="1600"/>
            </a:lvl7pPr>
            <a:lvl8pPr marL="3200080" indent="0" algn="ctr">
              <a:buNone/>
              <a:defRPr sz="1600"/>
            </a:lvl8pPr>
            <a:lvl9pPr marL="3657234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091" y="6357822"/>
            <a:ext cx="2742843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fld id="{6B833182-0A27-4A82-AD86-EAD6460C4385}" type="datetimeFigureOut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2023/9/10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075" y="6357822"/>
            <a:ext cx="4114264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09479" y="6357822"/>
            <a:ext cx="2742843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fld id="{76B89268-6037-4630-93B9-87DCE428E2CA}" type="slidenum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3602007"/>
      </p:ext>
    </p:extLst>
  </p:cSld>
  <p:clrMapOvr>
    <a:masterClrMapping/>
  </p:clrMapOvr>
  <p:transition spd="med" advTm="4000">
    <p:pull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091" y="365210"/>
            <a:ext cx="10514231" cy="132587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091" y="1826048"/>
            <a:ext cx="10514231" cy="435234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091" y="6357822"/>
            <a:ext cx="2742843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fld id="{6B833182-0A27-4A82-AD86-EAD6460C4385}" type="datetimeFigureOut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2023/9/10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075" y="6357822"/>
            <a:ext cx="4114264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09479" y="6357822"/>
            <a:ext cx="2742843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fld id="{76B89268-6037-4630-93B9-87DCE428E2CA}" type="slidenum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4265867"/>
      </p:ext>
    </p:extLst>
  </p:cSld>
  <p:clrMapOvr>
    <a:masterClrMapping/>
  </p:clrMapOvr>
  <p:transition spd="med" advTm="4000">
    <p:pull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742" y="1710134"/>
            <a:ext cx="10514231" cy="2853398"/>
          </a:xfrm>
          <a:prstGeom prst="rect">
            <a:avLst/>
          </a:prstGeom>
        </p:spPr>
        <p:txBody>
          <a:bodyPr anchor="b"/>
          <a:lstStyle>
            <a:lvl1pPr>
              <a:defRPr sz="5999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742" y="4590526"/>
            <a:ext cx="10514231" cy="150053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5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0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46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6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77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9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08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23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091" y="6357822"/>
            <a:ext cx="2742843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fld id="{6B833182-0A27-4A82-AD86-EAD6460C4385}" type="datetimeFigureOut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2023/9/10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075" y="6357822"/>
            <a:ext cx="4114264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09479" y="6357822"/>
            <a:ext cx="2742843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fld id="{76B89268-6037-4630-93B9-87DCE428E2CA}" type="slidenum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8246475"/>
      </p:ext>
    </p:extLst>
  </p:cSld>
  <p:clrMapOvr>
    <a:masterClrMapping/>
  </p:clrMapOvr>
  <p:transition spd="med" advTm="4000">
    <p:pull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091" y="365210"/>
            <a:ext cx="10514231" cy="132587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091" y="1826048"/>
            <a:ext cx="5180926" cy="435234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1396" y="1826048"/>
            <a:ext cx="5180926" cy="435234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091" y="6357822"/>
            <a:ext cx="2742843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fld id="{6B833182-0A27-4A82-AD86-EAD6460C4385}" type="datetimeFigureOut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2023/9/10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075" y="6357822"/>
            <a:ext cx="4114264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09479" y="6357822"/>
            <a:ext cx="2742843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fld id="{76B89268-6037-4630-93B9-87DCE428E2CA}" type="slidenum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5116848"/>
      </p:ext>
    </p:extLst>
  </p:cSld>
  <p:clrMapOvr>
    <a:masterClrMapping/>
  </p:clrMapOvr>
  <p:transition spd="med" advTm="4000">
    <p:pull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679" y="365210"/>
            <a:ext cx="10514231" cy="132587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679" y="1681552"/>
            <a:ext cx="5157116" cy="82410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54" indent="0">
              <a:buNone/>
              <a:defRPr sz="2000" b="1"/>
            </a:lvl2pPr>
            <a:lvl3pPr marL="914309" indent="0">
              <a:buNone/>
              <a:defRPr sz="1800" b="1"/>
            </a:lvl3pPr>
            <a:lvl4pPr marL="1371463" indent="0">
              <a:buNone/>
              <a:defRPr sz="1600" b="1"/>
            </a:lvl4pPr>
            <a:lvl5pPr marL="1828617" indent="0">
              <a:buNone/>
              <a:defRPr sz="1600" b="1"/>
            </a:lvl5pPr>
            <a:lvl6pPr marL="2285771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4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679" y="2505655"/>
            <a:ext cx="5157116" cy="368544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1397" y="1681552"/>
            <a:ext cx="5182513" cy="82410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54" indent="0">
              <a:buNone/>
              <a:defRPr sz="2000" b="1"/>
            </a:lvl2pPr>
            <a:lvl3pPr marL="914309" indent="0">
              <a:buNone/>
              <a:defRPr sz="1800" b="1"/>
            </a:lvl3pPr>
            <a:lvl4pPr marL="1371463" indent="0">
              <a:buNone/>
              <a:defRPr sz="1600" b="1"/>
            </a:lvl4pPr>
            <a:lvl5pPr marL="1828617" indent="0">
              <a:buNone/>
              <a:defRPr sz="1600" b="1"/>
            </a:lvl5pPr>
            <a:lvl6pPr marL="2285771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4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1397" y="2505655"/>
            <a:ext cx="5182513" cy="368544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091" y="6357822"/>
            <a:ext cx="2742843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fld id="{6B833182-0A27-4A82-AD86-EAD6460C4385}" type="datetimeFigureOut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2023/9/10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075" y="6357822"/>
            <a:ext cx="4114264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09479" y="6357822"/>
            <a:ext cx="2742843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fld id="{76B89268-6037-4630-93B9-87DCE428E2CA}" type="slidenum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5936339"/>
      </p:ext>
    </p:extLst>
  </p:cSld>
  <p:clrMapOvr>
    <a:masterClrMapping/>
  </p:clrMapOvr>
  <p:transition spd="med" advTm="4000">
    <p:pull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091" y="365210"/>
            <a:ext cx="10514231" cy="132587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091" y="6357822"/>
            <a:ext cx="2742843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fld id="{6B833182-0A27-4A82-AD86-EAD6460C4385}" type="datetimeFigureOut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2023/9/10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075" y="6357822"/>
            <a:ext cx="4114264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09479" y="6357822"/>
            <a:ext cx="2742843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fld id="{76B89268-6037-4630-93B9-87DCE428E2CA}" type="slidenum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9997479"/>
      </p:ext>
    </p:extLst>
  </p:cSld>
  <p:clrMapOvr>
    <a:masterClrMapping/>
  </p:clrMapOvr>
  <p:transition spd="med" advTm="4000">
    <p:pull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091" y="6357822"/>
            <a:ext cx="2742843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fld id="{6B833182-0A27-4A82-AD86-EAD6460C4385}" type="datetimeFigureOut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2023/9/10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075" y="6357822"/>
            <a:ext cx="4114264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09479" y="6357822"/>
            <a:ext cx="2742843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fld id="{76B89268-6037-4630-93B9-87DCE428E2CA}" type="slidenum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6205863"/>
      </p:ext>
    </p:extLst>
  </p:cSld>
  <p:clrMapOvr>
    <a:masterClrMapping/>
  </p:clrMapOvr>
  <p:transition spd="med" advTm="4000">
    <p:pull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679" y="457307"/>
            <a:ext cx="3931725" cy="160057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2514" y="987654"/>
            <a:ext cx="6171397" cy="487475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679" y="2057877"/>
            <a:ext cx="3931725" cy="38124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2023/9/10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843549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679" y="457306"/>
            <a:ext cx="3931725" cy="1600571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2513" y="987654"/>
            <a:ext cx="6171397" cy="4874754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679" y="2057876"/>
            <a:ext cx="3931725" cy="381247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54" indent="0">
              <a:buNone/>
              <a:defRPr sz="1400"/>
            </a:lvl2pPr>
            <a:lvl3pPr marL="914309" indent="0">
              <a:buNone/>
              <a:defRPr sz="1200"/>
            </a:lvl3pPr>
            <a:lvl4pPr marL="1371463" indent="0">
              <a:buNone/>
              <a:defRPr sz="1000"/>
            </a:lvl4pPr>
            <a:lvl5pPr marL="1828617" indent="0">
              <a:buNone/>
              <a:defRPr sz="1000"/>
            </a:lvl5pPr>
            <a:lvl6pPr marL="2285771" indent="0">
              <a:buNone/>
              <a:defRPr sz="1000"/>
            </a:lvl6pPr>
            <a:lvl7pPr marL="2742926" indent="0">
              <a:buNone/>
              <a:defRPr sz="1000"/>
            </a:lvl7pPr>
            <a:lvl8pPr marL="3200080" indent="0">
              <a:buNone/>
              <a:defRPr sz="1000"/>
            </a:lvl8pPr>
            <a:lvl9pPr marL="3657234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091" y="6357822"/>
            <a:ext cx="2742843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fld id="{6B833182-0A27-4A82-AD86-EAD6460C4385}" type="datetimeFigureOut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2023/9/10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075" y="6357822"/>
            <a:ext cx="4114264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09479" y="6357822"/>
            <a:ext cx="2742843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fld id="{76B89268-6037-4630-93B9-87DCE428E2CA}" type="slidenum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9674280"/>
      </p:ext>
    </p:extLst>
  </p:cSld>
  <p:clrMapOvr>
    <a:masterClrMapping/>
  </p:clrMapOvr>
  <p:transition spd="med" advTm="4000">
    <p:pull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679" y="457306"/>
            <a:ext cx="3931725" cy="1600571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2513" y="987654"/>
            <a:ext cx="6171397" cy="487475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54" indent="0">
              <a:buNone/>
              <a:defRPr sz="2800"/>
            </a:lvl2pPr>
            <a:lvl3pPr marL="914309" indent="0">
              <a:buNone/>
              <a:defRPr sz="2400"/>
            </a:lvl3pPr>
            <a:lvl4pPr marL="1371463" indent="0">
              <a:buNone/>
              <a:defRPr sz="2000"/>
            </a:lvl4pPr>
            <a:lvl5pPr marL="1828617" indent="0">
              <a:buNone/>
              <a:defRPr sz="2000"/>
            </a:lvl5pPr>
            <a:lvl6pPr marL="2285771" indent="0">
              <a:buNone/>
              <a:defRPr sz="2000"/>
            </a:lvl6pPr>
            <a:lvl7pPr marL="2742926" indent="0">
              <a:buNone/>
              <a:defRPr sz="2000"/>
            </a:lvl7pPr>
            <a:lvl8pPr marL="3200080" indent="0">
              <a:buNone/>
              <a:defRPr sz="2000"/>
            </a:lvl8pPr>
            <a:lvl9pPr marL="3657234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679" y="2057876"/>
            <a:ext cx="3931725" cy="381247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54" indent="0">
              <a:buNone/>
              <a:defRPr sz="1400"/>
            </a:lvl2pPr>
            <a:lvl3pPr marL="914309" indent="0">
              <a:buNone/>
              <a:defRPr sz="1200"/>
            </a:lvl3pPr>
            <a:lvl4pPr marL="1371463" indent="0">
              <a:buNone/>
              <a:defRPr sz="1000"/>
            </a:lvl4pPr>
            <a:lvl5pPr marL="1828617" indent="0">
              <a:buNone/>
              <a:defRPr sz="1000"/>
            </a:lvl5pPr>
            <a:lvl6pPr marL="2285771" indent="0">
              <a:buNone/>
              <a:defRPr sz="1000"/>
            </a:lvl6pPr>
            <a:lvl7pPr marL="2742926" indent="0">
              <a:buNone/>
              <a:defRPr sz="1000"/>
            </a:lvl7pPr>
            <a:lvl8pPr marL="3200080" indent="0">
              <a:buNone/>
              <a:defRPr sz="1000"/>
            </a:lvl8pPr>
            <a:lvl9pPr marL="3657234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091" y="6357822"/>
            <a:ext cx="2742843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fld id="{6B833182-0A27-4A82-AD86-EAD6460C4385}" type="datetimeFigureOut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2023/9/10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075" y="6357822"/>
            <a:ext cx="4114264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09479" y="6357822"/>
            <a:ext cx="2742843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fld id="{76B89268-6037-4630-93B9-87DCE428E2CA}" type="slidenum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8235738"/>
      </p:ext>
    </p:extLst>
  </p:cSld>
  <p:clrMapOvr>
    <a:masterClrMapping/>
  </p:clrMapOvr>
  <p:transition spd="med" advTm="4000">
    <p:pull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091" y="365210"/>
            <a:ext cx="10514231" cy="132587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091" y="1826048"/>
            <a:ext cx="10514231" cy="4352346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091" y="6357822"/>
            <a:ext cx="2742843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fld id="{6B833182-0A27-4A82-AD86-EAD6460C4385}" type="datetimeFigureOut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2023/9/10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075" y="6357822"/>
            <a:ext cx="4114264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09479" y="6357822"/>
            <a:ext cx="2742843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fld id="{76B89268-6037-4630-93B9-87DCE428E2CA}" type="slidenum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6469645"/>
      </p:ext>
    </p:extLst>
  </p:cSld>
  <p:clrMapOvr>
    <a:masterClrMapping/>
  </p:clrMapOvr>
  <p:transition spd="med" advTm="4000">
    <p:pull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3764" y="365209"/>
            <a:ext cx="2628558" cy="5813184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091" y="365209"/>
            <a:ext cx="7733293" cy="581318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091" y="6357822"/>
            <a:ext cx="2742843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fld id="{6B833182-0A27-4A82-AD86-EAD6460C4385}" type="datetimeFigureOut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2023/9/10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075" y="6357822"/>
            <a:ext cx="4114264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09479" y="6357822"/>
            <a:ext cx="2742843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fld id="{76B89268-6037-4630-93B9-87DCE428E2CA}" type="slidenum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8635695"/>
      </p:ext>
    </p:extLst>
  </p:cSld>
  <p:clrMapOvr>
    <a:masterClrMapping/>
  </p:clrMapOvr>
  <p:transition spd="med" advTm="4000">
    <p:pull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679" y="457307"/>
            <a:ext cx="3931725" cy="160057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2514" y="987654"/>
            <a:ext cx="6171397" cy="487475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679" y="2057877"/>
            <a:ext cx="3931725" cy="38124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2023/9/10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65051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slideLayout" Target="../slideLayouts/slideLayout48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theme" Target="../theme/theme10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theme" Target="../theme/theme11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theme" Target="../theme/theme12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slideLayout" Target="../slideLayouts/slideLayout72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5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82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2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092" y="365211"/>
            <a:ext cx="10514231" cy="132587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092" y="1826048"/>
            <a:ext cx="10514231" cy="4352346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092" y="6357823"/>
            <a:ext cx="2742843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4388EF-52D1-4258-9BE5-BCD010C7D4DE}" type="datetimeFigureOut">
              <a:rPr lang="zh-CN" altLang="en-US" smtClean="0"/>
              <a:t>2023/9/10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075" y="6357823"/>
            <a:ext cx="4114264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09480" y="6357823"/>
            <a:ext cx="2742843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34026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27470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2"/>
            <a:ext cx="10971372" cy="4527011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521" y="6357825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9/10/2023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5782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6463" y="6357825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90651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704" r:id="rId12"/>
    <p:sldLayoutId id="2147483705" r:id="rId13"/>
  </p:sldLayoutIdLst>
  <p:hf hdr="0" ftr="0" dt="0"/>
  <p:txStyles>
    <p:titleStyle>
      <a:lvl1pPr algn="ctr" defTabSz="121917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42"/>
          <p:cNvSpPr txBox="1">
            <a:spLocks noGrp="1"/>
          </p:cNvSpPr>
          <p:nvPr>
            <p:ph type="title"/>
          </p:nvPr>
        </p:nvSpPr>
        <p:spPr>
          <a:xfrm>
            <a:off x="415546" y="593504"/>
            <a:ext cx="11359321" cy="763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58" name="Google Shape;358;p42"/>
          <p:cNvSpPr txBox="1">
            <a:spLocks noGrp="1"/>
          </p:cNvSpPr>
          <p:nvPr>
            <p:ph type="body" idx="1"/>
          </p:nvPr>
        </p:nvSpPr>
        <p:spPr>
          <a:xfrm>
            <a:off x="415546" y="1536989"/>
            <a:ext cx="11359321" cy="45562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59" name="Google Shape;359;p42"/>
          <p:cNvSpPr txBox="1">
            <a:spLocks noGrp="1"/>
          </p:cNvSpPr>
          <p:nvPr>
            <p:ph type="sldNum" idx="12"/>
          </p:nvPr>
        </p:nvSpPr>
        <p:spPr>
          <a:xfrm>
            <a:off x="11295140" y="6219062"/>
            <a:ext cx="731505" cy="524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309">
              <a:defRPr/>
            </a:pPr>
            <a:fld id="{00000000-1234-1234-1234-123412341234}" type="slidenum">
              <a:rPr lang="en-US" kern="0" smtClean="0"/>
              <a:pPr defTabSz="914309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61917991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  <p:sldLayoutId id="2147483718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091" y="365210"/>
            <a:ext cx="10514231" cy="13258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091" y="1826048"/>
            <a:ext cx="10514231" cy="43523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091" y="6357822"/>
            <a:ext cx="2742843" cy="3652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09">
              <a:defRPr/>
            </a:pPr>
            <a:fld id="{A43FB761-B3F0-4EEF-A476-27C2809F41E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2023/9/10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075" y="6357822"/>
            <a:ext cx="4114264" cy="3652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0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09479" y="6357822"/>
            <a:ext cx="2742843" cy="3652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09">
              <a:defRPr/>
            </a:pPr>
            <a:fld id="{098A0BAA-A705-45A5-B4A0-0B5EB858F19D}" type="slidenum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464163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29" r:id="rId10"/>
    <p:sldLayoutId id="2147483730" r:id="rId11"/>
    <p:sldLayoutId id="2147483731" r:id="rId12"/>
  </p:sldLayoutIdLst>
  <p:transition spd="slow" advTm="12737">
    <p:wipe/>
  </p:transition>
  <p:txStyles>
    <p:titleStyle>
      <a:lvl1pPr algn="l" defTabSz="914309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77" indent="-228577" algn="l" defTabSz="9143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31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86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40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94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349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03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57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811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4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9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63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7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71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26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80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34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9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88414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ransition spd="med" advTm="4000">
    <p:pull/>
  </p:transition>
  <p:txStyles>
    <p:titleStyle>
      <a:lvl1pPr algn="l" defTabSz="914309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77" indent="-228577" algn="l" defTabSz="9143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31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86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40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94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349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03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57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811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4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9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63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7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71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26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80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34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10/9/2023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15703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10/9/2023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76087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</p:sldLayoutIdLs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10/9/2023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47815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</p:sldLayoutIdLs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10/9/2023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94139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</p:sldLayoutIdLs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10/9/2023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92098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</p:sldLayoutIdLs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10/9/2023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83938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</p:sldLayoutIdLs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10/9/2023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84860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</p:sldLayoutIdLs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10/9/2023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47142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</p:sldLayoutIdLs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3.xml"/><Relationship Id="rId7" Type="http://schemas.openxmlformats.org/officeDocument/2006/relationships/image" Target="../media/image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.png"/><Relationship Id="rId5" Type="http://schemas.openxmlformats.org/officeDocument/2006/relationships/image" Target="../media/image6.jp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29.png"/><Relationship Id="rId5" Type="http://schemas.openxmlformats.org/officeDocument/2006/relationships/image" Target="../media/image27.png"/><Relationship Id="rId4" Type="http://schemas.microsoft.com/office/2007/relationships/hdphoto" Target="../media/hdphoto3.wdp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9.jpe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10" Type="http://schemas.openxmlformats.org/officeDocument/2006/relationships/image" Target="../media/image31.png"/><Relationship Id="rId4" Type="http://schemas.openxmlformats.org/officeDocument/2006/relationships/image" Target="../media/image10.png"/><Relationship Id="rId9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3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6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12" Type="http://schemas.openxmlformats.org/officeDocument/2006/relationships/image" Target="../media/image4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39.png"/><Relationship Id="rId11" Type="http://schemas.openxmlformats.org/officeDocument/2006/relationships/image" Target="../media/image44.png"/><Relationship Id="rId5" Type="http://schemas.openxmlformats.org/officeDocument/2006/relationships/image" Target="../media/image38.png"/><Relationship Id="rId10" Type="http://schemas.openxmlformats.org/officeDocument/2006/relationships/image" Target="../media/image43.png"/><Relationship Id="rId4" Type="http://schemas.openxmlformats.org/officeDocument/2006/relationships/image" Target="../media/image37.png"/><Relationship Id="rId9" Type="http://schemas.openxmlformats.org/officeDocument/2006/relationships/image" Target="../media/image42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5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53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9.jpeg"/><Relationship Id="rId7" Type="http://schemas.openxmlformats.org/officeDocument/2006/relationships/image" Target="../media/image13.png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12.png"/><Relationship Id="rId11" Type="http://schemas.openxmlformats.org/officeDocument/2006/relationships/image" Target="../media/image16.png"/><Relationship Id="rId5" Type="http://schemas.openxmlformats.org/officeDocument/2006/relationships/image" Target="../media/image11.png"/><Relationship Id="rId10" Type="http://schemas.openxmlformats.org/officeDocument/2006/relationships/image" Target="../media/image15.gif"/><Relationship Id="rId4" Type="http://schemas.openxmlformats.org/officeDocument/2006/relationships/image" Target="../media/image10.png"/><Relationship Id="rId9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9.jpe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10" Type="http://schemas.openxmlformats.org/officeDocument/2006/relationships/image" Target="../media/image54.png"/><Relationship Id="rId4" Type="http://schemas.openxmlformats.org/officeDocument/2006/relationships/image" Target="../media/image10.png"/><Relationship Id="rId9" Type="http://schemas.openxmlformats.org/officeDocument/2006/relationships/image" Target="../media/image1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43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6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12" Type="http://schemas.openxmlformats.org/officeDocument/2006/relationships/image" Target="../media/image4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39.png"/><Relationship Id="rId11" Type="http://schemas.openxmlformats.org/officeDocument/2006/relationships/image" Target="../media/image44.png"/><Relationship Id="rId5" Type="http://schemas.openxmlformats.org/officeDocument/2006/relationships/image" Target="../media/image38.png"/><Relationship Id="rId10" Type="http://schemas.openxmlformats.org/officeDocument/2006/relationships/image" Target="../media/image43.png"/><Relationship Id="rId4" Type="http://schemas.openxmlformats.org/officeDocument/2006/relationships/image" Target="../media/image37.png"/><Relationship Id="rId9" Type="http://schemas.openxmlformats.org/officeDocument/2006/relationships/image" Target="../media/image42.jp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7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7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6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43.xml"/><Relationship Id="rId4" Type="http://schemas.microsoft.com/office/2007/relationships/hdphoto" Target="../media/hdphoto4.wdp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74.xml"/><Relationship Id="rId7" Type="http://schemas.microsoft.com/office/2007/relationships/hdphoto" Target="../media/hdphoto4.wdp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67.png"/><Relationship Id="rId5" Type="http://schemas.openxmlformats.org/officeDocument/2006/relationships/image" Target="../media/image68.jpeg"/><Relationship Id="rId4" Type="http://schemas.openxmlformats.org/officeDocument/2006/relationships/notesSlide" Target="../notesSlides/notesSlide20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74.xml"/><Relationship Id="rId7" Type="http://schemas.microsoft.com/office/2007/relationships/hdphoto" Target="../media/hdphoto4.wdp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67.png"/><Relationship Id="rId5" Type="http://schemas.openxmlformats.org/officeDocument/2006/relationships/image" Target="../media/image68.jpeg"/><Relationship Id="rId4" Type="http://schemas.openxmlformats.org/officeDocument/2006/relationships/notesSlide" Target="../notesSlides/notesSlide21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74.xml"/><Relationship Id="rId7" Type="http://schemas.microsoft.com/office/2007/relationships/hdphoto" Target="../media/hdphoto4.wdp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67.png"/><Relationship Id="rId5" Type="http://schemas.openxmlformats.org/officeDocument/2006/relationships/image" Target="../media/image68.jpeg"/><Relationship Id="rId4" Type="http://schemas.openxmlformats.org/officeDocument/2006/relationships/notesSlide" Target="../notesSlides/notesSlide2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3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74.xml"/><Relationship Id="rId7" Type="http://schemas.microsoft.com/office/2007/relationships/hdphoto" Target="../media/hdphoto4.wdp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67.png"/><Relationship Id="rId5" Type="http://schemas.openxmlformats.org/officeDocument/2006/relationships/image" Target="../media/image68.jpeg"/><Relationship Id="rId4" Type="http://schemas.openxmlformats.org/officeDocument/2006/relationships/notesSlide" Target="../notesSlides/notesSlide23.xml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6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9.jpe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10" Type="http://schemas.openxmlformats.org/officeDocument/2006/relationships/image" Target="../media/image20.png"/><Relationship Id="rId4" Type="http://schemas.openxmlformats.org/officeDocument/2006/relationships/image" Target="../media/image10.png"/><Relationship Id="rId9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57F69398-6D97-40C3-9309-88FFBF63EF1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0"/>
            <a:ext cx="12190413" cy="685710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6C2C706-107D-41A3-8176-73479554D11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49018" y="2018500"/>
            <a:ext cx="7718205" cy="1603387"/>
          </a:xfrm>
          <a:prstGeom prst="rect">
            <a:avLst/>
          </a:prstGeom>
        </p:spPr>
      </p:pic>
      <p:pic>
        <p:nvPicPr>
          <p:cNvPr id="7" name="Autumn-July">
            <a:hlinkClick r:id="" action="ppaction://media"/>
            <a:extLst>
              <a:ext uri="{FF2B5EF4-FFF2-40B4-BE49-F238E27FC236}">
                <a16:creationId xmlns:a16="http://schemas.microsoft.com/office/drawing/2014/main" id="{3CDF1A6A-E13C-443F-BBD6-C8DAA0349A5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30641" y="134257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424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45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08005D77-F859-4F1F-B995-98A607E65726}"/>
              </a:ext>
            </a:extLst>
          </p:cNvPr>
          <p:cNvGrpSpPr/>
          <p:nvPr/>
        </p:nvGrpSpPr>
        <p:grpSpPr>
          <a:xfrm>
            <a:off x="0" y="999381"/>
            <a:ext cx="10112830" cy="2777962"/>
            <a:chOff x="299504" y="1828814"/>
            <a:chExt cx="10081625" cy="4543410"/>
          </a:xfrm>
        </p:grpSpPr>
        <p:pic>
          <p:nvPicPr>
            <p:cNvPr id="11" name="Google Shape;1159;p23">
              <a:extLst>
                <a:ext uri="{FF2B5EF4-FFF2-40B4-BE49-F238E27FC236}">
                  <a16:creationId xmlns:a16="http://schemas.microsoft.com/office/drawing/2014/main" id="{D864E82C-5F4D-4BF1-A04B-4337A0E35272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40000" contrast="-40000"/>
                      </a14:imgEffect>
                    </a14:imgLayer>
                  </a14:imgProps>
                </a:ext>
              </a:extLst>
            </a:blip>
            <a:srcRect/>
            <a:stretch/>
          </p:blipFill>
          <p:spPr>
            <a:xfrm>
              <a:off x="299504" y="1991447"/>
              <a:ext cx="10081625" cy="438077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" name="Google Shape;1160;p23">
              <a:extLst>
                <a:ext uri="{FF2B5EF4-FFF2-40B4-BE49-F238E27FC236}">
                  <a16:creationId xmlns:a16="http://schemas.microsoft.com/office/drawing/2014/main" id="{238BE802-55E9-4DF8-9B17-A2008C2CC20A}"/>
                </a:ext>
              </a:extLst>
            </p:cNvPr>
            <p:cNvSpPr/>
            <p:nvPr/>
          </p:nvSpPr>
          <p:spPr>
            <a:xfrm>
              <a:off x="847366" y="1828814"/>
              <a:ext cx="8476635" cy="354872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457200" marR="0" lvl="1" indent="0" algn="just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3200"/>
                <a:buFont typeface="Arial"/>
                <a:buNone/>
              </a:pPr>
              <a:r>
                <a:rPr lang="nl-NL" sz="30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Những người trong gia đình của người có mối quan hệ huyết thống với bố là thành viên trong gia đình thuộc họ hàng bên nội. </a:t>
              </a:r>
              <a:endParaRPr sz="3000" b="1" u="none" strike="noStrike" cap="none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pic>
        <p:nvPicPr>
          <p:cNvPr id="13" name="Google Shape;1162;p23">
            <a:extLst>
              <a:ext uri="{FF2B5EF4-FFF2-40B4-BE49-F238E27FC236}">
                <a16:creationId xmlns:a16="http://schemas.microsoft.com/office/drawing/2014/main" id="{E5532C0E-C72E-4225-AAD1-C0E536FA7F09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20745"/>
          <a:stretch/>
        </p:blipFill>
        <p:spPr>
          <a:xfrm>
            <a:off x="914400" y="-208076"/>
            <a:ext cx="4209190" cy="153255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CC275DEF-7668-46BA-9E56-756309B88133}"/>
              </a:ext>
            </a:extLst>
          </p:cNvPr>
          <p:cNvGrpSpPr/>
          <p:nvPr/>
        </p:nvGrpSpPr>
        <p:grpSpPr>
          <a:xfrm>
            <a:off x="178179" y="3802592"/>
            <a:ext cx="9804022" cy="2750608"/>
            <a:chOff x="299504" y="1873552"/>
            <a:chExt cx="10081625" cy="4498672"/>
          </a:xfrm>
        </p:grpSpPr>
        <p:pic>
          <p:nvPicPr>
            <p:cNvPr id="17" name="Google Shape;1159;p23">
              <a:extLst>
                <a:ext uri="{FF2B5EF4-FFF2-40B4-BE49-F238E27FC236}">
                  <a16:creationId xmlns:a16="http://schemas.microsoft.com/office/drawing/2014/main" id="{FEAA47B3-37F3-4369-8146-F80EAF2BD08F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40000" contrast="-40000"/>
                      </a14:imgEffect>
                    </a14:imgLayer>
                  </a14:imgProps>
                </a:ext>
              </a:extLst>
            </a:blip>
            <a:srcRect/>
            <a:stretch/>
          </p:blipFill>
          <p:spPr>
            <a:xfrm>
              <a:off x="299504" y="1991447"/>
              <a:ext cx="10081625" cy="438077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" name="Google Shape;1160;p23">
              <a:extLst>
                <a:ext uri="{FF2B5EF4-FFF2-40B4-BE49-F238E27FC236}">
                  <a16:creationId xmlns:a16="http://schemas.microsoft.com/office/drawing/2014/main" id="{5B64ABA7-7E18-4BD4-BEA1-5A8D96941B16}"/>
                </a:ext>
              </a:extLst>
            </p:cNvPr>
            <p:cNvSpPr/>
            <p:nvPr/>
          </p:nvSpPr>
          <p:spPr>
            <a:xfrm>
              <a:off x="879832" y="1873552"/>
              <a:ext cx="8644087" cy="354872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457200" marR="0" lvl="1" indent="0" algn="just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3200"/>
                <a:buFont typeface="Arial"/>
                <a:buNone/>
              </a:pPr>
              <a:r>
                <a:rPr lang="vi-VN" sz="30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Những người trong gia đình của người có mối quan hệ huyết thống với mẹ là thành viên trong gia đình thuộc họ hàng bên ngoại.</a:t>
              </a:r>
              <a:endParaRPr sz="3000" b="1" u="none" strike="noStrike" cap="none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pic>
        <p:nvPicPr>
          <p:cNvPr id="19" name="图片 19">
            <a:extLst>
              <a:ext uri="{FF2B5EF4-FFF2-40B4-BE49-F238E27FC236}">
                <a16:creationId xmlns:a16="http://schemas.microsoft.com/office/drawing/2014/main" id="{3AA1C5CF-5E0C-4EBA-A98C-D75ABA5AA7B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9787" y="870874"/>
            <a:ext cx="1914126" cy="2558920"/>
          </a:xfrm>
          <a:prstGeom prst="rect">
            <a:avLst/>
          </a:prstGeom>
        </p:spPr>
      </p:pic>
      <p:pic>
        <p:nvPicPr>
          <p:cNvPr id="28" name="图片 12">
            <a:extLst>
              <a:ext uri="{FF2B5EF4-FFF2-40B4-BE49-F238E27FC236}">
                <a16:creationId xmlns:a16="http://schemas.microsoft.com/office/drawing/2014/main" id="{108BDD11-E62A-47A9-8D03-D6153BC92E3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4609" y="3874676"/>
            <a:ext cx="2404481" cy="2826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8554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-486771" y="4345975"/>
            <a:ext cx="12861753" cy="2476461"/>
            <a:chOff x="-5582402" y="2316732"/>
            <a:chExt cx="21054282" cy="4026152"/>
          </a:xfrm>
        </p:grpSpPr>
        <p:pic>
          <p:nvPicPr>
            <p:cNvPr id="10" name="Picture 6" descr="Hình ảnh Dây Thừng Dây Bện Dây Phim Hoạt Hình Một, Dây Thừng, Quanh Co, Dây  Phim Hoạt Hình miễn phí tải tập tin PNG PSDComment và Vector"/>
            <p:cNvPicPr>
              <a:picLocks noChangeAspect="1" noChangeArrowheads="1"/>
            </p:cNvPicPr>
            <p:nvPr/>
          </p:nvPicPr>
          <p:blipFill rotWithShape="1">
            <a:blip r:embed="rId3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111" b="44120"/>
            <a:stretch/>
          </p:blipFill>
          <p:spPr bwMode="auto">
            <a:xfrm rot="20769797">
              <a:off x="-5582402" y="2708994"/>
              <a:ext cx="21054282" cy="11974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1" name="Group 10"/>
            <p:cNvGrpSpPr/>
            <p:nvPr/>
          </p:nvGrpSpPr>
          <p:grpSpPr>
            <a:xfrm>
              <a:off x="6059749" y="3428746"/>
              <a:ext cx="3095941" cy="2203939"/>
              <a:chOff x="479597" y="3212123"/>
              <a:chExt cx="4012442" cy="2684585"/>
            </a:xfrm>
          </p:grpSpPr>
          <p:sp>
            <p:nvSpPr>
              <p:cNvPr id="12" name="Rectangle 11"/>
              <p:cNvSpPr/>
              <p:nvPr/>
            </p:nvSpPr>
            <p:spPr>
              <a:xfrm>
                <a:off x="479597" y="3212123"/>
                <a:ext cx="4012442" cy="2684585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rgbClr val="69991D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50763" y="3370961"/>
                <a:ext cx="3670110" cy="2066723"/>
              </a:xfrm>
              <a:prstGeom prst="rect">
                <a:avLst/>
              </a:prstGeom>
              <a:ln>
                <a:solidFill>
                  <a:srgbClr val="69991D"/>
                </a:solidFill>
              </a:ln>
            </p:spPr>
          </p:pic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5">
                <a:clrChange>
                  <a:clrFrom>
                    <a:srgbClr val="F5F5F5"/>
                  </a:clrFrom>
                  <a:clrTo>
                    <a:srgbClr val="F5F5F5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1393123" y="3382684"/>
                <a:ext cx="2112077" cy="2112077"/>
              </a:xfrm>
              <a:prstGeom prst="rect">
                <a:avLst/>
              </a:prstGeom>
            </p:spPr>
          </p:pic>
        </p:grpSp>
        <p:grpSp>
          <p:nvGrpSpPr>
            <p:cNvPr id="16" name="Group 15"/>
            <p:cNvGrpSpPr/>
            <p:nvPr/>
          </p:nvGrpSpPr>
          <p:grpSpPr>
            <a:xfrm rot="21203244">
              <a:off x="3032539" y="4009992"/>
              <a:ext cx="2602523" cy="2332892"/>
              <a:chOff x="0" y="0"/>
              <a:chExt cx="2942492" cy="2684585"/>
            </a:xfrm>
          </p:grpSpPr>
          <p:sp>
            <p:nvSpPr>
              <p:cNvPr id="17" name="Rectangle 16"/>
              <p:cNvSpPr/>
              <p:nvPr/>
            </p:nvSpPr>
            <p:spPr>
              <a:xfrm>
                <a:off x="0" y="0"/>
                <a:ext cx="2942492" cy="2684585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rgbClr val="E88087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sp>
            <p:nvSpPr>
              <p:cNvPr id="18" name="Rectangle 17"/>
              <p:cNvSpPr/>
              <p:nvPr/>
            </p:nvSpPr>
            <p:spPr>
              <a:xfrm>
                <a:off x="162900" y="164415"/>
                <a:ext cx="2622093" cy="2168477"/>
              </a:xfrm>
              <a:prstGeom prst="rect">
                <a:avLst/>
              </a:prstGeom>
              <a:solidFill>
                <a:srgbClr val="E88087">
                  <a:lumMod val="40000"/>
                  <a:lumOff val="60000"/>
                </a:srgbClr>
              </a:solidFill>
              <a:ln w="12700" cap="flat" cmpd="sng" algn="ctr">
                <a:solidFill>
                  <a:srgbClr val="E88087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pic>
            <p:nvPicPr>
              <p:cNvPr id="19" name="Picture 18"/>
              <p:cNvPicPr>
                <a:picLocks noChangeAspect="1"/>
              </p:cNvPicPr>
              <p:nvPr/>
            </p:nvPicPr>
            <p:blipFill rotWithShape="1">
              <a:blip r:embed="rId6">
                <a:clrChange>
                  <a:clrFrom>
                    <a:srgbClr val="F7F7F7"/>
                  </a:clrFrom>
                  <a:clrTo>
                    <a:srgbClr val="F7F7F7">
                      <a:alpha val="0"/>
                    </a:srgbClr>
                  </a:clrTo>
                </a:clrChange>
              </a:blip>
              <a:srcRect l="22831" r="25718" b="12576"/>
              <a:stretch/>
            </p:blipFill>
            <p:spPr>
              <a:xfrm>
                <a:off x="894879" y="320107"/>
                <a:ext cx="1158133" cy="2012785"/>
              </a:xfrm>
              <a:prstGeom prst="rect">
                <a:avLst/>
              </a:prstGeom>
            </p:spPr>
          </p:pic>
        </p:grpSp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1875" b="67813" l="26250" r="37188"/>
                      </a14:imgEffect>
                    </a14:imgLayer>
                  </a14:imgProps>
                </a:ext>
              </a:extLst>
            </a:blip>
            <a:srcRect l="26923" t="32129" r="63077" b="31910"/>
            <a:stretch/>
          </p:blipFill>
          <p:spPr>
            <a:xfrm rot="20620047">
              <a:off x="4056953" y="3623039"/>
              <a:ext cx="160346" cy="576631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1875" b="67813" l="26250" r="37188"/>
                      </a14:imgEffect>
                    </a14:imgLayer>
                  </a14:imgProps>
                </a:ext>
              </a:extLst>
            </a:blip>
            <a:srcRect l="26923" t="32129" r="63077" b="31910"/>
            <a:stretch/>
          </p:blipFill>
          <p:spPr>
            <a:xfrm>
              <a:off x="7499262" y="3035497"/>
              <a:ext cx="160346" cy="576631"/>
            </a:xfrm>
            <a:prstGeom prst="rect">
              <a:avLst/>
            </a:prstGeom>
          </p:spPr>
        </p:pic>
        <p:grpSp>
          <p:nvGrpSpPr>
            <p:cNvPr id="22" name="Group 21"/>
            <p:cNvGrpSpPr/>
            <p:nvPr/>
          </p:nvGrpSpPr>
          <p:grpSpPr>
            <a:xfrm>
              <a:off x="9511147" y="2737313"/>
              <a:ext cx="2273971" cy="2261182"/>
              <a:chOff x="9511147" y="2737313"/>
              <a:chExt cx="2273971" cy="2261182"/>
            </a:xfrm>
          </p:grpSpPr>
          <p:sp>
            <p:nvSpPr>
              <p:cNvPr id="23" name="Rectangle 22"/>
              <p:cNvSpPr/>
              <p:nvPr/>
            </p:nvSpPr>
            <p:spPr>
              <a:xfrm rot="329524">
                <a:off x="9511147" y="2737313"/>
                <a:ext cx="2273971" cy="2261182"/>
              </a:xfrm>
              <a:prstGeom prst="rect">
                <a:avLst/>
              </a:prstGeom>
              <a:solidFill>
                <a:srgbClr val="ABE9FF"/>
              </a:solidFill>
              <a:ln w="12700" cap="flat" cmpd="sng" algn="ctr">
                <a:solidFill>
                  <a:srgbClr val="00B0F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pic>
            <p:nvPicPr>
              <p:cNvPr id="24" name="Picture 23"/>
              <p:cNvPicPr>
                <a:picLocks noChangeAspect="1"/>
              </p:cNvPicPr>
              <p:nvPr/>
            </p:nvPicPr>
            <p:blipFill rotWithShape="1">
              <a:blip r:embed="rId7">
                <a:clrChange>
                  <a:clrFrom>
                    <a:srgbClr val="F5F5F5"/>
                  </a:clrFrom>
                  <a:clrTo>
                    <a:srgbClr val="F5F5F5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31875" b="67813" l="26250" r="37188"/>
                        </a14:imgEffect>
                      </a14:imgLayer>
                    </a14:imgProps>
                  </a:ext>
                </a:extLst>
              </a:blip>
              <a:srcRect l="26923" t="32129" r="63077" b="31910"/>
              <a:stretch/>
            </p:blipFill>
            <p:spPr>
              <a:xfrm rot="329524">
                <a:off x="10566577" y="2965437"/>
                <a:ext cx="160346" cy="576631"/>
              </a:xfrm>
              <a:prstGeom prst="rect">
                <a:avLst/>
              </a:prstGeom>
            </p:spPr>
          </p:pic>
          <p:sp>
            <p:nvSpPr>
              <p:cNvPr id="25" name="Rectangle 24"/>
              <p:cNvSpPr/>
              <p:nvPr/>
            </p:nvSpPr>
            <p:spPr>
              <a:xfrm rot="329524">
                <a:off x="9676404" y="2904275"/>
                <a:ext cx="1941413" cy="1674224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rgbClr val="00B0F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pic>
            <p:nvPicPr>
              <p:cNvPr id="26" name="Picture 8" descr="Clip Art Family Love Clipart - Happy Family Png Animation , Free  Transparent Clipart - ClipartKey"/>
              <p:cNvPicPr>
                <a:picLocks noChangeAspect="1" noChangeArrowheads="1"/>
              </p:cNvPicPr>
              <p:nvPr/>
            </p:nvPicPr>
            <p:blipFill>
              <a:blip r:embed="rId9" cstate="print">
                <a:clrChange>
                  <a:clrFrom>
                    <a:srgbClr val="F7F7F7"/>
                  </a:clrFrom>
                  <a:clrTo>
                    <a:srgbClr val="F7F7F7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29524">
                <a:off x="9787700" y="2904274"/>
                <a:ext cx="1731259" cy="169278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28" name="Picture 27"/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1875" b="67813" l="26250" r="37188"/>
                      </a14:imgEffect>
                    </a14:imgLayer>
                  </a14:imgProps>
                </a:ext>
              </a:extLst>
            </a:blip>
            <a:srcRect l="26923" t="32129" r="63077" b="31910"/>
            <a:stretch/>
          </p:blipFill>
          <p:spPr>
            <a:xfrm rot="20620047">
              <a:off x="10486403" y="2316732"/>
              <a:ext cx="160346" cy="576631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0DE262C0-95A3-4838-848E-910DDD0884B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69930" y="1386987"/>
            <a:ext cx="9748349" cy="2523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2810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0">
            <a:extLst>
              <a:ext uri="{FF2B5EF4-FFF2-40B4-BE49-F238E27FC236}">
                <a16:creationId xmlns:a16="http://schemas.microsoft.com/office/drawing/2014/main" id="{198910C6-FA91-4020-82B2-D2CEC67106CB}"/>
              </a:ext>
            </a:extLst>
          </p:cNvPr>
          <p:cNvSpPr/>
          <p:nvPr/>
        </p:nvSpPr>
        <p:spPr>
          <a:xfrm flipV="1">
            <a:off x="0" y="1569466"/>
            <a:ext cx="12190413" cy="45719"/>
          </a:xfrm>
          <a:prstGeom prst="rect">
            <a:avLst/>
          </a:prstGeom>
          <a:solidFill>
            <a:srgbClr val="B451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EBDD066-B9C9-4E07-B931-68A8C89CCA2F}"/>
              </a:ext>
            </a:extLst>
          </p:cNvPr>
          <p:cNvSpPr txBox="1"/>
          <p:nvPr/>
        </p:nvSpPr>
        <p:spPr>
          <a:xfrm>
            <a:off x="1263641" y="209736"/>
            <a:ext cx="1026433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Quan sát tranh, đọc thông tin và cho biết Hoa xưng hô như thế nào với những người trong gia đình thuộc họ hàng bên nội và bên ngoại?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9D2B7E0-3C1E-4D62-9E7F-67C0B5AAF5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01711"/>
            <a:ext cx="7087510" cy="334269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1FD4898-F84A-42BE-8E71-059CD69971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8713" y="3429794"/>
            <a:ext cx="5981700" cy="3438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3217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2">
            <a:extLst>
              <a:ext uri="{FF2B5EF4-FFF2-40B4-BE49-F238E27FC236}">
                <a16:creationId xmlns:a16="http://schemas.microsoft.com/office/drawing/2014/main" id="{2ECF35D3-FA5D-4768-A575-AA617C5B3971}"/>
              </a:ext>
            </a:extLst>
          </p:cNvPr>
          <p:cNvSpPr/>
          <p:nvPr/>
        </p:nvSpPr>
        <p:spPr>
          <a:xfrm>
            <a:off x="118156" y="849085"/>
            <a:ext cx="7815035" cy="1850573"/>
          </a:xfrm>
          <a:prstGeom prst="roundRect">
            <a:avLst/>
          </a:prstGeom>
          <a:solidFill>
            <a:sysClr val="window" lastClr="FFFFFF">
              <a:alpha val="44000"/>
            </a:sysClr>
          </a:solidFill>
          <a:ln w="38100" cap="flat" cmpd="sng" algn="ctr">
            <a:solidFill>
              <a:srgbClr val="5B9BD5">
                <a:shade val="50000"/>
              </a:srgbClr>
            </a:solidFill>
            <a:prstDash val="lgDash"/>
            <a:miter lim="800000"/>
          </a:ln>
          <a:effectLst/>
        </p:spPr>
        <p:txBody>
          <a:bodyPr rtlCol="0" anchor="ctr"/>
          <a:lstStyle/>
          <a:p>
            <a:pPr lvl="0" algn="ctr"/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 biết Hoa xưng hô như thế nào với những người trong gia đình 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C196265-E42A-4B1F-8139-05E8DE786D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71755" y="2013857"/>
            <a:ext cx="4700502" cy="381673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BF35B7B-36D9-40BB-AD36-D72715BE45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25673" y="3333734"/>
            <a:ext cx="2983252" cy="3094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264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2" name="Google Shape;1002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374044" y="2643094"/>
            <a:ext cx="894151" cy="11921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3" name="Google Shape;1003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-72040"/>
            <a:ext cx="12190413" cy="68571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4" name="Google Shape;1004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21396" y="1056188"/>
            <a:ext cx="2116692" cy="23157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5" name="Google Shape;1005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90188" y="1242"/>
            <a:ext cx="2762408" cy="10358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6" name="Google Shape;1006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530137" y="1242"/>
            <a:ext cx="2762408" cy="10358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7" name="Google Shape;1007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807680" y="1242"/>
            <a:ext cx="2762408" cy="10358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8" name="Google Shape;1008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428005" y="1242"/>
            <a:ext cx="2762408" cy="10358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9" name="Google Shape;1009;p1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383200" y="-98828"/>
            <a:ext cx="1333825" cy="1333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0" name="Google Shape;1010;p1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40566" y="3706725"/>
            <a:ext cx="2330430" cy="23304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1" name="Google Shape;1011;p1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057127" y="1115242"/>
            <a:ext cx="6370878" cy="3790735"/>
          </a:xfrm>
          <a:prstGeom prst="rect">
            <a:avLst/>
          </a:prstGeom>
          <a:noFill/>
          <a:ln>
            <a:noFill/>
          </a:ln>
        </p:spPr>
      </p:pic>
      <p:sp>
        <p:nvSpPr>
          <p:cNvPr id="1012" name="Google Shape;1012;p13"/>
          <p:cNvSpPr txBox="1"/>
          <p:nvPr/>
        </p:nvSpPr>
        <p:spPr>
          <a:xfrm>
            <a:off x="3331131" y="1349001"/>
            <a:ext cx="5855371" cy="323597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884" tIns="121884" rIns="121884" bIns="121884" anchor="t" anchorCtr="0">
            <a:noAutofit/>
          </a:bodyPr>
          <a:lstStyle/>
          <a:p>
            <a:pPr algn="ctr" defTabSz="914309">
              <a:buClr>
                <a:srgbClr val="000000"/>
              </a:buClr>
              <a:buSzPts val="4667"/>
              <a:defRPr/>
            </a:pPr>
            <a:endParaRPr sz="4667" b="1" kern="0">
              <a:solidFill>
                <a:srgbClr val="FFFF00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1018" name="Google Shape;1018;p13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9682399" y="2755041"/>
            <a:ext cx="2224863" cy="23981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9" name="Google Shape;1019;p13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 rot="420713">
            <a:off x="8209469" y="2764477"/>
            <a:ext cx="1325972" cy="2972006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</p:pic>
      <p:pic>
        <p:nvPicPr>
          <p:cNvPr id="1020" name="Google Shape;1020;p13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7957301" y="3692304"/>
            <a:ext cx="1858031" cy="2749186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383B872-B9A7-4240-AE74-6719200D223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073377" y="2156791"/>
            <a:ext cx="6370878" cy="1449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6075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7">
            <a:extLst>
              <a:ext uri="{FF2B5EF4-FFF2-40B4-BE49-F238E27FC236}">
                <a16:creationId xmlns:a16="http://schemas.microsoft.com/office/drawing/2014/main" id="{A439D9B7-434D-4865-B75F-F1273D1817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3914" y="261257"/>
            <a:ext cx="6901543" cy="549728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5C9F549-52CE-43FC-8F91-0EC1A187B9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7629" y="1921912"/>
            <a:ext cx="5582784" cy="2715401"/>
          </a:xfrm>
          <a:prstGeom prst="rect">
            <a:avLst/>
          </a:prstGeom>
        </p:spPr>
      </p:pic>
      <p:sp>
        <p:nvSpPr>
          <p:cNvPr id="11" name="文本框 18">
            <a:extLst>
              <a:ext uri="{FF2B5EF4-FFF2-40B4-BE49-F238E27FC236}">
                <a16:creationId xmlns:a16="http://schemas.microsoft.com/office/drawing/2014/main" id="{B1C56151-529D-46D8-A9B8-4A77B4D01146}"/>
              </a:ext>
            </a:extLst>
          </p:cNvPr>
          <p:cNvSpPr txBox="1"/>
          <p:nvPr/>
        </p:nvSpPr>
        <p:spPr>
          <a:xfrm rot="351157">
            <a:off x="412859" y="1394902"/>
            <a:ext cx="5478596" cy="313932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vi-VN" altLang="zh-CN" sz="3300" b="1" dirty="0">
                <a:solidFill>
                  <a:schemeClr val="accent6"/>
                </a:solidFill>
                <a:latin typeface="+mj-lt"/>
                <a:ea typeface="仓耳今楷05-6763 W05" panose="02020400000000000000" pitchFamily="18" charset="-122"/>
                <a:cs typeface="Calibri" panose="020F0502020204030204" pitchFamily="34" charset="0"/>
              </a:rPr>
              <a:t>Hoa gọi anh trai của bố là bác trai;</a:t>
            </a:r>
            <a:endParaRPr lang="en-US" altLang="zh-CN" sz="3300" b="1" dirty="0">
              <a:solidFill>
                <a:schemeClr val="accent6"/>
              </a:solidFill>
              <a:latin typeface="+mj-lt"/>
              <a:ea typeface="仓耳今楷05-6763 W05" panose="02020400000000000000" pitchFamily="18" charset="-122"/>
              <a:cs typeface="Calibri" panose="020F0502020204030204" pitchFamily="34" charset="0"/>
            </a:endParaRPr>
          </a:p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vi-VN" altLang="zh-CN" sz="3300" b="1" dirty="0">
                <a:solidFill>
                  <a:schemeClr val="accent6"/>
                </a:solidFill>
                <a:latin typeface="+mj-lt"/>
                <a:ea typeface="仓耳今楷05-6763 W05" panose="02020400000000000000" pitchFamily="18" charset="-122"/>
                <a:cs typeface="Calibri" panose="020F0502020204030204" pitchFamily="34" charset="0"/>
              </a:rPr>
              <a:t>Vợ của bác trai là bác gái;</a:t>
            </a:r>
            <a:endParaRPr lang="en-US" altLang="zh-CN" sz="3300" b="1" dirty="0">
              <a:solidFill>
                <a:schemeClr val="accent6"/>
              </a:solidFill>
              <a:latin typeface="+mj-lt"/>
              <a:ea typeface="仓耳今楷05-6763 W05" panose="02020400000000000000" pitchFamily="18" charset="-122"/>
              <a:cs typeface="Calibri" panose="020F0502020204030204" pitchFamily="34" charset="0"/>
            </a:endParaRPr>
          </a:p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en-US" altLang="zh-CN" sz="3300" b="1" dirty="0">
                <a:solidFill>
                  <a:schemeClr val="accent6"/>
                </a:solidFill>
                <a:latin typeface="+mj-lt"/>
                <a:ea typeface="仓耳今楷05-6763 W05" panose="02020400000000000000" pitchFamily="18" charset="-122"/>
                <a:cs typeface="Calibri" panose="020F0502020204030204" pitchFamily="34" charset="0"/>
              </a:rPr>
              <a:t>C</a:t>
            </a:r>
            <a:r>
              <a:rPr lang="vi-VN" altLang="zh-CN" sz="3300" b="1" dirty="0">
                <a:solidFill>
                  <a:schemeClr val="accent6"/>
                </a:solidFill>
                <a:latin typeface="+mj-lt"/>
                <a:ea typeface="仓耳今楷05-6763 W05" panose="02020400000000000000" pitchFamily="18" charset="-122"/>
                <a:cs typeface="Calibri" panose="020F0502020204030204" pitchFamily="34" charset="0"/>
              </a:rPr>
              <a:t>on trai và con gái của các bác gọi là anh họ, chị họ.</a:t>
            </a:r>
            <a:endParaRPr lang="zh-CN" altLang="en-US" sz="3300" b="1" dirty="0">
              <a:solidFill>
                <a:schemeClr val="accent6"/>
              </a:solidFill>
              <a:latin typeface="+mj-lt"/>
              <a:ea typeface="仓耳今楷05-6763 W05" panose="02020400000000000000" pitchFamily="18" charset="-122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5224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7">
            <a:extLst>
              <a:ext uri="{FF2B5EF4-FFF2-40B4-BE49-F238E27FC236}">
                <a16:creationId xmlns:a16="http://schemas.microsoft.com/office/drawing/2014/main" id="{A439D9B7-434D-4865-B75F-F1273D1817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3914" y="261256"/>
            <a:ext cx="7643065" cy="5769429"/>
          </a:xfrm>
          <a:prstGeom prst="rect">
            <a:avLst/>
          </a:prstGeom>
        </p:spPr>
      </p:pic>
      <p:sp>
        <p:nvSpPr>
          <p:cNvPr id="11" name="文本框 18">
            <a:extLst>
              <a:ext uri="{FF2B5EF4-FFF2-40B4-BE49-F238E27FC236}">
                <a16:creationId xmlns:a16="http://schemas.microsoft.com/office/drawing/2014/main" id="{B1C56151-529D-46D8-A9B8-4A77B4D01146}"/>
              </a:ext>
            </a:extLst>
          </p:cNvPr>
          <p:cNvSpPr txBox="1"/>
          <p:nvPr/>
        </p:nvSpPr>
        <p:spPr>
          <a:xfrm rot="351157">
            <a:off x="378932" y="1397933"/>
            <a:ext cx="5965061" cy="313932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lang="vi-VN" altLang="zh-CN" sz="3300" b="1" dirty="0">
                <a:solidFill>
                  <a:srgbClr val="C65885"/>
                </a:solidFill>
                <a:latin typeface="+mj-lt"/>
                <a:ea typeface="仓耳今楷05-6763 W05" panose="02020400000000000000" pitchFamily="18" charset="-122"/>
                <a:cs typeface="Calibri" panose="020F0502020204030204" pitchFamily="34" charset="0"/>
              </a:rPr>
              <a:t>Hoa gọi em gái của mẹ là dì</a:t>
            </a:r>
            <a:endParaRPr lang="en-US" altLang="zh-CN" sz="3300" b="1" dirty="0">
              <a:solidFill>
                <a:srgbClr val="C65885"/>
              </a:solidFill>
              <a:latin typeface="+mj-lt"/>
              <a:ea typeface="仓耳今楷05-6763 W05" panose="02020400000000000000" pitchFamily="18" charset="-122"/>
              <a:cs typeface="Calibri" panose="020F0502020204030204" pitchFamily="34" charset="0"/>
            </a:endParaRPr>
          </a:p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lang="en-US" altLang="zh-CN" sz="3300" b="1" dirty="0">
                <a:solidFill>
                  <a:srgbClr val="C65885"/>
                </a:solidFill>
                <a:latin typeface="+mj-lt"/>
                <a:ea typeface="仓耳今楷05-6763 W05" panose="02020400000000000000" pitchFamily="18" charset="-122"/>
                <a:cs typeface="Calibri" panose="020F0502020204030204" pitchFamily="34" charset="0"/>
              </a:rPr>
              <a:t>C</a:t>
            </a:r>
            <a:r>
              <a:rPr lang="vi-VN" altLang="zh-CN" sz="3300" b="1" dirty="0">
                <a:solidFill>
                  <a:srgbClr val="C65885"/>
                </a:solidFill>
                <a:latin typeface="+mj-lt"/>
                <a:ea typeface="仓耳今楷05-6763 W05" panose="02020400000000000000" pitchFamily="18" charset="-122"/>
                <a:cs typeface="Calibri" panose="020F0502020204030204" pitchFamily="34" charset="0"/>
              </a:rPr>
              <a:t>hồng của dì là chú (theo cách gọi của người miền Bắc);</a:t>
            </a:r>
            <a:endParaRPr lang="en-US" altLang="zh-CN" sz="3300" b="1" dirty="0">
              <a:solidFill>
                <a:srgbClr val="C65885"/>
              </a:solidFill>
              <a:latin typeface="+mj-lt"/>
              <a:ea typeface="仓耳今楷05-6763 W05" panose="02020400000000000000" pitchFamily="18" charset="-122"/>
              <a:cs typeface="Calibri" panose="020F0502020204030204" pitchFamily="34" charset="0"/>
            </a:endParaRPr>
          </a:p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lang="en-US" altLang="zh-CN" sz="3300" b="1" dirty="0">
                <a:solidFill>
                  <a:srgbClr val="C65885"/>
                </a:solidFill>
                <a:latin typeface="+mj-lt"/>
                <a:ea typeface="仓耳今楷05-6763 W05" panose="02020400000000000000" pitchFamily="18" charset="-122"/>
                <a:cs typeface="Calibri" panose="020F0502020204030204" pitchFamily="34" charset="0"/>
              </a:rPr>
              <a:t>C</a:t>
            </a:r>
            <a:r>
              <a:rPr lang="vi-VN" altLang="zh-CN" sz="3300" b="1" dirty="0">
                <a:solidFill>
                  <a:srgbClr val="C65885"/>
                </a:solidFill>
                <a:latin typeface="+mj-lt"/>
                <a:ea typeface="仓耳今楷05-6763 W05" panose="02020400000000000000" pitchFamily="18" charset="-122"/>
                <a:cs typeface="Calibri" panose="020F0502020204030204" pitchFamily="34" charset="0"/>
              </a:rPr>
              <a:t>on gái của dì và chú là em họ.</a:t>
            </a:r>
            <a:endParaRPr kumimoji="0" lang="zh-CN" altLang="en-US" sz="3300" b="1" i="0" u="none" strike="noStrike" kern="1200" cap="none" spc="0" normalizeH="0" baseline="0" noProof="0" dirty="0">
              <a:ln>
                <a:noFill/>
              </a:ln>
              <a:solidFill>
                <a:srgbClr val="C65885"/>
              </a:solidFill>
              <a:effectLst/>
              <a:uLnTx/>
              <a:uFillTx/>
              <a:latin typeface="+mj-lt"/>
              <a:ea typeface="仓耳今楷05-6763 W05" panose="02020400000000000000" pitchFamily="18" charset="-122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FAC3A28-6E54-47FF-A378-5BA522746E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2686" y="2243443"/>
            <a:ext cx="5397727" cy="3135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9193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7">
            <a:extLst>
              <a:ext uri="{FF2B5EF4-FFF2-40B4-BE49-F238E27FC236}">
                <a16:creationId xmlns:a16="http://schemas.microsoft.com/office/drawing/2014/main" id="{8B057BED-9672-47E1-BEF0-B353D471067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995268">
            <a:off x="7175791" y="-425330"/>
            <a:ext cx="2774787" cy="2774787"/>
          </a:xfrm>
          <a:prstGeom prst="rect">
            <a:avLst/>
          </a:prstGeom>
        </p:spPr>
      </p:pic>
      <p:pic>
        <p:nvPicPr>
          <p:cNvPr id="4" name="图片 4">
            <a:extLst>
              <a:ext uri="{FF2B5EF4-FFF2-40B4-BE49-F238E27FC236}">
                <a16:creationId xmlns:a16="http://schemas.microsoft.com/office/drawing/2014/main" id="{7AB5E65A-166A-40B8-B1F7-99D063DE7BD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124" t="11075" r="32951" b="11190"/>
          <a:stretch/>
        </p:blipFill>
        <p:spPr>
          <a:xfrm>
            <a:off x="4196332" y="1782308"/>
            <a:ext cx="2883737" cy="5910943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AF5B4094-891E-4E79-85BC-D074AE7B80BE}"/>
              </a:ext>
            </a:extLst>
          </p:cNvPr>
          <p:cNvGrpSpPr/>
          <p:nvPr/>
        </p:nvGrpSpPr>
        <p:grpSpPr>
          <a:xfrm>
            <a:off x="7080069" y="1954726"/>
            <a:ext cx="5110345" cy="3441051"/>
            <a:chOff x="7080069" y="1954726"/>
            <a:chExt cx="5110345" cy="3441051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3551CBA3-3032-4F43-BE37-A9BE037F320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80069" y="1954726"/>
              <a:ext cx="5096377" cy="3441051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A8B81D34-D280-4CDD-AC61-0504291FC05E}"/>
                </a:ext>
              </a:extLst>
            </p:cNvPr>
            <p:cNvSpPr txBox="1"/>
            <p:nvPr/>
          </p:nvSpPr>
          <p:spPr>
            <a:xfrm>
              <a:off x="7513240" y="2644169"/>
              <a:ext cx="4677174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320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Em gái của bố ở miền Trung gọi là “o”</a:t>
              </a:r>
              <a:endPara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A6F40404-507C-4547-98B5-9EFA933516F9}"/>
              </a:ext>
            </a:extLst>
          </p:cNvPr>
          <p:cNvGrpSpPr/>
          <p:nvPr/>
        </p:nvGrpSpPr>
        <p:grpSpPr>
          <a:xfrm>
            <a:off x="238114" y="195943"/>
            <a:ext cx="4885391" cy="2966589"/>
            <a:chOff x="238114" y="195943"/>
            <a:chExt cx="4885391" cy="2966589"/>
          </a:xfrm>
        </p:grpSpPr>
        <p:pic>
          <p:nvPicPr>
            <p:cNvPr id="9" name="图片 6">
              <a:extLst>
                <a:ext uri="{FF2B5EF4-FFF2-40B4-BE49-F238E27FC236}">
                  <a16:creationId xmlns:a16="http://schemas.microsoft.com/office/drawing/2014/main" id="{FD0107C6-DB18-4152-A5A9-C569676DA22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38114" y="195943"/>
              <a:ext cx="4885391" cy="2966589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7F08438-9E21-47E3-867B-2A1B45D76F65}"/>
                </a:ext>
              </a:extLst>
            </p:cNvPr>
            <p:cNvSpPr txBox="1"/>
            <p:nvPr/>
          </p:nvSpPr>
          <p:spPr>
            <a:xfrm>
              <a:off x="283774" y="1031194"/>
              <a:ext cx="4794069" cy="11264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2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Em có biết em gái của bố ở miền Trung gọi là gì không?</a:t>
              </a:r>
              <a:endPara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8464721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DB1FB198-1EA6-4A38-AC7C-86A2508EFA47}"/>
              </a:ext>
            </a:extLst>
          </p:cNvPr>
          <p:cNvGrpSpPr/>
          <p:nvPr/>
        </p:nvGrpSpPr>
        <p:grpSpPr>
          <a:xfrm>
            <a:off x="446314" y="-215265"/>
            <a:ext cx="11386457" cy="7171236"/>
            <a:chOff x="697777" y="299085"/>
            <a:chExt cx="9727106" cy="6558915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288B25C3-7C61-4FB7-AEE7-99FF3CD2E13F}"/>
                </a:ext>
              </a:extLst>
            </p:cNvPr>
            <p:cNvGrpSpPr/>
            <p:nvPr/>
          </p:nvGrpSpPr>
          <p:grpSpPr>
            <a:xfrm>
              <a:off x="697777" y="299085"/>
              <a:ext cx="9727106" cy="6558915"/>
              <a:chOff x="2064844" y="2123198"/>
              <a:chExt cx="7476759" cy="4723822"/>
            </a:xfrm>
          </p:grpSpPr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id="{5B93017C-A561-4FCC-8062-77A3C9C7EAC6}"/>
                  </a:ext>
                </a:extLst>
              </p:cNvPr>
              <p:cNvGrpSpPr/>
              <p:nvPr/>
            </p:nvGrpSpPr>
            <p:grpSpPr>
              <a:xfrm>
                <a:off x="2064844" y="2123198"/>
                <a:ext cx="7476759" cy="4723822"/>
                <a:chOff x="887869" y="1107960"/>
                <a:chExt cx="7476759" cy="4723822"/>
              </a:xfrm>
            </p:grpSpPr>
            <p:pic>
              <p:nvPicPr>
                <p:cNvPr id="25" name="图片 4">
                  <a:extLst>
                    <a:ext uri="{FF2B5EF4-FFF2-40B4-BE49-F238E27FC236}">
                      <a16:creationId xmlns:a16="http://schemas.microsoft.com/office/drawing/2014/main" id="{EA96FCC8-1950-4232-8D06-F409C2494FF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87869" y="1107960"/>
                  <a:ext cx="7476759" cy="4723822"/>
                </a:xfrm>
                <a:prstGeom prst="rect">
                  <a:avLst/>
                </a:prstGeom>
              </p:spPr>
            </p:pic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13CD0B49-B814-4297-BFFD-1D867B74F60E}"/>
                    </a:ext>
                  </a:extLst>
                </p:cNvPr>
                <p:cNvSpPr/>
                <p:nvPr/>
              </p:nvSpPr>
              <p:spPr>
                <a:xfrm>
                  <a:off x="3055596" y="1625960"/>
                  <a:ext cx="3282118" cy="789709"/>
                </a:xfrm>
                <a:prstGeom prst="rect">
                  <a:avLst/>
                </a:prstGeom>
                <a:solidFill>
                  <a:srgbClr val="FDD000"/>
                </a:solidFill>
                <a:ln>
                  <a:solidFill>
                    <a:srgbClr val="FDD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24" name="矩形: 圆角 17">
                <a:extLst>
                  <a:ext uri="{FF2B5EF4-FFF2-40B4-BE49-F238E27FC236}">
                    <a16:creationId xmlns:a16="http://schemas.microsoft.com/office/drawing/2014/main" id="{1D84A208-FDD4-43B8-B3D9-40D524E87D20}"/>
                  </a:ext>
                </a:extLst>
              </p:cNvPr>
              <p:cNvSpPr/>
              <p:nvPr/>
            </p:nvSpPr>
            <p:spPr>
              <a:xfrm>
                <a:off x="2838333" y="3748592"/>
                <a:ext cx="6029099" cy="2424546"/>
              </a:xfrm>
              <a:prstGeom prst="roundRect">
                <a:avLst>
                  <a:gd name="adj" fmla="val 11805"/>
                </a:avLst>
              </a:prstGeom>
              <a:solidFill>
                <a:schemeClr val="bg1">
                  <a:alpha val="92000"/>
                </a:schemeClr>
              </a:solidFill>
              <a:ln w="28575">
                <a:solidFill>
                  <a:schemeClr val="tx1">
                    <a:lumMod val="85000"/>
                    <a:lumOff val="15000"/>
                  </a:schemeClr>
                </a:solidFill>
                <a:prstDash val="dash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17D1D2DE-733F-48F8-A98E-48027AF778A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20840" t="7807"/>
            <a:stretch/>
          </p:blipFill>
          <p:spPr>
            <a:xfrm>
              <a:off x="3764155" y="793734"/>
              <a:ext cx="4599176" cy="1545655"/>
            </a:xfrm>
            <a:prstGeom prst="rect">
              <a:avLst/>
            </a:prstGeom>
          </p:spPr>
        </p:pic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45D008BC-5960-4329-9920-D0CF4409D06D}"/>
              </a:ext>
            </a:extLst>
          </p:cNvPr>
          <p:cNvSpPr txBox="1"/>
          <p:nvPr/>
        </p:nvSpPr>
        <p:spPr>
          <a:xfrm>
            <a:off x="1624271" y="2148943"/>
            <a:ext cx="874981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lang="vi-VN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 hàng bên nội hoặc bên ngoại bao gồm ông, bà, anh chị em ruột của bố hoặc mẹ và con ruột của họ. </a:t>
            </a:r>
            <a:endParaRPr lang="en-US" sz="40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lang="vi-VN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Ở mỗi vùng miền có cách xưng hô khác nhau đối với những thành viên trong họ hàng.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8374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5" presetClass="emph" presetSubtype="0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25" dur="indefinite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5" presetClass="emph" presetSubtype="0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29" dur="indefinite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build="p"/>
      <p:bldP spid="27" grpId="1" uiExpand="1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57F69398-6D97-40C3-9309-88FFBF63EF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0"/>
            <a:ext cx="12190413" cy="685710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7F5D1F8-02B8-42FA-B866-ABD7A261F1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32378" y="1522947"/>
            <a:ext cx="6925656" cy="2420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32732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146707" y="-38718"/>
            <a:ext cx="9896997" cy="1059656"/>
          </a:xfrm>
          <a:prstGeom prst="roundRect">
            <a:avLst>
              <a:gd name="adj" fmla="val 47436"/>
            </a:avLst>
          </a:prstGeom>
          <a:noFill/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44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Thứ</a:t>
            </a:r>
            <a:r>
              <a:rPr lang="en-US" sz="4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 …  </a:t>
            </a:r>
            <a:r>
              <a:rPr lang="en-US" sz="44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ngày</a:t>
            </a:r>
            <a:r>
              <a:rPr lang="en-US" sz="4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 …  </a:t>
            </a:r>
            <a:r>
              <a:rPr lang="en-US" sz="44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tháng</a:t>
            </a:r>
            <a:r>
              <a:rPr lang="en-US" sz="4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… </a:t>
            </a:r>
            <a:r>
              <a:rPr lang="en-US" sz="44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năm</a:t>
            </a:r>
            <a:r>
              <a:rPr lang="en-US" sz="4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2022</a:t>
            </a:r>
          </a:p>
        </p:txBody>
      </p:sp>
      <p:sp>
        <p:nvSpPr>
          <p:cNvPr id="7" name="Rectangle 6"/>
          <p:cNvSpPr/>
          <p:nvPr/>
        </p:nvSpPr>
        <p:spPr>
          <a:xfrm>
            <a:off x="4170316" y="1843227"/>
            <a:ext cx="300434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4000" kern="0" dirty="0" err="1">
                <a:ln>
                  <a:solidFill>
                    <a:srgbClr val="0FB29B"/>
                  </a:solidFill>
                </a:ln>
                <a:solidFill>
                  <a:srgbClr val="0FB29B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Bài</a:t>
            </a:r>
            <a:r>
              <a:rPr lang="en-US" sz="4000" kern="0" dirty="0">
                <a:ln>
                  <a:solidFill>
                    <a:srgbClr val="0FB29B"/>
                  </a:solidFill>
                </a:ln>
                <a:solidFill>
                  <a:srgbClr val="0FB29B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1 – </a:t>
            </a:r>
            <a:r>
              <a:rPr lang="en-US" sz="4000" kern="0" dirty="0" err="1">
                <a:ln>
                  <a:solidFill>
                    <a:srgbClr val="0FB29B"/>
                  </a:solidFill>
                </a:ln>
                <a:solidFill>
                  <a:srgbClr val="0FB29B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Tiết</a:t>
            </a:r>
            <a:r>
              <a:rPr lang="en-US" sz="4000" kern="0" dirty="0">
                <a:ln>
                  <a:solidFill>
                    <a:srgbClr val="0FB29B"/>
                  </a:solidFill>
                </a:ln>
                <a:solidFill>
                  <a:srgbClr val="0FB29B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1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-486771" y="4345975"/>
            <a:ext cx="12861753" cy="2476461"/>
            <a:chOff x="-5582402" y="2316732"/>
            <a:chExt cx="21054282" cy="4026152"/>
          </a:xfrm>
        </p:grpSpPr>
        <p:pic>
          <p:nvPicPr>
            <p:cNvPr id="10" name="Picture 6" descr="Hình ảnh Dây Thừng Dây Bện Dây Phim Hoạt Hình Một, Dây Thừng, Quanh Co, Dây  Phim Hoạt Hình miễn phí tải tập tin PNG PSDComment và Vector"/>
            <p:cNvPicPr>
              <a:picLocks noChangeAspect="1" noChangeArrowheads="1"/>
            </p:cNvPicPr>
            <p:nvPr/>
          </p:nvPicPr>
          <p:blipFill rotWithShape="1">
            <a:blip r:embed="rId3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111" b="44120"/>
            <a:stretch/>
          </p:blipFill>
          <p:spPr bwMode="auto">
            <a:xfrm rot="20769797">
              <a:off x="-5582402" y="2708994"/>
              <a:ext cx="21054282" cy="11974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1" name="Group 10"/>
            <p:cNvGrpSpPr/>
            <p:nvPr/>
          </p:nvGrpSpPr>
          <p:grpSpPr>
            <a:xfrm>
              <a:off x="6059749" y="3428746"/>
              <a:ext cx="3095941" cy="2203939"/>
              <a:chOff x="479597" y="3212123"/>
              <a:chExt cx="4012442" cy="2684585"/>
            </a:xfrm>
          </p:grpSpPr>
          <p:sp>
            <p:nvSpPr>
              <p:cNvPr id="12" name="Rectangle 11"/>
              <p:cNvSpPr/>
              <p:nvPr/>
            </p:nvSpPr>
            <p:spPr>
              <a:xfrm>
                <a:off x="479597" y="3212123"/>
                <a:ext cx="4012442" cy="2684585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rgbClr val="69991D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50763" y="3370961"/>
                <a:ext cx="3670110" cy="2066723"/>
              </a:xfrm>
              <a:prstGeom prst="rect">
                <a:avLst/>
              </a:prstGeom>
              <a:ln>
                <a:solidFill>
                  <a:srgbClr val="69991D"/>
                </a:solidFill>
              </a:ln>
            </p:spPr>
          </p:pic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5">
                <a:clrChange>
                  <a:clrFrom>
                    <a:srgbClr val="F5F5F5"/>
                  </a:clrFrom>
                  <a:clrTo>
                    <a:srgbClr val="F5F5F5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1393123" y="3382684"/>
                <a:ext cx="2112077" cy="2112077"/>
              </a:xfrm>
              <a:prstGeom prst="rect">
                <a:avLst/>
              </a:prstGeom>
            </p:spPr>
          </p:pic>
        </p:grpSp>
        <p:grpSp>
          <p:nvGrpSpPr>
            <p:cNvPr id="16" name="Group 15"/>
            <p:cNvGrpSpPr/>
            <p:nvPr/>
          </p:nvGrpSpPr>
          <p:grpSpPr>
            <a:xfrm rot="21203244">
              <a:off x="3032539" y="4009992"/>
              <a:ext cx="2602523" cy="2332892"/>
              <a:chOff x="0" y="0"/>
              <a:chExt cx="2942492" cy="2684585"/>
            </a:xfrm>
          </p:grpSpPr>
          <p:sp>
            <p:nvSpPr>
              <p:cNvPr id="17" name="Rectangle 16"/>
              <p:cNvSpPr/>
              <p:nvPr/>
            </p:nvSpPr>
            <p:spPr>
              <a:xfrm>
                <a:off x="0" y="0"/>
                <a:ext cx="2942492" cy="2684585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rgbClr val="E88087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8" name="Rectangle 17"/>
              <p:cNvSpPr/>
              <p:nvPr/>
            </p:nvSpPr>
            <p:spPr>
              <a:xfrm>
                <a:off x="162900" y="164415"/>
                <a:ext cx="2622093" cy="2168477"/>
              </a:xfrm>
              <a:prstGeom prst="rect">
                <a:avLst/>
              </a:prstGeom>
              <a:solidFill>
                <a:srgbClr val="E88087">
                  <a:lumMod val="40000"/>
                  <a:lumOff val="60000"/>
                </a:srgbClr>
              </a:solidFill>
              <a:ln w="12700" cap="flat" cmpd="sng" algn="ctr">
                <a:solidFill>
                  <a:srgbClr val="E88087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pic>
            <p:nvPicPr>
              <p:cNvPr id="19" name="Picture 18"/>
              <p:cNvPicPr>
                <a:picLocks noChangeAspect="1"/>
              </p:cNvPicPr>
              <p:nvPr/>
            </p:nvPicPr>
            <p:blipFill rotWithShape="1">
              <a:blip r:embed="rId6">
                <a:clrChange>
                  <a:clrFrom>
                    <a:srgbClr val="F7F7F7"/>
                  </a:clrFrom>
                  <a:clrTo>
                    <a:srgbClr val="F7F7F7">
                      <a:alpha val="0"/>
                    </a:srgbClr>
                  </a:clrTo>
                </a:clrChange>
              </a:blip>
              <a:srcRect l="22831" r="25718" b="12576"/>
              <a:stretch/>
            </p:blipFill>
            <p:spPr>
              <a:xfrm>
                <a:off x="894879" y="320107"/>
                <a:ext cx="1158133" cy="2012785"/>
              </a:xfrm>
              <a:prstGeom prst="rect">
                <a:avLst/>
              </a:prstGeom>
            </p:spPr>
          </p:pic>
        </p:grpSp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1875" b="67813" l="26250" r="37188"/>
                      </a14:imgEffect>
                    </a14:imgLayer>
                  </a14:imgProps>
                </a:ext>
              </a:extLst>
            </a:blip>
            <a:srcRect l="26923" t="32129" r="63077" b="31910"/>
            <a:stretch/>
          </p:blipFill>
          <p:spPr>
            <a:xfrm rot="20620047">
              <a:off x="4056953" y="3623039"/>
              <a:ext cx="160346" cy="576631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1875" b="67813" l="26250" r="37188"/>
                      </a14:imgEffect>
                    </a14:imgLayer>
                  </a14:imgProps>
                </a:ext>
              </a:extLst>
            </a:blip>
            <a:srcRect l="26923" t="32129" r="63077" b="31910"/>
            <a:stretch/>
          </p:blipFill>
          <p:spPr>
            <a:xfrm>
              <a:off x="7499262" y="3035497"/>
              <a:ext cx="160346" cy="576631"/>
            </a:xfrm>
            <a:prstGeom prst="rect">
              <a:avLst/>
            </a:prstGeom>
          </p:spPr>
        </p:pic>
        <p:grpSp>
          <p:nvGrpSpPr>
            <p:cNvPr id="22" name="Group 21"/>
            <p:cNvGrpSpPr/>
            <p:nvPr/>
          </p:nvGrpSpPr>
          <p:grpSpPr>
            <a:xfrm>
              <a:off x="9511147" y="2737313"/>
              <a:ext cx="2273971" cy="2261182"/>
              <a:chOff x="9511147" y="2737313"/>
              <a:chExt cx="2273971" cy="2261182"/>
            </a:xfrm>
          </p:grpSpPr>
          <p:sp>
            <p:nvSpPr>
              <p:cNvPr id="23" name="Rectangle 22"/>
              <p:cNvSpPr/>
              <p:nvPr/>
            </p:nvSpPr>
            <p:spPr>
              <a:xfrm rot="329524">
                <a:off x="9511147" y="2737313"/>
                <a:ext cx="2273971" cy="2261182"/>
              </a:xfrm>
              <a:prstGeom prst="rect">
                <a:avLst/>
              </a:prstGeom>
              <a:solidFill>
                <a:srgbClr val="ABE9FF"/>
              </a:solidFill>
              <a:ln w="12700" cap="flat" cmpd="sng" algn="ctr">
                <a:solidFill>
                  <a:srgbClr val="00B0F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pic>
            <p:nvPicPr>
              <p:cNvPr id="24" name="Picture 23"/>
              <p:cNvPicPr>
                <a:picLocks noChangeAspect="1"/>
              </p:cNvPicPr>
              <p:nvPr/>
            </p:nvPicPr>
            <p:blipFill rotWithShape="1">
              <a:blip r:embed="rId7">
                <a:clrChange>
                  <a:clrFrom>
                    <a:srgbClr val="F5F5F5"/>
                  </a:clrFrom>
                  <a:clrTo>
                    <a:srgbClr val="F5F5F5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31875" b="67813" l="26250" r="37188"/>
                        </a14:imgEffect>
                      </a14:imgLayer>
                    </a14:imgProps>
                  </a:ext>
                </a:extLst>
              </a:blip>
              <a:srcRect l="26923" t="32129" r="63077" b="31910"/>
              <a:stretch/>
            </p:blipFill>
            <p:spPr>
              <a:xfrm rot="329524">
                <a:off x="10566577" y="2965437"/>
                <a:ext cx="160346" cy="576631"/>
              </a:xfrm>
              <a:prstGeom prst="rect">
                <a:avLst/>
              </a:prstGeom>
            </p:spPr>
          </p:pic>
          <p:sp>
            <p:nvSpPr>
              <p:cNvPr id="25" name="Rectangle 24"/>
              <p:cNvSpPr/>
              <p:nvPr/>
            </p:nvSpPr>
            <p:spPr>
              <a:xfrm rot="329524">
                <a:off x="9676404" y="2904275"/>
                <a:ext cx="1941413" cy="1674224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rgbClr val="00B0F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pic>
            <p:nvPicPr>
              <p:cNvPr id="26" name="Picture 8" descr="Clip Art Family Love Clipart - Happy Family Png Animation , Free  Transparent Clipart - ClipartKey"/>
              <p:cNvPicPr>
                <a:picLocks noChangeAspect="1" noChangeArrowheads="1"/>
              </p:cNvPicPr>
              <p:nvPr/>
            </p:nvPicPr>
            <p:blipFill>
              <a:blip r:embed="rId9" cstate="print">
                <a:clrChange>
                  <a:clrFrom>
                    <a:srgbClr val="F7F7F7"/>
                  </a:clrFrom>
                  <a:clrTo>
                    <a:srgbClr val="F7F7F7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29524">
                <a:off x="9787700" y="2904274"/>
                <a:ext cx="1731259" cy="169278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28" name="Picture 27"/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1875" b="67813" l="26250" r="37188"/>
                      </a14:imgEffect>
                    </a14:imgLayer>
                  </a14:imgProps>
                </a:ext>
              </a:extLst>
            </a:blip>
            <a:srcRect l="26923" t="32129" r="63077" b="31910"/>
            <a:stretch/>
          </p:blipFill>
          <p:spPr>
            <a:xfrm rot="20620047">
              <a:off x="10486403" y="2316732"/>
              <a:ext cx="160346" cy="576631"/>
            </a:xfrm>
            <a:prstGeom prst="rect">
              <a:avLst/>
            </a:prstGeom>
          </p:spPr>
        </p:pic>
      </p:grpSp>
      <p:pic>
        <p:nvPicPr>
          <p:cNvPr id="31" name="Picture 3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589" y="1381873"/>
            <a:ext cx="863672" cy="116924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6344" y="1155806"/>
            <a:ext cx="753528" cy="1020127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42467">
            <a:off x="11394896" y="4225458"/>
            <a:ext cx="478923" cy="64836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C8FF284-49B5-43C1-BD79-09EAE9FE7E5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924318" y="988226"/>
            <a:ext cx="1700931" cy="82912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DF1FEA8-B302-4E19-BC49-72CAF330216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92495" y="2808280"/>
            <a:ext cx="11205419" cy="1463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470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-486771" y="4345975"/>
            <a:ext cx="12861753" cy="2476461"/>
            <a:chOff x="-5582402" y="2316732"/>
            <a:chExt cx="21054282" cy="4026152"/>
          </a:xfrm>
        </p:grpSpPr>
        <p:pic>
          <p:nvPicPr>
            <p:cNvPr id="10" name="Picture 6" descr="Hình ảnh Dây Thừng Dây Bện Dây Phim Hoạt Hình Một, Dây Thừng, Quanh Co, Dây  Phim Hoạt Hình miễn phí tải tập tin PNG PSDComment và Vector"/>
            <p:cNvPicPr>
              <a:picLocks noChangeAspect="1" noChangeArrowheads="1"/>
            </p:cNvPicPr>
            <p:nvPr/>
          </p:nvPicPr>
          <p:blipFill rotWithShape="1">
            <a:blip r:embed="rId3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111" b="44120"/>
            <a:stretch/>
          </p:blipFill>
          <p:spPr bwMode="auto">
            <a:xfrm rot="20769797">
              <a:off x="-5582402" y="2708994"/>
              <a:ext cx="21054282" cy="11974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1" name="Group 10"/>
            <p:cNvGrpSpPr/>
            <p:nvPr/>
          </p:nvGrpSpPr>
          <p:grpSpPr>
            <a:xfrm>
              <a:off x="6059749" y="3428746"/>
              <a:ext cx="3095941" cy="2203939"/>
              <a:chOff x="479597" y="3212123"/>
              <a:chExt cx="4012442" cy="2684585"/>
            </a:xfrm>
          </p:grpSpPr>
          <p:sp>
            <p:nvSpPr>
              <p:cNvPr id="12" name="Rectangle 11"/>
              <p:cNvSpPr/>
              <p:nvPr/>
            </p:nvSpPr>
            <p:spPr>
              <a:xfrm>
                <a:off x="479597" y="3212123"/>
                <a:ext cx="4012442" cy="2684585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rgbClr val="69991D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50763" y="3370961"/>
                <a:ext cx="3670110" cy="2066723"/>
              </a:xfrm>
              <a:prstGeom prst="rect">
                <a:avLst/>
              </a:prstGeom>
              <a:ln>
                <a:solidFill>
                  <a:srgbClr val="69991D"/>
                </a:solidFill>
              </a:ln>
            </p:spPr>
          </p:pic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5">
                <a:clrChange>
                  <a:clrFrom>
                    <a:srgbClr val="F5F5F5"/>
                  </a:clrFrom>
                  <a:clrTo>
                    <a:srgbClr val="F5F5F5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1393123" y="3382684"/>
                <a:ext cx="2112077" cy="2112077"/>
              </a:xfrm>
              <a:prstGeom prst="rect">
                <a:avLst/>
              </a:prstGeom>
            </p:spPr>
          </p:pic>
        </p:grpSp>
        <p:grpSp>
          <p:nvGrpSpPr>
            <p:cNvPr id="16" name="Group 15"/>
            <p:cNvGrpSpPr/>
            <p:nvPr/>
          </p:nvGrpSpPr>
          <p:grpSpPr>
            <a:xfrm rot="21203244">
              <a:off x="3032539" y="4009992"/>
              <a:ext cx="2602523" cy="2332892"/>
              <a:chOff x="0" y="0"/>
              <a:chExt cx="2942492" cy="2684585"/>
            </a:xfrm>
          </p:grpSpPr>
          <p:sp>
            <p:nvSpPr>
              <p:cNvPr id="17" name="Rectangle 16"/>
              <p:cNvSpPr/>
              <p:nvPr/>
            </p:nvSpPr>
            <p:spPr>
              <a:xfrm>
                <a:off x="0" y="0"/>
                <a:ext cx="2942492" cy="2684585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rgbClr val="E88087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sp>
            <p:nvSpPr>
              <p:cNvPr id="18" name="Rectangle 17"/>
              <p:cNvSpPr/>
              <p:nvPr/>
            </p:nvSpPr>
            <p:spPr>
              <a:xfrm>
                <a:off x="162900" y="164415"/>
                <a:ext cx="2622093" cy="2168477"/>
              </a:xfrm>
              <a:prstGeom prst="rect">
                <a:avLst/>
              </a:prstGeom>
              <a:solidFill>
                <a:srgbClr val="E88087">
                  <a:lumMod val="40000"/>
                  <a:lumOff val="60000"/>
                </a:srgbClr>
              </a:solidFill>
              <a:ln w="12700" cap="flat" cmpd="sng" algn="ctr">
                <a:solidFill>
                  <a:srgbClr val="E88087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pic>
            <p:nvPicPr>
              <p:cNvPr id="19" name="Picture 18"/>
              <p:cNvPicPr>
                <a:picLocks noChangeAspect="1"/>
              </p:cNvPicPr>
              <p:nvPr/>
            </p:nvPicPr>
            <p:blipFill rotWithShape="1">
              <a:blip r:embed="rId6">
                <a:clrChange>
                  <a:clrFrom>
                    <a:srgbClr val="F7F7F7"/>
                  </a:clrFrom>
                  <a:clrTo>
                    <a:srgbClr val="F7F7F7">
                      <a:alpha val="0"/>
                    </a:srgbClr>
                  </a:clrTo>
                </a:clrChange>
              </a:blip>
              <a:srcRect l="22831" r="25718" b="12576"/>
              <a:stretch/>
            </p:blipFill>
            <p:spPr>
              <a:xfrm>
                <a:off x="894879" y="320107"/>
                <a:ext cx="1158133" cy="2012785"/>
              </a:xfrm>
              <a:prstGeom prst="rect">
                <a:avLst/>
              </a:prstGeom>
            </p:spPr>
          </p:pic>
        </p:grpSp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1875" b="67813" l="26250" r="37188"/>
                      </a14:imgEffect>
                    </a14:imgLayer>
                  </a14:imgProps>
                </a:ext>
              </a:extLst>
            </a:blip>
            <a:srcRect l="26923" t="32129" r="63077" b="31910"/>
            <a:stretch/>
          </p:blipFill>
          <p:spPr>
            <a:xfrm rot="20620047">
              <a:off x="4056953" y="3623039"/>
              <a:ext cx="160346" cy="576631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1875" b="67813" l="26250" r="37188"/>
                      </a14:imgEffect>
                    </a14:imgLayer>
                  </a14:imgProps>
                </a:ext>
              </a:extLst>
            </a:blip>
            <a:srcRect l="26923" t="32129" r="63077" b="31910"/>
            <a:stretch/>
          </p:blipFill>
          <p:spPr>
            <a:xfrm>
              <a:off x="7499262" y="3035497"/>
              <a:ext cx="160346" cy="576631"/>
            </a:xfrm>
            <a:prstGeom prst="rect">
              <a:avLst/>
            </a:prstGeom>
          </p:spPr>
        </p:pic>
        <p:grpSp>
          <p:nvGrpSpPr>
            <p:cNvPr id="22" name="Group 21"/>
            <p:cNvGrpSpPr/>
            <p:nvPr/>
          </p:nvGrpSpPr>
          <p:grpSpPr>
            <a:xfrm>
              <a:off x="9511147" y="2737313"/>
              <a:ext cx="2273971" cy="2261182"/>
              <a:chOff x="9511147" y="2737313"/>
              <a:chExt cx="2273971" cy="2261182"/>
            </a:xfrm>
          </p:grpSpPr>
          <p:sp>
            <p:nvSpPr>
              <p:cNvPr id="23" name="Rectangle 22"/>
              <p:cNvSpPr/>
              <p:nvPr/>
            </p:nvSpPr>
            <p:spPr>
              <a:xfrm rot="329524">
                <a:off x="9511147" y="2737313"/>
                <a:ext cx="2273971" cy="2261182"/>
              </a:xfrm>
              <a:prstGeom prst="rect">
                <a:avLst/>
              </a:prstGeom>
              <a:solidFill>
                <a:srgbClr val="ABE9FF"/>
              </a:solidFill>
              <a:ln w="12700" cap="flat" cmpd="sng" algn="ctr">
                <a:solidFill>
                  <a:srgbClr val="00B0F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pic>
            <p:nvPicPr>
              <p:cNvPr id="24" name="Picture 23"/>
              <p:cNvPicPr>
                <a:picLocks noChangeAspect="1"/>
              </p:cNvPicPr>
              <p:nvPr/>
            </p:nvPicPr>
            <p:blipFill rotWithShape="1">
              <a:blip r:embed="rId7">
                <a:clrChange>
                  <a:clrFrom>
                    <a:srgbClr val="F5F5F5"/>
                  </a:clrFrom>
                  <a:clrTo>
                    <a:srgbClr val="F5F5F5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31875" b="67813" l="26250" r="37188"/>
                        </a14:imgEffect>
                      </a14:imgLayer>
                    </a14:imgProps>
                  </a:ext>
                </a:extLst>
              </a:blip>
              <a:srcRect l="26923" t="32129" r="63077" b="31910"/>
              <a:stretch/>
            </p:blipFill>
            <p:spPr>
              <a:xfrm rot="329524">
                <a:off x="10566577" y="2965437"/>
                <a:ext cx="160346" cy="576631"/>
              </a:xfrm>
              <a:prstGeom prst="rect">
                <a:avLst/>
              </a:prstGeom>
            </p:spPr>
          </p:pic>
          <p:sp>
            <p:nvSpPr>
              <p:cNvPr id="25" name="Rectangle 24"/>
              <p:cNvSpPr/>
              <p:nvPr/>
            </p:nvSpPr>
            <p:spPr>
              <a:xfrm rot="329524">
                <a:off x="9676404" y="2904275"/>
                <a:ext cx="1941413" cy="1674224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rgbClr val="00B0F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pic>
            <p:nvPicPr>
              <p:cNvPr id="26" name="Picture 8" descr="Clip Art Family Love Clipart - Happy Family Png Animation , Free  Transparent Clipart - ClipartKey"/>
              <p:cNvPicPr>
                <a:picLocks noChangeAspect="1" noChangeArrowheads="1"/>
              </p:cNvPicPr>
              <p:nvPr/>
            </p:nvPicPr>
            <p:blipFill>
              <a:blip r:embed="rId9" cstate="print">
                <a:clrChange>
                  <a:clrFrom>
                    <a:srgbClr val="F7F7F7"/>
                  </a:clrFrom>
                  <a:clrTo>
                    <a:srgbClr val="F7F7F7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29524">
                <a:off x="9787700" y="2904274"/>
                <a:ext cx="1731259" cy="169278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28" name="Picture 27"/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1875" b="67813" l="26250" r="37188"/>
                      </a14:imgEffect>
                    </a14:imgLayer>
                  </a14:imgProps>
                </a:ext>
              </a:extLst>
            </a:blip>
            <a:srcRect l="26923" t="32129" r="63077" b="31910"/>
            <a:stretch/>
          </p:blipFill>
          <p:spPr>
            <a:xfrm rot="20620047">
              <a:off x="10486403" y="2316732"/>
              <a:ext cx="160346" cy="576631"/>
            </a:xfrm>
            <a:prstGeom prst="rect">
              <a:avLst/>
            </a:prstGeom>
          </p:spPr>
        </p:pic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9AE63059-CC82-46D6-B47C-DBF0FF7E985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94952" y="1353090"/>
            <a:ext cx="11400508" cy="2523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9381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0">
            <a:extLst>
              <a:ext uri="{FF2B5EF4-FFF2-40B4-BE49-F238E27FC236}">
                <a16:creationId xmlns:a16="http://schemas.microsoft.com/office/drawing/2014/main" id="{198910C6-FA91-4020-82B2-D2CEC67106CB}"/>
              </a:ext>
            </a:extLst>
          </p:cNvPr>
          <p:cNvSpPr/>
          <p:nvPr/>
        </p:nvSpPr>
        <p:spPr>
          <a:xfrm flipV="1">
            <a:off x="0" y="1569466"/>
            <a:ext cx="12190413" cy="45719"/>
          </a:xfrm>
          <a:prstGeom prst="rect">
            <a:avLst/>
          </a:prstGeom>
          <a:solidFill>
            <a:srgbClr val="B451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EBDD066-B9C9-4E07-B931-68A8C89CCA2F}"/>
              </a:ext>
            </a:extLst>
          </p:cNvPr>
          <p:cNvSpPr txBox="1"/>
          <p:nvPr/>
        </p:nvSpPr>
        <p:spPr>
          <a:xfrm>
            <a:off x="1263641" y="209736"/>
            <a:ext cx="1026433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vi-VN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hãy nói cách Hoa xưng hô với các thành viên trong gia đình thuộc họ hàng bên nội, bên ngoại trong sơ đồ dưới đây.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E1B775E-3E00-4793-AB06-B3F1D318D5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14845"/>
            <a:ext cx="7554686" cy="4535007"/>
          </a:xfrm>
          <a:prstGeom prst="rect">
            <a:avLst/>
          </a:prstGeom>
        </p:spPr>
      </p:pic>
      <p:grpSp>
        <p:nvGrpSpPr>
          <p:cNvPr id="8" name="Google Shape;1023;p13">
            <a:extLst>
              <a:ext uri="{FF2B5EF4-FFF2-40B4-BE49-F238E27FC236}">
                <a16:creationId xmlns:a16="http://schemas.microsoft.com/office/drawing/2014/main" id="{7F4B30D4-E376-4E09-8456-DF1151ACEB27}"/>
              </a:ext>
            </a:extLst>
          </p:cNvPr>
          <p:cNvGrpSpPr/>
          <p:nvPr/>
        </p:nvGrpSpPr>
        <p:grpSpPr>
          <a:xfrm>
            <a:off x="7554686" y="2271681"/>
            <a:ext cx="4484624" cy="2528919"/>
            <a:chOff x="5876916" y="975793"/>
            <a:chExt cx="4684259" cy="2641495"/>
          </a:xfrm>
        </p:grpSpPr>
        <p:grpSp>
          <p:nvGrpSpPr>
            <p:cNvPr id="9" name="Google Shape;1024;p13">
              <a:extLst>
                <a:ext uri="{FF2B5EF4-FFF2-40B4-BE49-F238E27FC236}">
                  <a16:creationId xmlns:a16="http://schemas.microsoft.com/office/drawing/2014/main" id="{57F2676F-5D80-4239-B01E-8B61799B55BD}"/>
                </a:ext>
              </a:extLst>
            </p:cNvPr>
            <p:cNvGrpSpPr/>
            <p:nvPr/>
          </p:nvGrpSpPr>
          <p:grpSpPr>
            <a:xfrm>
              <a:off x="5876916" y="975793"/>
              <a:ext cx="4684259" cy="2113916"/>
              <a:chOff x="2387762" y="551055"/>
              <a:chExt cx="7051289" cy="3182111"/>
            </a:xfrm>
          </p:grpSpPr>
          <p:pic>
            <p:nvPicPr>
              <p:cNvPr id="11" name="Google Shape;1025;p13" descr="2">
                <a:extLst>
                  <a:ext uri="{FF2B5EF4-FFF2-40B4-BE49-F238E27FC236}">
                    <a16:creationId xmlns:a16="http://schemas.microsoft.com/office/drawing/2014/main" id="{B37CA7FF-C042-4A41-AABB-71CD7698FE69}"/>
                  </a:ext>
                </a:extLst>
              </p:cNvPr>
              <p:cNvPicPr preferRelativeResize="0"/>
              <p:nvPr/>
            </p:nvPicPr>
            <p:blipFill rotWithShape="1">
              <a:blip r:embed="rId3">
                <a:alphaModFix/>
              </a:blip>
              <a:srcRect/>
              <a:stretch/>
            </p:blipFill>
            <p:spPr>
              <a:xfrm>
                <a:off x="4238307" y="551055"/>
                <a:ext cx="3689350" cy="31273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2" name="Google Shape;1026;p13" descr="1">
                <a:extLst>
                  <a:ext uri="{FF2B5EF4-FFF2-40B4-BE49-F238E27FC236}">
                    <a16:creationId xmlns:a16="http://schemas.microsoft.com/office/drawing/2014/main" id="{F906B280-0EAF-4F02-AA65-1FD2291A413D}"/>
                  </a:ext>
                </a:extLst>
              </p:cNvPr>
              <p:cNvPicPr preferRelativeResize="0"/>
              <p:nvPr/>
            </p:nvPicPr>
            <p:blipFill rotWithShape="1">
              <a:blip r:embed="rId4">
                <a:alphaModFix/>
              </a:blip>
              <a:srcRect/>
              <a:stretch/>
            </p:blipFill>
            <p:spPr>
              <a:xfrm>
                <a:off x="5999058" y="790165"/>
                <a:ext cx="3439993" cy="2915633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3" name="Google Shape;1027;p13" descr="3">
                <a:extLst>
                  <a:ext uri="{FF2B5EF4-FFF2-40B4-BE49-F238E27FC236}">
                    <a16:creationId xmlns:a16="http://schemas.microsoft.com/office/drawing/2014/main" id="{E7EA3CF3-C269-4FC5-9BA1-CA3B8CC9E27D}"/>
                  </a:ext>
                </a:extLst>
              </p:cNvPr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 flipH="1">
                <a:off x="2387762" y="872971"/>
                <a:ext cx="3374585" cy="286019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10" name="Google Shape;1028;p13">
              <a:extLst>
                <a:ext uri="{FF2B5EF4-FFF2-40B4-BE49-F238E27FC236}">
                  <a16:creationId xmlns:a16="http://schemas.microsoft.com/office/drawing/2014/main" id="{430B1554-27D0-4717-9AA4-11436075693F}"/>
                </a:ext>
              </a:extLst>
            </p:cNvPr>
            <p:cNvSpPr/>
            <p:nvPr/>
          </p:nvSpPr>
          <p:spPr>
            <a:xfrm>
              <a:off x="6714251" y="2510908"/>
              <a:ext cx="3495263" cy="1106380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2857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Thảo</a:t>
              </a:r>
              <a:r>
                <a:rPr lang="en-US" sz="3200" b="1" dirty="0">
                  <a:solidFill>
                    <a:srgbClr val="C00000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200" b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luận</a:t>
              </a:r>
              <a:endPara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nhóm</a:t>
              </a:r>
              <a:r>
                <a:rPr lang="en-US" sz="3200" b="1" dirty="0">
                  <a:solidFill>
                    <a:srgbClr val="C00000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4</a:t>
              </a:r>
              <a:endParaRPr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83317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2" name="Google Shape;1002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374044" y="2643094"/>
            <a:ext cx="894151" cy="11921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3" name="Google Shape;1003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-72040"/>
            <a:ext cx="12190413" cy="68571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4" name="Google Shape;1004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21396" y="1056188"/>
            <a:ext cx="2116692" cy="23157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5" name="Google Shape;1005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90188" y="1242"/>
            <a:ext cx="2762408" cy="10358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6" name="Google Shape;1006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530137" y="1242"/>
            <a:ext cx="2762408" cy="10358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7" name="Google Shape;1007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807680" y="1242"/>
            <a:ext cx="2762408" cy="10358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8" name="Google Shape;1008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428005" y="1242"/>
            <a:ext cx="2762408" cy="10358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9" name="Google Shape;1009;p1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383200" y="-98828"/>
            <a:ext cx="1333825" cy="1333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0" name="Google Shape;1010;p1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40566" y="3706725"/>
            <a:ext cx="2330430" cy="23304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1" name="Google Shape;1011;p1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057127" y="1115242"/>
            <a:ext cx="6370878" cy="3790735"/>
          </a:xfrm>
          <a:prstGeom prst="rect">
            <a:avLst/>
          </a:prstGeom>
          <a:noFill/>
          <a:ln>
            <a:noFill/>
          </a:ln>
        </p:spPr>
      </p:pic>
      <p:sp>
        <p:nvSpPr>
          <p:cNvPr id="1012" name="Google Shape;1012;p13"/>
          <p:cNvSpPr txBox="1"/>
          <p:nvPr/>
        </p:nvSpPr>
        <p:spPr>
          <a:xfrm>
            <a:off x="3331131" y="1349001"/>
            <a:ext cx="5855371" cy="323597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884" tIns="121884" rIns="121884" bIns="121884" anchor="t" anchorCtr="0">
            <a:noAutofit/>
          </a:bodyPr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667"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1018" name="Google Shape;1018;p13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9682399" y="2755041"/>
            <a:ext cx="2224863" cy="23981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9" name="Google Shape;1019;p13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 rot="420713">
            <a:off x="8209469" y="2764477"/>
            <a:ext cx="1325972" cy="2972006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</p:pic>
      <p:pic>
        <p:nvPicPr>
          <p:cNvPr id="1020" name="Google Shape;1020;p13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7957301" y="3692304"/>
            <a:ext cx="1858031" cy="2749186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383B872-B9A7-4240-AE74-6719200D223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073377" y="2156791"/>
            <a:ext cx="6370878" cy="1449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851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241"/>
            <a:ext cx="12190413" cy="6857107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7086" y="827880"/>
            <a:ext cx="11937017" cy="5918844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112" y="1001038"/>
            <a:ext cx="11136778" cy="5599947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6161" y="3633316"/>
            <a:ext cx="1990837" cy="3113408"/>
          </a:xfrm>
          <a:prstGeom prst="rect">
            <a:avLst/>
          </a:prstGeom>
        </p:spPr>
      </p:pic>
      <p:sp>
        <p:nvSpPr>
          <p:cNvPr id="18" name="文本框 17"/>
          <p:cNvSpPr txBox="1"/>
          <p:nvPr/>
        </p:nvSpPr>
        <p:spPr>
          <a:xfrm>
            <a:off x="7525395" y="3633316"/>
            <a:ext cx="1969657" cy="953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方正稚艺简体" panose="03000509000000000000" pitchFamily="65" charset="-122"/>
                <a:cs typeface="Times New Roman" panose="02020603050405020304" pitchFamily="18" charset="0"/>
                <a:sym typeface="Arial"/>
              </a:rPr>
              <a:t>走人行道，靠路右边走</a:t>
            </a:r>
          </a:p>
        </p:txBody>
      </p:sp>
      <p:sp>
        <p:nvSpPr>
          <p:cNvPr id="15" name="Google Shape;1045;p15"/>
          <p:cNvSpPr/>
          <p:nvPr/>
        </p:nvSpPr>
        <p:spPr>
          <a:xfrm>
            <a:off x="7192563" y="1135547"/>
            <a:ext cx="4443739" cy="1198060"/>
          </a:xfrm>
          <a:prstGeom prst="wedgeRoundRectCallout">
            <a:avLst>
              <a:gd name="adj1" fmla="val 39707"/>
              <a:gd name="adj2" fmla="val 80074"/>
              <a:gd name="adj3" fmla="val 16667"/>
            </a:avLst>
          </a:prstGeom>
          <a:solidFill>
            <a:schemeClr val="lt1"/>
          </a:solidFill>
          <a:ln w="12700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13" tIns="45694" rIns="91413" bIns="45694" anchor="ctr" anchorCtr="0">
            <a:noAutofit/>
          </a:bodyPr>
          <a:lstStyle/>
          <a:p>
            <a:pPr marL="0" marR="0" lvl="0" indent="0" algn="just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Thành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viên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trong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gia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đình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thuộc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họ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hàng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bên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nội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của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Hoa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: 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16" name="Google Shape;1051;p1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905274" y="1240"/>
            <a:ext cx="4670201" cy="12383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4111" y="1412763"/>
            <a:ext cx="6130175" cy="4530837"/>
          </a:xfrm>
          <a:prstGeom prst="rect">
            <a:avLst/>
          </a:prstGeom>
        </p:spPr>
      </p:pic>
      <p:cxnSp>
        <p:nvCxnSpPr>
          <p:cNvPr id="4" name="Straight Arrow Connector 3"/>
          <p:cNvCxnSpPr>
            <a:cxnSpLocks/>
            <a:endCxn id="5" idx="1"/>
          </p:cNvCxnSpPr>
          <p:nvPr/>
        </p:nvCxnSpPr>
        <p:spPr>
          <a:xfrm>
            <a:off x="2514600" y="2333607"/>
            <a:ext cx="4749906" cy="89830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7264506" y="2693300"/>
            <a:ext cx="42525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nội-bà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cxnSp>
        <p:nvCxnSpPr>
          <p:cNvPr id="13" name="Straight Arrow Connector 12"/>
          <p:cNvCxnSpPr>
            <a:cxnSpLocks/>
            <a:endCxn id="14" idx="1"/>
          </p:cNvCxnSpPr>
          <p:nvPr/>
        </p:nvCxnSpPr>
        <p:spPr>
          <a:xfrm>
            <a:off x="1447943" y="3930934"/>
            <a:ext cx="5662898" cy="39497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7110841" y="3787302"/>
            <a:ext cx="43315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trai-bác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trai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trai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25F41E1B-0935-4098-BA38-210ED047E020}"/>
              </a:ext>
            </a:extLst>
          </p:cNvPr>
          <p:cNvCxnSpPr>
            <a:cxnSpLocks/>
          </p:cNvCxnSpPr>
          <p:nvPr/>
        </p:nvCxnSpPr>
        <p:spPr>
          <a:xfrm>
            <a:off x="1384613" y="5373840"/>
            <a:ext cx="5704600" cy="35020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D6DA14C7-FCCD-4227-AE89-85DC4D74BEF4}"/>
              </a:ext>
            </a:extLst>
          </p:cNvPr>
          <p:cNvSpPr txBox="1"/>
          <p:nvPr/>
        </p:nvSpPr>
        <p:spPr>
          <a:xfrm>
            <a:off x="7111473" y="5174162"/>
            <a:ext cx="383955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Anh,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(con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trai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). </a:t>
            </a:r>
          </a:p>
        </p:txBody>
      </p:sp>
    </p:spTree>
    <p:extLst>
      <p:ext uri="{BB962C8B-B14F-4D97-AF65-F5344CB8AC3E}">
        <p14:creationId xmlns:p14="http://schemas.microsoft.com/office/powerpoint/2010/main" val="95414191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4" grpId="0"/>
      <p:bldP spid="2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241"/>
            <a:ext cx="12190413" cy="6857107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7086" y="827880"/>
            <a:ext cx="11937017" cy="5918844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112" y="1001038"/>
            <a:ext cx="11136778" cy="5599947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6161" y="3633316"/>
            <a:ext cx="1990837" cy="3113408"/>
          </a:xfrm>
          <a:prstGeom prst="rect">
            <a:avLst/>
          </a:prstGeom>
        </p:spPr>
      </p:pic>
      <p:sp>
        <p:nvSpPr>
          <p:cNvPr id="18" name="文本框 17"/>
          <p:cNvSpPr txBox="1"/>
          <p:nvPr/>
        </p:nvSpPr>
        <p:spPr>
          <a:xfrm>
            <a:off x="7525395" y="3633316"/>
            <a:ext cx="1969657" cy="953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09">
              <a:defRPr/>
            </a:pPr>
            <a:r>
              <a:rPr lang="zh-CN" altLang="en-US" sz="2800" dirty="0">
                <a:solidFill>
                  <a:prstClr val="white"/>
                </a:solidFill>
                <a:latin typeface="Times New Roman" panose="02020603050405020304" pitchFamily="18" charset="0"/>
                <a:ea typeface="方正稚艺简体" panose="03000509000000000000" pitchFamily="65" charset="-122"/>
                <a:cs typeface="Times New Roman" panose="02020603050405020304" pitchFamily="18" charset="0"/>
                <a:sym typeface="Arial"/>
              </a:rPr>
              <a:t>走人行道，靠路右边走</a:t>
            </a:r>
          </a:p>
        </p:txBody>
      </p:sp>
      <p:sp>
        <p:nvSpPr>
          <p:cNvPr id="15" name="Google Shape;1045;p15"/>
          <p:cNvSpPr/>
          <p:nvPr/>
        </p:nvSpPr>
        <p:spPr>
          <a:xfrm>
            <a:off x="7192563" y="1001038"/>
            <a:ext cx="4443739" cy="1332569"/>
          </a:xfrm>
          <a:prstGeom prst="wedgeRoundRectCallout">
            <a:avLst>
              <a:gd name="adj1" fmla="val 39707"/>
              <a:gd name="adj2" fmla="val 80074"/>
              <a:gd name="adj3" fmla="val 16667"/>
            </a:avLst>
          </a:prstGeom>
          <a:solidFill>
            <a:schemeClr val="lt1"/>
          </a:solidFill>
          <a:ln w="12700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13" tIns="45694" rIns="91413" bIns="45694" anchor="ctr" anchorCtr="0">
            <a:noAutofit/>
          </a:bodyPr>
          <a:lstStyle/>
          <a:p>
            <a:pPr algn="just" defTabSz="914309">
              <a:buClr>
                <a:srgbClr val="000000"/>
              </a:buClr>
              <a:defRPr/>
            </a:pPr>
            <a:r>
              <a:rPr lang="en-US" sz="2800" kern="0">
                <a:solidFill>
                  <a:prstClr val="black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Thành viên trong gia đình thuộc họ hàng bên ngoại của Hoa: </a:t>
            </a:r>
            <a:endParaRPr sz="2800" kern="0" dirty="0">
              <a:solidFill>
                <a:prstClr val="black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16" name="Google Shape;1051;p1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905274" y="1240"/>
            <a:ext cx="4670201" cy="12383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4111" y="1412763"/>
            <a:ext cx="6130175" cy="4530837"/>
          </a:xfrm>
          <a:prstGeom prst="rect">
            <a:avLst/>
          </a:prstGeom>
        </p:spPr>
      </p:pic>
      <p:cxnSp>
        <p:nvCxnSpPr>
          <p:cNvPr id="4" name="Straight Arrow Connector 3"/>
          <p:cNvCxnSpPr>
            <a:cxnSpLocks/>
            <a:endCxn id="5" idx="1"/>
          </p:cNvCxnSpPr>
          <p:nvPr/>
        </p:nvCxnSpPr>
        <p:spPr>
          <a:xfrm>
            <a:off x="4626429" y="2547561"/>
            <a:ext cx="2638077" cy="68434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7264506" y="2693300"/>
            <a:ext cx="42525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09"/>
            <a:r>
              <a:rPr lang="en-US" sz="3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 ngoại-bà ngoại (bố mẹ của mẹ Hoa)</a:t>
            </a:r>
            <a:endParaRPr lang="en-US" sz="3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3" name="Straight Arrow Connector 12"/>
          <p:cNvCxnSpPr>
            <a:cxnSpLocks/>
            <a:endCxn id="14" idx="1"/>
          </p:cNvCxnSpPr>
          <p:nvPr/>
        </p:nvCxnSpPr>
        <p:spPr>
          <a:xfrm>
            <a:off x="5682343" y="4058548"/>
            <a:ext cx="1428498" cy="26736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7110841" y="3787302"/>
            <a:ext cx="43315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09"/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Dì-chú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gái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chồng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gái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25F41E1B-0935-4098-BA38-210ED047E020}"/>
              </a:ext>
            </a:extLst>
          </p:cNvPr>
          <p:cNvCxnSpPr>
            <a:cxnSpLocks/>
          </p:cNvCxnSpPr>
          <p:nvPr/>
        </p:nvCxnSpPr>
        <p:spPr>
          <a:xfrm>
            <a:off x="5758543" y="5312229"/>
            <a:ext cx="1330670" cy="41181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D6DA14C7-FCCD-4227-AE89-85DC4D74BEF4}"/>
              </a:ext>
            </a:extLst>
          </p:cNvPr>
          <p:cNvSpPr txBox="1"/>
          <p:nvPr/>
        </p:nvSpPr>
        <p:spPr>
          <a:xfrm>
            <a:off x="7111473" y="5174162"/>
            <a:ext cx="383955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914309"/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(con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 </a:t>
            </a:r>
          </a:p>
        </p:txBody>
      </p:sp>
    </p:spTree>
    <p:extLst>
      <p:ext uri="{BB962C8B-B14F-4D97-AF65-F5344CB8AC3E}">
        <p14:creationId xmlns:p14="http://schemas.microsoft.com/office/powerpoint/2010/main" val="194047332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4" grpId="0"/>
      <p:bldP spid="2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57F69398-6D97-40C3-9309-88FFBF63EF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0"/>
            <a:ext cx="12190413" cy="685710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5760F0B-B040-4787-8B65-5A088ACAE1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99342" y="2011510"/>
            <a:ext cx="6096528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59625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3016EBAA-B47C-475C-BE93-F4E427769E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2564" y="436760"/>
            <a:ext cx="10653777" cy="2568719"/>
          </a:xfrm>
          <a:prstGeom prst="rect">
            <a:avLst/>
          </a:prstGeom>
        </p:spPr>
      </p:pic>
      <p:pic>
        <p:nvPicPr>
          <p:cNvPr id="15" name="Picture 2" descr="Cartoon students Royalty Free Vector Image - VectorStock">
            <a:extLst>
              <a:ext uri="{FF2B5EF4-FFF2-40B4-BE49-F238E27FC236}">
                <a16:creationId xmlns:a16="http://schemas.microsoft.com/office/drawing/2014/main" id="{4F9FAD83-8908-4FEE-96EE-E9E245DBF10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519" b="82963" l="4600" r="94800">
                        <a14:foregroundMark x1="13200" y1="15370" x2="21400" y2="24074"/>
                        <a14:foregroundMark x1="27600" y1="31852" x2="24000" y2="35926"/>
                        <a14:foregroundMark x1="29800" y1="33889" x2="30000" y2="37778"/>
                        <a14:foregroundMark x1="33600" y1="26667" x2="36200" y2="32963"/>
                        <a14:foregroundMark x1="33600" y1="38889" x2="30800" y2="40926"/>
                        <a14:foregroundMark x1="11600" y1="28704" x2="16200" y2="36296"/>
                        <a14:foregroundMark x1="63000" y1="28333" x2="66200" y2="36852"/>
                        <a14:foregroundMark x1="71000" y1="36852" x2="70200" y2="45185"/>
                        <a14:foregroundMark x1="16800" y1="42037" x2="16900" y2="42407"/>
                        <a14:foregroundMark x1="15700" y1="54167" x2="15700" y2="54167"/>
                        <a14:foregroundMark x1="22400" y1="53333" x2="22400" y2="53333"/>
                        <a14:foregroundMark x1="24600" y1="46389" x2="22500" y2="55185"/>
                        <a14:foregroundMark x1="21600" y1="56667" x2="27400" y2="52407"/>
                        <a14:foregroundMark x1="10900" y1="46111" x2="10900" y2="46111"/>
                        <a14:foregroundMark x1="38100" y1="47500" x2="38100" y2="47500"/>
                        <a14:foregroundMark x1="33300" y1="46481" x2="33300" y2="46481"/>
                        <a14:foregroundMark x1="36200" y1="48519" x2="36200" y2="48519"/>
                        <a14:foregroundMark x1="30400" y1="46019" x2="30400" y2="46019"/>
                        <a14:foregroundMark x1="24000" y1="47130" x2="24000" y2="47130"/>
                        <a14:foregroundMark x1="31800" y1="72963" x2="31800" y2="72963"/>
                        <a14:foregroundMark x1="27600" y1="78519" x2="27600" y2="78519"/>
                        <a14:foregroundMark x1="24400" y1="80185" x2="27800" y2="79259"/>
                        <a14:foregroundMark x1="28200" y1="75926" x2="27800" y2="77778"/>
                        <a14:foregroundMark x1="31700" y1="74537" x2="32400" y2="77778"/>
                        <a14:foregroundMark x1="34400" y1="79352" x2="35000" y2="79722"/>
                        <a14:foregroundMark x1="35400" y1="79074" x2="33700" y2="78704"/>
                        <a14:foregroundMark x1="25700" y1="78611" x2="25000" y2="78889"/>
                        <a14:foregroundMark x1="54600" y1="43148" x2="65200" y2="48333"/>
                        <a14:foregroundMark x1="89700" y1="46759" x2="78500" y2="49259"/>
                        <a14:foregroundMark x1="30800" y1="22407" x2="36800" y2="24815"/>
                        <a14:foregroundMark x1="64200" y1="80185" x2="67600" y2="79722"/>
                        <a14:foregroundMark x1="74100" y1="79722" x2="74100" y2="80833"/>
                        <a14:foregroundMark x1="65600" y1="80833" x2="65600" y2="80833"/>
                        <a14:foregroundMark x1="73200" y1="81944" x2="73200" y2="81944"/>
                        <a14:foregroundMark x1="63300" y1="80741" x2="66800" y2="81111"/>
                        <a14:foregroundMark x1="68600" y1="80741" x2="67000" y2="81111"/>
                        <a14:foregroundMark x1="62800" y1="80926" x2="62800" y2="80926"/>
                        <a14:foregroundMark x1="62400" y1="80926" x2="62400" y2="80926"/>
                        <a14:foregroundMark x1="71600" y1="81204" x2="73700" y2="81574"/>
                        <a14:foregroundMark x1="76200" y1="81019" x2="74200" y2="81481"/>
                        <a14:foregroundMark x1="18200" y1="50185" x2="17200" y2="52593"/>
                        <a14:backgroundMark x1="30200" y1="70093" x2="30000" y2="7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3303"/>
          <a:stretch/>
        </p:blipFill>
        <p:spPr bwMode="auto">
          <a:xfrm>
            <a:off x="3835242" y="2559636"/>
            <a:ext cx="4340225" cy="4063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4774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: 圆角 1">
            <a:extLst>
              <a:ext uri="{FF2B5EF4-FFF2-40B4-BE49-F238E27FC236}">
                <a16:creationId xmlns:a16="http://schemas.microsoft.com/office/drawing/2014/main" id="{459558EB-3961-41EC-BF5E-04D420EECB90}"/>
              </a:ext>
            </a:extLst>
          </p:cNvPr>
          <p:cNvSpPr/>
          <p:nvPr/>
        </p:nvSpPr>
        <p:spPr>
          <a:xfrm>
            <a:off x="857138" y="240762"/>
            <a:ext cx="11186989" cy="6378064"/>
          </a:xfrm>
          <a:prstGeom prst="roundRect">
            <a:avLst>
              <a:gd name="adj" fmla="val 8705"/>
            </a:avLst>
          </a:prstGeom>
          <a:solidFill>
            <a:srgbClr val="EFEFEF">
              <a:alpha val="94000"/>
            </a:srgbClr>
          </a:solidFill>
          <a:ln w="57150">
            <a:solidFill>
              <a:srgbClr val="EFEFEF"/>
            </a:solidFill>
          </a:ln>
          <a:effectLst>
            <a:outerShdw blurRad="127000" algn="ctr" rotWithShape="0">
              <a:prstClr val="black">
                <a:alpha val="6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>
              <a:defRPr/>
            </a:pPr>
            <a:endParaRPr lang="zh-CN" altLang="en-US">
              <a:ln>
                <a:solidFill>
                  <a:sysClr val="windowText" lastClr="000000"/>
                </a:solidFill>
              </a:ln>
              <a:solidFill>
                <a:srgbClr val="FFFFFF"/>
              </a:solidFill>
              <a:latin typeface="Times New Roman" panose="02020603050405020304" pitchFamily="18" charset="0"/>
              <a:ea typeface="字魂107号-萌趣欢乐体" panose="00000500000000000000" pitchFamily="2" charset="-122"/>
              <a:cs typeface="Times New Roman" panose="02020603050405020304" pitchFamily="18" charset="0"/>
              <a:sym typeface="字魂107号-萌趣欢乐体" panose="00000500000000000000" pitchFamily="2" charset="-122"/>
            </a:endParaRPr>
          </a:p>
        </p:txBody>
      </p:sp>
      <p:pic>
        <p:nvPicPr>
          <p:cNvPr id="1030" name="Picture 6" descr="female teacher character in front of blackboard. Download a Free Preview or  High Quality Adobe Illustrato… | Teacher cartoon, Teachers illustration,  Student cartoon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42" b="15710"/>
          <a:stretch/>
        </p:blipFill>
        <p:spPr bwMode="auto">
          <a:xfrm>
            <a:off x="1012694" y="705230"/>
            <a:ext cx="7337738" cy="5396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artoon students Royalty Free Vector Image - VectorStock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519" b="82963" l="4600" r="94800">
                        <a14:foregroundMark x1="13200" y1="15370" x2="21400" y2="24074"/>
                        <a14:foregroundMark x1="27600" y1="31852" x2="24000" y2="35926"/>
                        <a14:foregroundMark x1="29800" y1="33889" x2="30000" y2="37778"/>
                        <a14:foregroundMark x1="33600" y1="26667" x2="36200" y2="32963"/>
                        <a14:foregroundMark x1="33600" y1="38889" x2="30800" y2="40926"/>
                        <a14:foregroundMark x1="11600" y1="28704" x2="16200" y2="36296"/>
                        <a14:foregroundMark x1="63000" y1="28333" x2="66200" y2="36852"/>
                        <a14:foregroundMark x1="71000" y1="36852" x2="70200" y2="45185"/>
                        <a14:foregroundMark x1="16800" y1="42037" x2="16900" y2="42407"/>
                        <a14:foregroundMark x1="15700" y1="54167" x2="15700" y2="54167"/>
                        <a14:foregroundMark x1="22400" y1="53333" x2="22400" y2="53333"/>
                        <a14:foregroundMark x1="24600" y1="46389" x2="22500" y2="55185"/>
                        <a14:foregroundMark x1="21600" y1="56667" x2="27400" y2="52407"/>
                        <a14:foregroundMark x1="10900" y1="46111" x2="10900" y2="46111"/>
                        <a14:foregroundMark x1="38100" y1="47500" x2="38100" y2="47500"/>
                        <a14:foregroundMark x1="33300" y1="46481" x2="33300" y2="46481"/>
                        <a14:foregroundMark x1="36200" y1="48519" x2="36200" y2="48519"/>
                        <a14:foregroundMark x1="30400" y1="46019" x2="30400" y2="46019"/>
                        <a14:foregroundMark x1="24000" y1="47130" x2="24000" y2="47130"/>
                        <a14:foregroundMark x1="31800" y1="72963" x2="31800" y2="72963"/>
                        <a14:foregroundMark x1="27600" y1="78519" x2="27600" y2="78519"/>
                        <a14:foregroundMark x1="24400" y1="80185" x2="27800" y2="79259"/>
                        <a14:foregroundMark x1="28200" y1="75926" x2="27800" y2="77778"/>
                        <a14:foregroundMark x1="31700" y1="74537" x2="32400" y2="77778"/>
                        <a14:foregroundMark x1="34400" y1="79352" x2="35000" y2="79722"/>
                        <a14:foregroundMark x1="35400" y1="79074" x2="33700" y2="78704"/>
                        <a14:foregroundMark x1="25700" y1="78611" x2="25000" y2="78889"/>
                        <a14:foregroundMark x1="54600" y1="43148" x2="65200" y2="48333"/>
                        <a14:foregroundMark x1="89700" y1="46759" x2="78500" y2="49259"/>
                        <a14:foregroundMark x1="30800" y1="22407" x2="36800" y2="24815"/>
                        <a14:foregroundMark x1="64200" y1="80185" x2="67600" y2="79722"/>
                        <a14:foregroundMark x1="74100" y1="79722" x2="74100" y2="80833"/>
                        <a14:foregroundMark x1="65600" y1="80833" x2="65600" y2="80833"/>
                        <a14:foregroundMark x1="73200" y1="81944" x2="73200" y2="81944"/>
                        <a14:foregroundMark x1="63300" y1="80741" x2="66800" y2="81111"/>
                        <a14:foregroundMark x1="68600" y1="80741" x2="67000" y2="81111"/>
                        <a14:foregroundMark x1="62800" y1="80926" x2="62800" y2="80926"/>
                        <a14:foregroundMark x1="62400" y1="80926" x2="62400" y2="80926"/>
                        <a14:foregroundMark x1="71600" y1="81204" x2="73700" y2="81574"/>
                        <a14:foregroundMark x1="76200" y1="81019" x2="74200" y2="81481"/>
                        <a14:foregroundMark x1="18200" y1="50185" x2="17200" y2="52593"/>
                        <a14:backgroundMark x1="30200" y1="70093" x2="30000" y2="7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3303"/>
          <a:stretch/>
        </p:blipFill>
        <p:spPr bwMode="auto">
          <a:xfrm>
            <a:off x="6633045" y="2260887"/>
            <a:ext cx="4339660" cy="4063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542838" y="1429804"/>
            <a:ext cx="389511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09">
              <a:defRPr/>
            </a:pPr>
            <a:r>
              <a:rPr lang="vi-VN" sz="36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 phụ nữ sinh ra mẹ mình là ai?</a:t>
            </a:r>
            <a:endParaRPr lang="en-US" sz="36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7276152" y="316190"/>
            <a:ext cx="4767975" cy="2217608"/>
            <a:chOff x="6915256" y="-180163"/>
            <a:chExt cx="4768596" cy="2217897"/>
          </a:xfrm>
        </p:grpSpPr>
        <p:sp>
          <p:nvSpPr>
            <p:cNvPr id="5" name="Rounded Rectangular Callout 4"/>
            <p:cNvSpPr/>
            <p:nvPr/>
          </p:nvSpPr>
          <p:spPr>
            <a:xfrm>
              <a:off x="7077075" y="-180163"/>
              <a:ext cx="4606777" cy="2217897"/>
            </a:xfrm>
            <a:prstGeom prst="wedgeRoundRectCallout">
              <a:avLst>
                <a:gd name="adj1" fmla="val -45644"/>
                <a:gd name="adj2" fmla="val 72807"/>
                <a:gd name="adj3" fmla="val 16667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309">
                <a:defRPr/>
              </a:pPr>
              <a:endParaRPr lang="en-US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" name="Rounded Rectangular Callout 18"/>
            <p:cNvSpPr/>
            <p:nvPr/>
          </p:nvSpPr>
          <p:spPr>
            <a:xfrm>
              <a:off x="6915256" y="-180163"/>
              <a:ext cx="4768595" cy="2217897"/>
            </a:xfrm>
            <a:prstGeom prst="wedgeRoundRectCallout">
              <a:avLst>
                <a:gd name="adj1" fmla="val 2738"/>
                <a:gd name="adj2" fmla="val 77961"/>
                <a:gd name="adj3" fmla="val 16667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309">
                <a:defRPr/>
              </a:pPr>
              <a:r>
                <a:rPr lang="en-US" sz="44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Đáp</a:t>
              </a:r>
              <a:r>
                <a:rPr lang="en-US" sz="44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án</a:t>
              </a:r>
              <a:r>
                <a:rPr lang="en-US" sz="44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en-US" sz="44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Bà</a:t>
              </a:r>
              <a:r>
                <a:rPr lang="en-US" sz="44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ngoại</a:t>
              </a:r>
              <a:endPara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6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756.833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76183" y="-1561897"/>
            <a:ext cx="609521" cy="609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366906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32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: 圆角 1">
            <a:extLst>
              <a:ext uri="{FF2B5EF4-FFF2-40B4-BE49-F238E27FC236}">
                <a16:creationId xmlns:a16="http://schemas.microsoft.com/office/drawing/2014/main" id="{459558EB-3961-41EC-BF5E-04D420EECB90}"/>
              </a:ext>
            </a:extLst>
          </p:cNvPr>
          <p:cNvSpPr/>
          <p:nvPr/>
        </p:nvSpPr>
        <p:spPr>
          <a:xfrm>
            <a:off x="857138" y="240762"/>
            <a:ext cx="11186989" cy="6378064"/>
          </a:xfrm>
          <a:prstGeom prst="roundRect">
            <a:avLst>
              <a:gd name="adj" fmla="val 8705"/>
            </a:avLst>
          </a:prstGeom>
          <a:solidFill>
            <a:srgbClr val="EFEFEF">
              <a:alpha val="94000"/>
            </a:srgbClr>
          </a:solidFill>
          <a:ln w="57150">
            <a:solidFill>
              <a:srgbClr val="EFEFEF"/>
            </a:solidFill>
          </a:ln>
          <a:effectLst>
            <a:outerShdw blurRad="127000" algn="ctr" rotWithShape="0">
              <a:prstClr val="black">
                <a:alpha val="6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>
              <a:defRPr/>
            </a:pPr>
            <a:endParaRPr lang="zh-CN" altLang="en-US">
              <a:ln>
                <a:solidFill>
                  <a:sysClr val="windowText" lastClr="000000"/>
                </a:solidFill>
              </a:ln>
              <a:solidFill>
                <a:srgbClr val="FFFFFF"/>
              </a:solidFill>
              <a:latin typeface="Times New Roman" panose="02020603050405020304" pitchFamily="18" charset="0"/>
              <a:ea typeface="字魂107号-萌趣欢乐体" panose="00000500000000000000" pitchFamily="2" charset="-122"/>
              <a:cs typeface="Times New Roman" panose="02020603050405020304" pitchFamily="18" charset="0"/>
              <a:sym typeface="字魂107号-萌趣欢乐体" panose="00000500000000000000" pitchFamily="2" charset="-122"/>
            </a:endParaRPr>
          </a:p>
        </p:txBody>
      </p:sp>
      <p:pic>
        <p:nvPicPr>
          <p:cNvPr id="1030" name="Picture 6" descr="female teacher character in front of blackboard. Download a Free Preview or  High Quality Adobe Illustrato… | Teacher cartoon, Teachers illustration,  Student cartoon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42" b="15710"/>
          <a:stretch/>
        </p:blipFill>
        <p:spPr bwMode="auto">
          <a:xfrm>
            <a:off x="784988" y="705230"/>
            <a:ext cx="7565444" cy="5396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artoon students Royalty Free Vector Image - VectorStock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519" b="82963" l="4600" r="94800">
                        <a14:foregroundMark x1="13200" y1="15370" x2="21400" y2="24074"/>
                        <a14:foregroundMark x1="27600" y1="31852" x2="24000" y2="35926"/>
                        <a14:foregroundMark x1="29800" y1="33889" x2="30000" y2="37778"/>
                        <a14:foregroundMark x1="33600" y1="26667" x2="36200" y2="32963"/>
                        <a14:foregroundMark x1="33600" y1="38889" x2="30800" y2="40926"/>
                        <a14:foregroundMark x1="11600" y1="28704" x2="16200" y2="36296"/>
                        <a14:foregroundMark x1="63000" y1="28333" x2="66200" y2="36852"/>
                        <a14:foregroundMark x1="71000" y1="36852" x2="70200" y2="45185"/>
                        <a14:foregroundMark x1="16800" y1="42037" x2="16900" y2="42407"/>
                        <a14:foregroundMark x1="15700" y1="54167" x2="15700" y2="54167"/>
                        <a14:foregroundMark x1="22400" y1="53333" x2="22400" y2="53333"/>
                        <a14:foregroundMark x1="24600" y1="46389" x2="22500" y2="55185"/>
                        <a14:foregroundMark x1="21600" y1="56667" x2="27400" y2="52407"/>
                        <a14:foregroundMark x1="10900" y1="46111" x2="10900" y2="46111"/>
                        <a14:foregroundMark x1="38100" y1="47500" x2="38100" y2="47500"/>
                        <a14:foregroundMark x1="33300" y1="46481" x2="33300" y2="46481"/>
                        <a14:foregroundMark x1="36200" y1="48519" x2="36200" y2="48519"/>
                        <a14:foregroundMark x1="30400" y1="46019" x2="30400" y2="46019"/>
                        <a14:foregroundMark x1="24000" y1="47130" x2="24000" y2="47130"/>
                        <a14:foregroundMark x1="31800" y1="72963" x2="31800" y2="72963"/>
                        <a14:foregroundMark x1="27600" y1="78519" x2="27600" y2="78519"/>
                        <a14:foregroundMark x1="24400" y1="80185" x2="27800" y2="79259"/>
                        <a14:foregroundMark x1="28200" y1="75926" x2="27800" y2="77778"/>
                        <a14:foregroundMark x1="31700" y1="74537" x2="32400" y2="77778"/>
                        <a14:foregroundMark x1="34400" y1="79352" x2="35000" y2="79722"/>
                        <a14:foregroundMark x1="35400" y1="79074" x2="33700" y2="78704"/>
                        <a14:foregroundMark x1="25700" y1="78611" x2="25000" y2="78889"/>
                        <a14:foregroundMark x1="54600" y1="43148" x2="65200" y2="48333"/>
                        <a14:foregroundMark x1="89700" y1="46759" x2="78500" y2="49259"/>
                        <a14:foregroundMark x1="30800" y1="22407" x2="36800" y2="24815"/>
                        <a14:foregroundMark x1="64200" y1="80185" x2="67600" y2="79722"/>
                        <a14:foregroundMark x1="74100" y1="79722" x2="74100" y2="80833"/>
                        <a14:foregroundMark x1="65600" y1="80833" x2="65600" y2="80833"/>
                        <a14:foregroundMark x1="73200" y1="81944" x2="73200" y2="81944"/>
                        <a14:foregroundMark x1="63300" y1="80741" x2="66800" y2="81111"/>
                        <a14:foregroundMark x1="68600" y1="80741" x2="67000" y2="81111"/>
                        <a14:foregroundMark x1="62800" y1="80926" x2="62800" y2="80926"/>
                        <a14:foregroundMark x1="62400" y1="80926" x2="62400" y2="80926"/>
                        <a14:foregroundMark x1="71600" y1="81204" x2="73700" y2="81574"/>
                        <a14:foregroundMark x1="76200" y1="81019" x2="74200" y2="81481"/>
                        <a14:foregroundMark x1="18200" y1="50185" x2="17200" y2="52593"/>
                        <a14:backgroundMark x1="30200" y1="70093" x2="30000" y2="7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3303"/>
          <a:stretch/>
        </p:blipFill>
        <p:spPr bwMode="auto">
          <a:xfrm>
            <a:off x="6633045" y="2260887"/>
            <a:ext cx="4339660" cy="4063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265713" y="1429804"/>
            <a:ext cx="4172235" cy="1754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09">
              <a:defRPr/>
            </a:pPr>
            <a:r>
              <a:rPr lang="vi-VN" sz="36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Người đàn ông được bà nội sinh ra sau bố mình là ai?</a:t>
            </a:r>
            <a:endParaRPr lang="en-US" sz="36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7437949" y="316190"/>
            <a:ext cx="4606178" cy="2217608"/>
            <a:chOff x="7077074" y="-180163"/>
            <a:chExt cx="4606778" cy="2217897"/>
          </a:xfrm>
        </p:grpSpPr>
        <p:sp>
          <p:nvSpPr>
            <p:cNvPr id="5" name="Rounded Rectangular Callout 4"/>
            <p:cNvSpPr/>
            <p:nvPr/>
          </p:nvSpPr>
          <p:spPr>
            <a:xfrm>
              <a:off x="7077075" y="-180163"/>
              <a:ext cx="4606777" cy="2217897"/>
            </a:xfrm>
            <a:prstGeom prst="wedgeRoundRectCallout">
              <a:avLst>
                <a:gd name="adj1" fmla="val -45644"/>
                <a:gd name="adj2" fmla="val 72807"/>
                <a:gd name="adj3" fmla="val 16667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309">
                <a:defRPr/>
              </a:pPr>
              <a:endParaRPr lang="en-US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" name="Rounded Rectangular Callout 18"/>
            <p:cNvSpPr/>
            <p:nvPr/>
          </p:nvSpPr>
          <p:spPr>
            <a:xfrm>
              <a:off x="7077074" y="-180163"/>
              <a:ext cx="4606777" cy="2217897"/>
            </a:xfrm>
            <a:prstGeom prst="wedgeRoundRectCallout">
              <a:avLst>
                <a:gd name="adj1" fmla="val 2738"/>
                <a:gd name="adj2" fmla="val 77961"/>
                <a:gd name="adj3" fmla="val 16667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309">
                <a:defRPr/>
              </a:pPr>
              <a:r>
                <a:rPr lang="en-US" sz="44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Đáp</a:t>
              </a:r>
              <a:r>
                <a:rPr lang="en-US" sz="44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án</a:t>
              </a:r>
              <a:r>
                <a:rPr lang="en-US" sz="44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en-US" sz="44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Chú</a:t>
              </a:r>
              <a:endPara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6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756.833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76183" y="-1561897"/>
            <a:ext cx="609521" cy="609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7302260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32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: 圆角 1">
            <a:extLst>
              <a:ext uri="{FF2B5EF4-FFF2-40B4-BE49-F238E27FC236}">
                <a16:creationId xmlns:a16="http://schemas.microsoft.com/office/drawing/2014/main" id="{459558EB-3961-41EC-BF5E-04D420EECB90}"/>
              </a:ext>
            </a:extLst>
          </p:cNvPr>
          <p:cNvSpPr/>
          <p:nvPr/>
        </p:nvSpPr>
        <p:spPr>
          <a:xfrm>
            <a:off x="857138" y="240762"/>
            <a:ext cx="11186989" cy="6378064"/>
          </a:xfrm>
          <a:prstGeom prst="roundRect">
            <a:avLst>
              <a:gd name="adj" fmla="val 8705"/>
            </a:avLst>
          </a:prstGeom>
          <a:solidFill>
            <a:srgbClr val="EFEFEF">
              <a:alpha val="94000"/>
            </a:srgbClr>
          </a:solidFill>
          <a:ln w="57150">
            <a:solidFill>
              <a:srgbClr val="EFEFEF"/>
            </a:solidFill>
          </a:ln>
          <a:effectLst>
            <a:outerShdw blurRad="127000" algn="ctr" rotWithShape="0">
              <a:prstClr val="black">
                <a:alpha val="6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solidFill>
                  <a:sysClr val="windowText" lastClr="000000"/>
                </a:solidFill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字魂107号-萌趣欢乐体" panose="00000500000000000000" pitchFamily="2" charset="-122"/>
              <a:cs typeface="Times New Roman" panose="02020603050405020304" pitchFamily="18" charset="0"/>
              <a:sym typeface="字魂107号-萌趣欢乐体" panose="00000500000000000000" pitchFamily="2" charset="-122"/>
            </a:endParaRPr>
          </a:p>
        </p:txBody>
      </p:sp>
      <p:pic>
        <p:nvPicPr>
          <p:cNvPr id="1030" name="Picture 6" descr="female teacher character in front of blackboard. Download a Free Preview or  High Quality Adobe Illustrato… | Teacher cartoon, Teachers illustration,  Student cartoon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42" b="15710"/>
          <a:stretch/>
        </p:blipFill>
        <p:spPr bwMode="auto">
          <a:xfrm>
            <a:off x="784988" y="705230"/>
            <a:ext cx="7565444" cy="5396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artoon students Royalty Free Vector Image - VectorStock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519" b="82963" l="4600" r="94800">
                        <a14:foregroundMark x1="13200" y1="15370" x2="21400" y2="24074"/>
                        <a14:foregroundMark x1="27600" y1="31852" x2="24000" y2="35926"/>
                        <a14:foregroundMark x1="29800" y1="33889" x2="30000" y2="37778"/>
                        <a14:foregroundMark x1="33600" y1="26667" x2="36200" y2="32963"/>
                        <a14:foregroundMark x1="33600" y1="38889" x2="30800" y2="40926"/>
                        <a14:foregroundMark x1="11600" y1="28704" x2="16200" y2="36296"/>
                        <a14:foregroundMark x1="63000" y1="28333" x2="66200" y2="36852"/>
                        <a14:foregroundMark x1="71000" y1="36852" x2="70200" y2="45185"/>
                        <a14:foregroundMark x1="16800" y1="42037" x2="16900" y2="42407"/>
                        <a14:foregroundMark x1="15700" y1="54167" x2="15700" y2="54167"/>
                        <a14:foregroundMark x1="22400" y1="53333" x2="22400" y2="53333"/>
                        <a14:foregroundMark x1="24600" y1="46389" x2="22500" y2="55185"/>
                        <a14:foregroundMark x1="21600" y1="56667" x2="27400" y2="52407"/>
                        <a14:foregroundMark x1="10900" y1="46111" x2="10900" y2="46111"/>
                        <a14:foregroundMark x1="38100" y1="47500" x2="38100" y2="47500"/>
                        <a14:foregroundMark x1="33300" y1="46481" x2="33300" y2="46481"/>
                        <a14:foregroundMark x1="36200" y1="48519" x2="36200" y2="48519"/>
                        <a14:foregroundMark x1="30400" y1="46019" x2="30400" y2="46019"/>
                        <a14:foregroundMark x1="24000" y1="47130" x2="24000" y2="47130"/>
                        <a14:foregroundMark x1="31800" y1="72963" x2="31800" y2="72963"/>
                        <a14:foregroundMark x1="27600" y1="78519" x2="27600" y2="78519"/>
                        <a14:foregroundMark x1="24400" y1="80185" x2="27800" y2="79259"/>
                        <a14:foregroundMark x1="28200" y1="75926" x2="27800" y2="77778"/>
                        <a14:foregroundMark x1="31700" y1="74537" x2="32400" y2="77778"/>
                        <a14:foregroundMark x1="34400" y1="79352" x2="35000" y2="79722"/>
                        <a14:foregroundMark x1="35400" y1="79074" x2="33700" y2="78704"/>
                        <a14:foregroundMark x1="25700" y1="78611" x2="25000" y2="78889"/>
                        <a14:foregroundMark x1="54600" y1="43148" x2="65200" y2="48333"/>
                        <a14:foregroundMark x1="89700" y1="46759" x2="78500" y2="49259"/>
                        <a14:foregroundMark x1="30800" y1="22407" x2="36800" y2="24815"/>
                        <a14:foregroundMark x1="64200" y1="80185" x2="67600" y2="79722"/>
                        <a14:foregroundMark x1="74100" y1="79722" x2="74100" y2="80833"/>
                        <a14:foregroundMark x1="65600" y1="80833" x2="65600" y2="80833"/>
                        <a14:foregroundMark x1="73200" y1="81944" x2="73200" y2="81944"/>
                        <a14:foregroundMark x1="63300" y1="80741" x2="66800" y2="81111"/>
                        <a14:foregroundMark x1="68600" y1="80741" x2="67000" y2="81111"/>
                        <a14:foregroundMark x1="62800" y1="80926" x2="62800" y2="80926"/>
                        <a14:foregroundMark x1="62400" y1="80926" x2="62400" y2="80926"/>
                        <a14:foregroundMark x1="71600" y1="81204" x2="73700" y2="81574"/>
                        <a14:foregroundMark x1="76200" y1="81019" x2="74200" y2="81481"/>
                        <a14:foregroundMark x1="18200" y1="50185" x2="17200" y2="52593"/>
                        <a14:backgroundMark x1="30200" y1="70093" x2="30000" y2="7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3303"/>
          <a:stretch/>
        </p:blipFill>
        <p:spPr bwMode="auto">
          <a:xfrm>
            <a:off x="6633045" y="2260887"/>
            <a:ext cx="4339660" cy="4063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352363" y="1429804"/>
            <a:ext cx="4449502" cy="1754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309">
              <a:defRPr/>
            </a:pPr>
            <a:r>
              <a:rPr lang="vi-VN" sz="36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 phụ nữ được bà ngoại sinh ra sau mẹ mình là ai?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7704721" y="316190"/>
            <a:ext cx="4339406" cy="2217608"/>
            <a:chOff x="7077074" y="-180163"/>
            <a:chExt cx="4606778" cy="2217897"/>
          </a:xfrm>
        </p:grpSpPr>
        <p:sp>
          <p:nvSpPr>
            <p:cNvPr id="5" name="Rounded Rectangular Callout 4"/>
            <p:cNvSpPr/>
            <p:nvPr/>
          </p:nvSpPr>
          <p:spPr>
            <a:xfrm>
              <a:off x="7077075" y="-180163"/>
              <a:ext cx="4606777" cy="2217897"/>
            </a:xfrm>
            <a:prstGeom prst="wedgeRoundRectCallout">
              <a:avLst>
                <a:gd name="adj1" fmla="val -45644"/>
                <a:gd name="adj2" fmla="val 72807"/>
                <a:gd name="adj3" fmla="val 16667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" name="Rounded Rectangular Callout 18"/>
            <p:cNvSpPr/>
            <p:nvPr/>
          </p:nvSpPr>
          <p:spPr>
            <a:xfrm>
              <a:off x="7077074" y="-180163"/>
              <a:ext cx="4606777" cy="2217897"/>
            </a:xfrm>
            <a:prstGeom prst="wedgeRoundRectCallout">
              <a:avLst>
                <a:gd name="adj1" fmla="val 2738"/>
                <a:gd name="adj2" fmla="val 77961"/>
                <a:gd name="adj3" fmla="val 16667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Đáp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án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Dì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6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756.833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76183" y="-1561897"/>
            <a:ext cx="609521" cy="609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024237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32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4EF7330-B71C-41CF-B7A2-FAE7E623E8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363233"/>
            <a:ext cx="5824300" cy="313792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E95BEA1E-672E-4242-A3AD-4C42E8CD01D8}"/>
              </a:ext>
            </a:extLst>
          </p:cNvPr>
          <p:cNvGrpSpPr/>
          <p:nvPr/>
        </p:nvGrpSpPr>
        <p:grpSpPr>
          <a:xfrm>
            <a:off x="3647274" y="1398272"/>
            <a:ext cx="6793486" cy="1240548"/>
            <a:chOff x="5835193" y="1564848"/>
            <a:chExt cx="4157220" cy="867267"/>
          </a:xfrm>
          <a:solidFill>
            <a:srgbClr val="BDEEFF"/>
          </a:solidFill>
        </p:grpSpPr>
        <p:sp>
          <p:nvSpPr>
            <p:cNvPr id="12" name="Rounded Rectangular Callout 28">
              <a:extLst>
                <a:ext uri="{FF2B5EF4-FFF2-40B4-BE49-F238E27FC236}">
                  <a16:creationId xmlns:a16="http://schemas.microsoft.com/office/drawing/2014/main" id="{4CDBE237-5BE2-41AC-A883-48B62F719222}"/>
                </a:ext>
              </a:extLst>
            </p:cNvPr>
            <p:cNvSpPr/>
            <p:nvPr/>
          </p:nvSpPr>
          <p:spPr>
            <a:xfrm>
              <a:off x="5835193" y="1564848"/>
              <a:ext cx="4157220" cy="867267"/>
            </a:xfrm>
            <a:prstGeom prst="wedgeRoundRectCallout">
              <a:avLst>
                <a:gd name="adj1" fmla="val -38037"/>
                <a:gd name="adj2" fmla="val 76630"/>
                <a:gd name="adj3" fmla="val 16667"/>
              </a:avLst>
            </a:prstGeom>
            <a:grpFill/>
            <a:ln w="28575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3F10E7AB-BB6B-4661-A590-D7FAB106AD8F}"/>
                </a:ext>
              </a:extLst>
            </p:cNvPr>
            <p:cNvSpPr/>
            <p:nvPr/>
          </p:nvSpPr>
          <p:spPr>
            <a:xfrm>
              <a:off x="6016545" y="1778631"/>
              <a:ext cx="3794516" cy="477670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marL="0" marR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3200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</a:t>
              </a:r>
              <a:r>
                <a:rPr lang="nl-NL" sz="32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rong bài hát nói về những ai?</a:t>
              </a:r>
              <a:endPara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8D31FDA0-347C-419D-AB04-399C64F56225}"/>
              </a:ext>
            </a:extLst>
          </p:cNvPr>
          <p:cNvGrpSpPr/>
          <p:nvPr/>
        </p:nvGrpSpPr>
        <p:grpSpPr>
          <a:xfrm>
            <a:off x="5952319" y="3441473"/>
            <a:ext cx="6098167" cy="1284474"/>
            <a:chOff x="5835193" y="1564848"/>
            <a:chExt cx="4157220" cy="897976"/>
          </a:xfrm>
          <a:solidFill>
            <a:srgbClr val="BDEEFF"/>
          </a:solidFill>
        </p:grpSpPr>
        <p:sp>
          <p:nvSpPr>
            <p:cNvPr id="19" name="Rounded Rectangular Callout 28">
              <a:extLst>
                <a:ext uri="{FF2B5EF4-FFF2-40B4-BE49-F238E27FC236}">
                  <a16:creationId xmlns:a16="http://schemas.microsoft.com/office/drawing/2014/main" id="{1742F0DB-EA79-4C79-9850-3A84230518FB}"/>
                </a:ext>
              </a:extLst>
            </p:cNvPr>
            <p:cNvSpPr/>
            <p:nvPr/>
          </p:nvSpPr>
          <p:spPr>
            <a:xfrm>
              <a:off x="5835193" y="1564848"/>
              <a:ext cx="4157220" cy="867267"/>
            </a:xfrm>
            <a:prstGeom prst="wedgeRoundRectCallout">
              <a:avLst>
                <a:gd name="adj1" fmla="val -38037"/>
                <a:gd name="adj2" fmla="val 76630"/>
                <a:gd name="adj3" fmla="val 16667"/>
              </a:avLst>
            </a:prstGeom>
            <a:grpFill/>
            <a:ln w="28575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980C54B3-2CFD-4845-9B9C-E9EEEC155408}"/>
                </a:ext>
              </a:extLst>
            </p:cNvPr>
            <p:cNvSpPr/>
            <p:nvPr/>
          </p:nvSpPr>
          <p:spPr>
            <a:xfrm>
              <a:off x="6017207" y="1675315"/>
              <a:ext cx="3794516" cy="787509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marL="0" marR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2800" dirty="0">
                  <a:solidFill>
                    <a:srgbClr val="00206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</a:t>
              </a:r>
              <a:r>
                <a:rPr lang="nl-NL" sz="2800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ác giả bài hát đã ví ba là gì, mẹ là gì và con là gì?</a:t>
              </a:r>
              <a:endPara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954075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: 圆角 1">
            <a:extLst>
              <a:ext uri="{FF2B5EF4-FFF2-40B4-BE49-F238E27FC236}">
                <a16:creationId xmlns:a16="http://schemas.microsoft.com/office/drawing/2014/main" id="{459558EB-3961-41EC-BF5E-04D420EECB90}"/>
              </a:ext>
            </a:extLst>
          </p:cNvPr>
          <p:cNvSpPr/>
          <p:nvPr/>
        </p:nvSpPr>
        <p:spPr>
          <a:xfrm>
            <a:off x="857138" y="240762"/>
            <a:ext cx="11186989" cy="6378064"/>
          </a:xfrm>
          <a:prstGeom prst="roundRect">
            <a:avLst>
              <a:gd name="adj" fmla="val 8705"/>
            </a:avLst>
          </a:prstGeom>
          <a:solidFill>
            <a:srgbClr val="EFEFEF">
              <a:alpha val="94000"/>
            </a:srgbClr>
          </a:solidFill>
          <a:ln w="57150">
            <a:solidFill>
              <a:srgbClr val="EFEFEF"/>
            </a:solidFill>
          </a:ln>
          <a:effectLst>
            <a:outerShdw blurRad="127000" algn="ctr" rotWithShape="0">
              <a:prstClr val="black">
                <a:alpha val="6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>
              <a:defRPr/>
            </a:pPr>
            <a:endParaRPr lang="zh-CN" altLang="en-US">
              <a:ln>
                <a:solidFill>
                  <a:sysClr val="windowText" lastClr="000000"/>
                </a:solidFill>
              </a:ln>
              <a:solidFill>
                <a:srgbClr val="FFFFFF"/>
              </a:solidFill>
              <a:latin typeface="Times New Roman" panose="02020603050405020304" pitchFamily="18" charset="0"/>
              <a:ea typeface="字魂107号-萌趣欢乐体" panose="00000500000000000000" pitchFamily="2" charset="-122"/>
              <a:cs typeface="Times New Roman" panose="02020603050405020304" pitchFamily="18" charset="0"/>
              <a:sym typeface="字魂107号-萌趣欢乐体" panose="00000500000000000000" pitchFamily="2" charset="-122"/>
            </a:endParaRPr>
          </a:p>
        </p:txBody>
      </p:sp>
      <p:pic>
        <p:nvPicPr>
          <p:cNvPr id="1030" name="Picture 6" descr="female teacher character in front of blackboard. Download a Free Preview or  High Quality Adobe Illustrato… | Teacher cartoon, Teachers illustration,  Student cartoon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42" b="15710"/>
          <a:stretch/>
        </p:blipFill>
        <p:spPr bwMode="auto">
          <a:xfrm>
            <a:off x="784988" y="705230"/>
            <a:ext cx="7565444" cy="5396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artoon students Royalty Free Vector Image - VectorStock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519" b="82963" l="4600" r="94800">
                        <a14:foregroundMark x1="13200" y1="15370" x2="21400" y2="24074"/>
                        <a14:foregroundMark x1="27600" y1="31852" x2="24000" y2="35926"/>
                        <a14:foregroundMark x1="29800" y1="33889" x2="30000" y2="37778"/>
                        <a14:foregroundMark x1="33600" y1="26667" x2="36200" y2="32963"/>
                        <a14:foregroundMark x1="33600" y1="38889" x2="30800" y2="40926"/>
                        <a14:foregroundMark x1="11600" y1="28704" x2="16200" y2="36296"/>
                        <a14:foregroundMark x1="63000" y1="28333" x2="66200" y2="36852"/>
                        <a14:foregroundMark x1="71000" y1="36852" x2="70200" y2="45185"/>
                        <a14:foregroundMark x1="16800" y1="42037" x2="16900" y2="42407"/>
                        <a14:foregroundMark x1="15700" y1="54167" x2="15700" y2="54167"/>
                        <a14:foregroundMark x1="22400" y1="53333" x2="22400" y2="53333"/>
                        <a14:foregroundMark x1="24600" y1="46389" x2="22500" y2="55185"/>
                        <a14:foregroundMark x1="21600" y1="56667" x2="27400" y2="52407"/>
                        <a14:foregroundMark x1="10900" y1="46111" x2="10900" y2="46111"/>
                        <a14:foregroundMark x1="38100" y1="47500" x2="38100" y2="47500"/>
                        <a14:foregroundMark x1="33300" y1="46481" x2="33300" y2="46481"/>
                        <a14:foregroundMark x1="36200" y1="48519" x2="36200" y2="48519"/>
                        <a14:foregroundMark x1="30400" y1="46019" x2="30400" y2="46019"/>
                        <a14:foregroundMark x1="24000" y1="47130" x2="24000" y2="47130"/>
                        <a14:foregroundMark x1="31800" y1="72963" x2="31800" y2="72963"/>
                        <a14:foregroundMark x1="27600" y1="78519" x2="27600" y2="78519"/>
                        <a14:foregroundMark x1="24400" y1="80185" x2="27800" y2="79259"/>
                        <a14:foregroundMark x1="28200" y1="75926" x2="27800" y2="77778"/>
                        <a14:foregroundMark x1="31700" y1="74537" x2="32400" y2="77778"/>
                        <a14:foregroundMark x1="34400" y1="79352" x2="35000" y2="79722"/>
                        <a14:foregroundMark x1="35400" y1="79074" x2="33700" y2="78704"/>
                        <a14:foregroundMark x1="25700" y1="78611" x2="25000" y2="78889"/>
                        <a14:foregroundMark x1="54600" y1="43148" x2="65200" y2="48333"/>
                        <a14:foregroundMark x1="89700" y1="46759" x2="78500" y2="49259"/>
                        <a14:foregroundMark x1="30800" y1="22407" x2="36800" y2="24815"/>
                        <a14:foregroundMark x1="64200" y1="80185" x2="67600" y2="79722"/>
                        <a14:foregroundMark x1="74100" y1="79722" x2="74100" y2="80833"/>
                        <a14:foregroundMark x1="65600" y1="80833" x2="65600" y2="80833"/>
                        <a14:foregroundMark x1="73200" y1="81944" x2="73200" y2="81944"/>
                        <a14:foregroundMark x1="63300" y1="80741" x2="66800" y2="81111"/>
                        <a14:foregroundMark x1="68600" y1="80741" x2="67000" y2="81111"/>
                        <a14:foregroundMark x1="62800" y1="80926" x2="62800" y2="80926"/>
                        <a14:foregroundMark x1="62400" y1="80926" x2="62400" y2="80926"/>
                        <a14:foregroundMark x1="71600" y1="81204" x2="73700" y2="81574"/>
                        <a14:foregroundMark x1="76200" y1="81019" x2="74200" y2="81481"/>
                        <a14:foregroundMark x1="18200" y1="50185" x2="17200" y2="52593"/>
                        <a14:backgroundMark x1="30200" y1="70093" x2="30000" y2="7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3303"/>
          <a:stretch/>
        </p:blipFill>
        <p:spPr bwMode="auto">
          <a:xfrm>
            <a:off x="6633045" y="2260887"/>
            <a:ext cx="4339660" cy="4063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352363" y="1429804"/>
            <a:ext cx="4449502" cy="1754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09">
              <a:defRPr/>
            </a:pPr>
            <a:r>
              <a:rPr lang="vi-VN" sz="36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 con trai của bác trai và bác gái thì ta gọi là gì?</a:t>
            </a:r>
            <a:endParaRPr lang="en-US" sz="36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7704721" y="316190"/>
            <a:ext cx="4339406" cy="2217608"/>
            <a:chOff x="7077074" y="-180163"/>
            <a:chExt cx="4606778" cy="2217897"/>
          </a:xfrm>
        </p:grpSpPr>
        <p:sp>
          <p:nvSpPr>
            <p:cNvPr id="5" name="Rounded Rectangular Callout 4"/>
            <p:cNvSpPr/>
            <p:nvPr/>
          </p:nvSpPr>
          <p:spPr>
            <a:xfrm>
              <a:off x="7077075" y="-180163"/>
              <a:ext cx="4606777" cy="2217897"/>
            </a:xfrm>
            <a:prstGeom prst="wedgeRoundRectCallout">
              <a:avLst>
                <a:gd name="adj1" fmla="val -45644"/>
                <a:gd name="adj2" fmla="val 72807"/>
                <a:gd name="adj3" fmla="val 16667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309">
                <a:defRPr/>
              </a:pPr>
              <a:endParaRPr lang="en-US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" name="Rounded Rectangular Callout 18"/>
            <p:cNvSpPr/>
            <p:nvPr/>
          </p:nvSpPr>
          <p:spPr>
            <a:xfrm>
              <a:off x="7077074" y="-180163"/>
              <a:ext cx="4606777" cy="2217897"/>
            </a:xfrm>
            <a:prstGeom prst="wedgeRoundRectCallout">
              <a:avLst>
                <a:gd name="adj1" fmla="val 2738"/>
                <a:gd name="adj2" fmla="val 77961"/>
                <a:gd name="adj3" fmla="val 16667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309">
                <a:defRPr/>
              </a:pPr>
              <a:r>
                <a:rPr lang="en-US" sz="44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Đáp</a:t>
              </a:r>
              <a:r>
                <a:rPr lang="en-US" sz="44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án</a:t>
              </a:r>
              <a:r>
                <a:rPr lang="en-US" sz="44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 Anh </a:t>
              </a:r>
              <a:r>
                <a:rPr lang="en-US" sz="44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họ</a:t>
              </a:r>
              <a:endPara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6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756.833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76183" y="-1561897"/>
            <a:ext cx="609521" cy="609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089051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32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Cartoon students Royalty Free Vector Image - VectorStock">
            <a:extLst>
              <a:ext uri="{FF2B5EF4-FFF2-40B4-BE49-F238E27FC236}">
                <a16:creationId xmlns:a16="http://schemas.microsoft.com/office/drawing/2014/main" id="{4F9FAD83-8908-4FEE-96EE-E9E245DBF10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519" b="82963" l="4600" r="94800">
                        <a14:foregroundMark x1="13200" y1="15370" x2="21400" y2="24074"/>
                        <a14:foregroundMark x1="27600" y1="31852" x2="24000" y2="35926"/>
                        <a14:foregroundMark x1="29800" y1="33889" x2="30000" y2="37778"/>
                        <a14:foregroundMark x1="33600" y1="26667" x2="36200" y2="32963"/>
                        <a14:foregroundMark x1="33600" y1="38889" x2="30800" y2="40926"/>
                        <a14:foregroundMark x1="11600" y1="28704" x2="16200" y2="36296"/>
                        <a14:foregroundMark x1="63000" y1="28333" x2="66200" y2="36852"/>
                        <a14:foregroundMark x1="71000" y1="36852" x2="70200" y2="45185"/>
                        <a14:foregroundMark x1="16800" y1="42037" x2="16900" y2="42407"/>
                        <a14:foregroundMark x1="15700" y1="54167" x2="15700" y2="54167"/>
                        <a14:foregroundMark x1="22400" y1="53333" x2="22400" y2="53333"/>
                        <a14:foregroundMark x1="24600" y1="46389" x2="22500" y2="55185"/>
                        <a14:foregroundMark x1="21600" y1="56667" x2="27400" y2="52407"/>
                        <a14:foregroundMark x1="10900" y1="46111" x2="10900" y2="46111"/>
                        <a14:foregroundMark x1="38100" y1="47500" x2="38100" y2="47500"/>
                        <a14:foregroundMark x1="33300" y1="46481" x2="33300" y2="46481"/>
                        <a14:foregroundMark x1="36200" y1="48519" x2="36200" y2="48519"/>
                        <a14:foregroundMark x1="30400" y1="46019" x2="30400" y2="46019"/>
                        <a14:foregroundMark x1="24000" y1="47130" x2="24000" y2="47130"/>
                        <a14:foregroundMark x1="31800" y1="72963" x2="31800" y2="72963"/>
                        <a14:foregroundMark x1="27600" y1="78519" x2="27600" y2="78519"/>
                        <a14:foregroundMark x1="24400" y1="80185" x2="27800" y2="79259"/>
                        <a14:foregroundMark x1="28200" y1="75926" x2="27800" y2="77778"/>
                        <a14:foregroundMark x1="31700" y1="74537" x2="32400" y2="77778"/>
                        <a14:foregroundMark x1="34400" y1="79352" x2="35000" y2="79722"/>
                        <a14:foregroundMark x1="35400" y1="79074" x2="33700" y2="78704"/>
                        <a14:foregroundMark x1="25700" y1="78611" x2="25000" y2="78889"/>
                        <a14:foregroundMark x1="54600" y1="43148" x2="65200" y2="48333"/>
                        <a14:foregroundMark x1="89700" y1="46759" x2="78500" y2="49259"/>
                        <a14:foregroundMark x1="30800" y1="22407" x2="36800" y2="24815"/>
                        <a14:foregroundMark x1="64200" y1="80185" x2="67600" y2="79722"/>
                        <a14:foregroundMark x1="74100" y1="79722" x2="74100" y2="80833"/>
                        <a14:foregroundMark x1="65600" y1="80833" x2="65600" y2="80833"/>
                        <a14:foregroundMark x1="73200" y1="81944" x2="73200" y2="81944"/>
                        <a14:foregroundMark x1="63300" y1="80741" x2="66800" y2="81111"/>
                        <a14:foregroundMark x1="68600" y1="80741" x2="67000" y2="81111"/>
                        <a14:foregroundMark x1="62800" y1="80926" x2="62800" y2="80926"/>
                        <a14:foregroundMark x1="62400" y1="80926" x2="62400" y2="80926"/>
                        <a14:foregroundMark x1="71600" y1="81204" x2="73700" y2="81574"/>
                        <a14:foregroundMark x1="76200" y1="81019" x2="74200" y2="81481"/>
                        <a14:foregroundMark x1="18200" y1="50185" x2="17200" y2="52593"/>
                        <a14:backgroundMark x1="30200" y1="70093" x2="30000" y2="7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3303"/>
          <a:stretch/>
        </p:blipFill>
        <p:spPr bwMode="auto">
          <a:xfrm>
            <a:off x="4052956" y="2795691"/>
            <a:ext cx="4340225" cy="4063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49F800E-7889-4C97-97EA-A5F18ECDF20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344" y="141514"/>
            <a:ext cx="11431723" cy="3073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6469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57F69398-6D97-40C3-9309-88FFBF63EF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0"/>
            <a:ext cx="12190413" cy="685710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8E1D5BB-BDA7-404C-95F9-71207E82A4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97746" y="1386629"/>
            <a:ext cx="8394920" cy="3084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1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-486771" y="4345975"/>
            <a:ext cx="12861753" cy="2476461"/>
            <a:chOff x="-5582402" y="2316732"/>
            <a:chExt cx="21054282" cy="4026152"/>
          </a:xfrm>
        </p:grpSpPr>
        <p:pic>
          <p:nvPicPr>
            <p:cNvPr id="10" name="Picture 6" descr="Hình ảnh Dây Thừng Dây Bện Dây Phim Hoạt Hình Một, Dây Thừng, Quanh Co, Dây  Phim Hoạt Hình miễn phí tải tập tin PNG PSDComment và Vector"/>
            <p:cNvPicPr>
              <a:picLocks noChangeAspect="1" noChangeArrowheads="1"/>
            </p:cNvPicPr>
            <p:nvPr/>
          </p:nvPicPr>
          <p:blipFill rotWithShape="1">
            <a:blip r:embed="rId3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111" b="44120"/>
            <a:stretch/>
          </p:blipFill>
          <p:spPr bwMode="auto">
            <a:xfrm rot="20769797">
              <a:off x="-5582402" y="2708994"/>
              <a:ext cx="21054282" cy="11974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1" name="Group 10"/>
            <p:cNvGrpSpPr/>
            <p:nvPr/>
          </p:nvGrpSpPr>
          <p:grpSpPr>
            <a:xfrm>
              <a:off x="6059749" y="3428746"/>
              <a:ext cx="3095941" cy="2203939"/>
              <a:chOff x="479597" y="3212123"/>
              <a:chExt cx="4012442" cy="2684585"/>
            </a:xfrm>
          </p:grpSpPr>
          <p:sp>
            <p:nvSpPr>
              <p:cNvPr id="12" name="Rectangle 11"/>
              <p:cNvSpPr/>
              <p:nvPr/>
            </p:nvSpPr>
            <p:spPr>
              <a:xfrm>
                <a:off x="479597" y="3212123"/>
                <a:ext cx="4012442" cy="2684585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rgbClr val="69991D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50763" y="3370961"/>
                <a:ext cx="3670110" cy="2066723"/>
              </a:xfrm>
              <a:prstGeom prst="rect">
                <a:avLst/>
              </a:prstGeom>
              <a:ln>
                <a:solidFill>
                  <a:srgbClr val="69991D"/>
                </a:solidFill>
              </a:ln>
            </p:spPr>
          </p:pic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5">
                <a:clrChange>
                  <a:clrFrom>
                    <a:srgbClr val="F5F5F5"/>
                  </a:clrFrom>
                  <a:clrTo>
                    <a:srgbClr val="F5F5F5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1393123" y="3382684"/>
                <a:ext cx="2112077" cy="2112077"/>
              </a:xfrm>
              <a:prstGeom prst="rect">
                <a:avLst/>
              </a:prstGeom>
            </p:spPr>
          </p:pic>
        </p:grpSp>
        <p:grpSp>
          <p:nvGrpSpPr>
            <p:cNvPr id="16" name="Group 15"/>
            <p:cNvGrpSpPr/>
            <p:nvPr/>
          </p:nvGrpSpPr>
          <p:grpSpPr>
            <a:xfrm rot="21203244">
              <a:off x="3032539" y="4009992"/>
              <a:ext cx="2602523" cy="2332892"/>
              <a:chOff x="0" y="0"/>
              <a:chExt cx="2942492" cy="2684585"/>
            </a:xfrm>
          </p:grpSpPr>
          <p:sp>
            <p:nvSpPr>
              <p:cNvPr id="17" name="Rectangle 16"/>
              <p:cNvSpPr/>
              <p:nvPr/>
            </p:nvSpPr>
            <p:spPr>
              <a:xfrm>
                <a:off x="0" y="0"/>
                <a:ext cx="2942492" cy="2684585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rgbClr val="E88087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8" name="Rectangle 17"/>
              <p:cNvSpPr/>
              <p:nvPr/>
            </p:nvSpPr>
            <p:spPr>
              <a:xfrm>
                <a:off x="162900" y="164415"/>
                <a:ext cx="2622093" cy="2168477"/>
              </a:xfrm>
              <a:prstGeom prst="rect">
                <a:avLst/>
              </a:prstGeom>
              <a:solidFill>
                <a:srgbClr val="E88087">
                  <a:lumMod val="40000"/>
                  <a:lumOff val="60000"/>
                </a:srgbClr>
              </a:solidFill>
              <a:ln w="12700" cap="flat" cmpd="sng" algn="ctr">
                <a:solidFill>
                  <a:srgbClr val="E88087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pic>
            <p:nvPicPr>
              <p:cNvPr id="19" name="Picture 18"/>
              <p:cNvPicPr>
                <a:picLocks noChangeAspect="1"/>
              </p:cNvPicPr>
              <p:nvPr/>
            </p:nvPicPr>
            <p:blipFill rotWithShape="1">
              <a:blip r:embed="rId6">
                <a:clrChange>
                  <a:clrFrom>
                    <a:srgbClr val="F7F7F7"/>
                  </a:clrFrom>
                  <a:clrTo>
                    <a:srgbClr val="F7F7F7">
                      <a:alpha val="0"/>
                    </a:srgbClr>
                  </a:clrTo>
                </a:clrChange>
              </a:blip>
              <a:srcRect l="22831" r="25718" b="12576"/>
              <a:stretch/>
            </p:blipFill>
            <p:spPr>
              <a:xfrm>
                <a:off x="894879" y="320107"/>
                <a:ext cx="1158133" cy="2012785"/>
              </a:xfrm>
              <a:prstGeom prst="rect">
                <a:avLst/>
              </a:prstGeom>
            </p:spPr>
          </p:pic>
        </p:grpSp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1875" b="67813" l="26250" r="37188"/>
                      </a14:imgEffect>
                    </a14:imgLayer>
                  </a14:imgProps>
                </a:ext>
              </a:extLst>
            </a:blip>
            <a:srcRect l="26923" t="32129" r="63077" b="31910"/>
            <a:stretch/>
          </p:blipFill>
          <p:spPr>
            <a:xfrm rot="20620047">
              <a:off x="4056953" y="3623039"/>
              <a:ext cx="160346" cy="576631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1875" b="67813" l="26250" r="37188"/>
                      </a14:imgEffect>
                    </a14:imgLayer>
                  </a14:imgProps>
                </a:ext>
              </a:extLst>
            </a:blip>
            <a:srcRect l="26923" t="32129" r="63077" b="31910"/>
            <a:stretch/>
          </p:blipFill>
          <p:spPr>
            <a:xfrm>
              <a:off x="7499262" y="3035497"/>
              <a:ext cx="160346" cy="576631"/>
            </a:xfrm>
            <a:prstGeom prst="rect">
              <a:avLst/>
            </a:prstGeom>
          </p:spPr>
        </p:pic>
        <p:grpSp>
          <p:nvGrpSpPr>
            <p:cNvPr id="22" name="Group 21"/>
            <p:cNvGrpSpPr/>
            <p:nvPr/>
          </p:nvGrpSpPr>
          <p:grpSpPr>
            <a:xfrm>
              <a:off x="9511147" y="2737313"/>
              <a:ext cx="2273971" cy="2261182"/>
              <a:chOff x="9511147" y="2737313"/>
              <a:chExt cx="2273971" cy="2261182"/>
            </a:xfrm>
          </p:grpSpPr>
          <p:sp>
            <p:nvSpPr>
              <p:cNvPr id="23" name="Rectangle 22"/>
              <p:cNvSpPr/>
              <p:nvPr/>
            </p:nvSpPr>
            <p:spPr>
              <a:xfrm rot="329524">
                <a:off x="9511147" y="2737313"/>
                <a:ext cx="2273971" cy="2261182"/>
              </a:xfrm>
              <a:prstGeom prst="rect">
                <a:avLst/>
              </a:prstGeom>
              <a:solidFill>
                <a:srgbClr val="ABE9FF"/>
              </a:solidFill>
              <a:ln w="12700" cap="flat" cmpd="sng" algn="ctr">
                <a:solidFill>
                  <a:srgbClr val="00B0F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pic>
            <p:nvPicPr>
              <p:cNvPr id="24" name="Picture 23"/>
              <p:cNvPicPr>
                <a:picLocks noChangeAspect="1"/>
              </p:cNvPicPr>
              <p:nvPr/>
            </p:nvPicPr>
            <p:blipFill rotWithShape="1">
              <a:blip r:embed="rId7">
                <a:clrChange>
                  <a:clrFrom>
                    <a:srgbClr val="F5F5F5"/>
                  </a:clrFrom>
                  <a:clrTo>
                    <a:srgbClr val="F5F5F5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31875" b="67813" l="26250" r="37188"/>
                        </a14:imgEffect>
                      </a14:imgLayer>
                    </a14:imgProps>
                  </a:ext>
                </a:extLst>
              </a:blip>
              <a:srcRect l="26923" t="32129" r="63077" b="31910"/>
              <a:stretch/>
            </p:blipFill>
            <p:spPr>
              <a:xfrm rot="329524">
                <a:off x="10566577" y="2965437"/>
                <a:ext cx="160346" cy="576631"/>
              </a:xfrm>
              <a:prstGeom prst="rect">
                <a:avLst/>
              </a:prstGeom>
            </p:spPr>
          </p:pic>
          <p:sp>
            <p:nvSpPr>
              <p:cNvPr id="25" name="Rectangle 24"/>
              <p:cNvSpPr/>
              <p:nvPr/>
            </p:nvSpPr>
            <p:spPr>
              <a:xfrm rot="329524">
                <a:off x="9676404" y="2904275"/>
                <a:ext cx="1941413" cy="1674224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rgbClr val="00B0F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pic>
            <p:nvPicPr>
              <p:cNvPr id="26" name="Picture 8" descr="Clip Art Family Love Clipart - Happy Family Png Animation , Free  Transparent Clipart - ClipartKey"/>
              <p:cNvPicPr>
                <a:picLocks noChangeAspect="1" noChangeArrowheads="1"/>
              </p:cNvPicPr>
              <p:nvPr/>
            </p:nvPicPr>
            <p:blipFill>
              <a:blip r:embed="rId9" cstate="print">
                <a:clrChange>
                  <a:clrFrom>
                    <a:srgbClr val="F7F7F7"/>
                  </a:clrFrom>
                  <a:clrTo>
                    <a:srgbClr val="F7F7F7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29524">
                <a:off x="9787700" y="2904274"/>
                <a:ext cx="1731259" cy="169278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28" name="Picture 27"/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1875" b="67813" l="26250" r="37188"/>
                      </a14:imgEffect>
                    </a14:imgLayer>
                  </a14:imgProps>
                </a:ext>
              </a:extLst>
            </a:blip>
            <a:srcRect l="26923" t="32129" r="63077" b="31910"/>
            <a:stretch/>
          </p:blipFill>
          <p:spPr>
            <a:xfrm rot="20620047">
              <a:off x="10486403" y="2316732"/>
              <a:ext cx="160346" cy="576631"/>
            </a:xfrm>
            <a:prstGeom prst="rect">
              <a:avLst/>
            </a:prstGeom>
          </p:spPr>
        </p:pic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120A0C14-914B-490B-BC9B-0BA716AA8D6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93004" y="1977770"/>
            <a:ext cx="10004403" cy="1847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7113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>
            <a:extLst>
              <a:ext uri="{FF2B5EF4-FFF2-40B4-BE49-F238E27FC236}">
                <a16:creationId xmlns:a16="http://schemas.microsoft.com/office/drawing/2014/main" id="{84C0791A-6676-4043-BBF1-DD2993D19C98}"/>
              </a:ext>
            </a:extLst>
          </p:cNvPr>
          <p:cNvSpPr/>
          <p:nvPr/>
        </p:nvSpPr>
        <p:spPr>
          <a:xfrm flipV="1">
            <a:off x="0" y="959866"/>
            <a:ext cx="12190413" cy="45719"/>
          </a:xfrm>
          <a:prstGeom prst="rect">
            <a:avLst/>
          </a:prstGeom>
          <a:solidFill>
            <a:srgbClr val="B451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263641" y="209736"/>
            <a:ext cx="105038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Quan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1787566-0D18-4C5C-B13F-B8441884FB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9671" y="1155104"/>
            <a:ext cx="7250742" cy="5540468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47C988DE-C2B0-4350-ADFF-D568A3642BA4}"/>
              </a:ext>
            </a:extLst>
          </p:cNvPr>
          <p:cNvGrpSpPr/>
          <p:nvPr/>
        </p:nvGrpSpPr>
        <p:grpSpPr>
          <a:xfrm>
            <a:off x="283029" y="1746956"/>
            <a:ext cx="4656642" cy="1527028"/>
            <a:chOff x="1557867" y="4109156"/>
            <a:chExt cx="3770489" cy="1527028"/>
          </a:xfrm>
        </p:grpSpPr>
        <p:sp>
          <p:nvSpPr>
            <p:cNvPr id="32" name="Speech Bubble: Rectangle with Corners Rounded 31">
              <a:extLst>
                <a:ext uri="{FF2B5EF4-FFF2-40B4-BE49-F238E27FC236}">
                  <a16:creationId xmlns:a16="http://schemas.microsoft.com/office/drawing/2014/main" id="{46EE7BD9-AADE-499A-AEC2-42367D846705}"/>
                </a:ext>
              </a:extLst>
            </p:cNvPr>
            <p:cNvSpPr/>
            <p:nvPr/>
          </p:nvSpPr>
          <p:spPr>
            <a:xfrm>
              <a:off x="1557867" y="4109156"/>
              <a:ext cx="3770489" cy="1527028"/>
            </a:xfrm>
            <a:custGeom>
              <a:avLst/>
              <a:gdLst>
                <a:gd name="connsiteX0" fmla="*/ 0 w 4656642"/>
                <a:gd name="connsiteY0" fmla="*/ 254510 h 1527028"/>
                <a:gd name="connsiteX1" fmla="*/ 254510 w 4656642"/>
                <a:gd name="connsiteY1" fmla="*/ 0 h 1527028"/>
                <a:gd name="connsiteX2" fmla="*/ 776107 w 4656642"/>
                <a:gd name="connsiteY2" fmla="*/ 0 h 1527028"/>
                <a:gd name="connsiteX3" fmla="*/ 2002729 w 4656642"/>
                <a:gd name="connsiteY3" fmla="*/ -411290 h 1527028"/>
                <a:gd name="connsiteX4" fmla="*/ 1940268 w 4656642"/>
                <a:gd name="connsiteY4" fmla="*/ 0 h 1527028"/>
                <a:gd name="connsiteX5" fmla="*/ 4402132 w 4656642"/>
                <a:gd name="connsiteY5" fmla="*/ 0 h 1527028"/>
                <a:gd name="connsiteX6" fmla="*/ 4656642 w 4656642"/>
                <a:gd name="connsiteY6" fmla="*/ 254510 h 1527028"/>
                <a:gd name="connsiteX7" fmla="*/ 4656642 w 4656642"/>
                <a:gd name="connsiteY7" fmla="*/ 254505 h 1527028"/>
                <a:gd name="connsiteX8" fmla="*/ 4656642 w 4656642"/>
                <a:gd name="connsiteY8" fmla="*/ 254505 h 1527028"/>
                <a:gd name="connsiteX9" fmla="*/ 4656642 w 4656642"/>
                <a:gd name="connsiteY9" fmla="*/ 636262 h 1527028"/>
                <a:gd name="connsiteX10" fmla="*/ 4656642 w 4656642"/>
                <a:gd name="connsiteY10" fmla="*/ 1272518 h 1527028"/>
                <a:gd name="connsiteX11" fmla="*/ 4402132 w 4656642"/>
                <a:gd name="connsiteY11" fmla="*/ 1527028 h 1527028"/>
                <a:gd name="connsiteX12" fmla="*/ 1940268 w 4656642"/>
                <a:gd name="connsiteY12" fmla="*/ 1527028 h 1527028"/>
                <a:gd name="connsiteX13" fmla="*/ 776107 w 4656642"/>
                <a:gd name="connsiteY13" fmla="*/ 1527028 h 1527028"/>
                <a:gd name="connsiteX14" fmla="*/ 776107 w 4656642"/>
                <a:gd name="connsiteY14" fmla="*/ 1527028 h 1527028"/>
                <a:gd name="connsiteX15" fmla="*/ 254510 w 4656642"/>
                <a:gd name="connsiteY15" fmla="*/ 1527028 h 1527028"/>
                <a:gd name="connsiteX16" fmla="*/ 0 w 4656642"/>
                <a:gd name="connsiteY16" fmla="*/ 1272518 h 1527028"/>
                <a:gd name="connsiteX17" fmla="*/ 0 w 4656642"/>
                <a:gd name="connsiteY17" fmla="*/ 636262 h 1527028"/>
                <a:gd name="connsiteX18" fmla="*/ 0 w 4656642"/>
                <a:gd name="connsiteY18" fmla="*/ 254505 h 1527028"/>
                <a:gd name="connsiteX19" fmla="*/ 0 w 4656642"/>
                <a:gd name="connsiteY19" fmla="*/ 254505 h 1527028"/>
                <a:gd name="connsiteX20" fmla="*/ 0 w 4656642"/>
                <a:gd name="connsiteY20" fmla="*/ 254510 h 15270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4656642" h="1527028" fill="none" extrusionOk="0">
                  <a:moveTo>
                    <a:pt x="0" y="254510"/>
                  </a:moveTo>
                  <a:cubicBezTo>
                    <a:pt x="8403" y="118496"/>
                    <a:pt x="111129" y="1134"/>
                    <a:pt x="254510" y="0"/>
                  </a:cubicBezTo>
                  <a:cubicBezTo>
                    <a:pt x="357937" y="12869"/>
                    <a:pt x="672996" y="-31044"/>
                    <a:pt x="776107" y="0"/>
                  </a:cubicBezTo>
                  <a:cubicBezTo>
                    <a:pt x="1172105" y="-228241"/>
                    <a:pt x="1648923" y="-341831"/>
                    <a:pt x="2002729" y="-411290"/>
                  </a:cubicBezTo>
                  <a:cubicBezTo>
                    <a:pt x="1963916" y="-218859"/>
                    <a:pt x="1965241" y="-126924"/>
                    <a:pt x="1940268" y="0"/>
                  </a:cubicBezTo>
                  <a:cubicBezTo>
                    <a:pt x="2675979" y="-95567"/>
                    <a:pt x="4149146" y="-3505"/>
                    <a:pt x="4402132" y="0"/>
                  </a:cubicBezTo>
                  <a:cubicBezTo>
                    <a:pt x="4570112" y="-3860"/>
                    <a:pt x="4663362" y="104979"/>
                    <a:pt x="4656642" y="254510"/>
                  </a:cubicBezTo>
                  <a:lnTo>
                    <a:pt x="4656642" y="254505"/>
                  </a:lnTo>
                  <a:lnTo>
                    <a:pt x="4656642" y="254505"/>
                  </a:lnTo>
                  <a:cubicBezTo>
                    <a:pt x="4669302" y="342879"/>
                    <a:pt x="4640594" y="529789"/>
                    <a:pt x="4656642" y="636262"/>
                  </a:cubicBezTo>
                  <a:cubicBezTo>
                    <a:pt x="4697779" y="821081"/>
                    <a:pt x="4602217" y="1025854"/>
                    <a:pt x="4656642" y="1272518"/>
                  </a:cubicBezTo>
                  <a:cubicBezTo>
                    <a:pt x="4655393" y="1418714"/>
                    <a:pt x="4549515" y="1543073"/>
                    <a:pt x="4402132" y="1527028"/>
                  </a:cubicBezTo>
                  <a:cubicBezTo>
                    <a:pt x="3703570" y="1576727"/>
                    <a:pt x="3006657" y="1502300"/>
                    <a:pt x="1940268" y="1527028"/>
                  </a:cubicBezTo>
                  <a:cubicBezTo>
                    <a:pt x="1460726" y="1443755"/>
                    <a:pt x="917222" y="1561432"/>
                    <a:pt x="776107" y="1527028"/>
                  </a:cubicBezTo>
                  <a:lnTo>
                    <a:pt x="776107" y="1527028"/>
                  </a:lnTo>
                  <a:cubicBezTo>
                    <a:pt x="704917" y="1488889"/>
                    <a:pt x="416584" y="1559319"/>
                    <a:pt x="254510" y="1527028"/>
                  </a:cubicBezTo>
                  <a:cubicBezTo>
                    <a:pt x="112659" y="1545112"/>
                    <a:pt x="-8195" y="1421900"/>
                    <a:pt x="0" y="1272518"/>
                  </a:cubicBezTo>
                  <a:cubicBezTo>
                    <a:pt x="-47427" y="1173418"/>
                    <a:pt x="-51121" y="896706"/>
                    <a:pt x="0" y="636262"/>
                  </a:cubicBezTo>
                  <a:cubicBezTo>
                    <a:pt x="-32397" y="544547"/>
                    <a:pt x="-5176" y="361331"/>
                    <a:pt x="0" y="254505"/>
                  </a:cubicBezTo>
                  <a:lnTo>
                    <a:pt x="0" y="254505"/>
                  </a:lnTo>
                  <a:lnTo>
                    <a:pt x="0" y="254510"/>
                  </a:lnTo>
                  <a:close/>
                </a:path>
                <a:path w="4656642" h="1527028" stroke="0" extrusionOk="0">
                  <a:moveTo>
                    <a:pt x="0" y="254510"/>
                  </a:moveTo>
                  <a:cubicBezTo>
                    <a:pt x="-5595" y="123516"/>
                    <a:pt x="119594" y="-3819"/>
                    <a:pt x="254510" y="0"/>
                  </a:cubicBezTo>
                  <a:cubicBezTo>
                    <a:pt x="344276" y="-20711"/>
                    <a:pt x="639794" y="-23619"/>
                    <a:pt x="776107" y="0"/>
                  </a:cubicBezTo>
                  <a:cubicBezTo>
                    <a:pt x="1357647" y="-204201"/>
                    <a:pt x="1803306" y="-366946"/>
                    <a:pt x="2002729" y="-411290"/>
                  </a:cubicBezTo>
                  <a:cubicBezTo>
                    <a:pt x="1950739" y="-224737"/>
                    <a:pt x="1946715" y="-68015"/>
                    <a:pt x="1940268" y="0"/>
                  </a:cubicBezTo>
                  <a:cubicBezTo>
                    <a:pt x="2670653" y="-37426"/>
                    <a:pt x="3901453" y="-143246"/>
                    <a:pt x="4402132" y="0"/>
                  </a:cubicBezTo>
                  <a:cubicBezTo>
                    <a:pt x="4543179" y="-16547"/>
                    <a:pt x="4654162" y="121355"/>
                    <a:pt x="4656642" y="254510"/>
                  </a:cubicBezTo>
                  <a:lnTo>
                    <a:pt x="4656642" y="254505"/>
                  </a:lnTo>
                  <a:lnTo>
                    <a:pt x="4656642" y="254505"/>
                  </a:lnTo>
                  <a:cubicBezTo>
                    <a:pt x="4656085" y="445048"/>
                    <a:pt x="4680992" y="532027"/>
                    <a:pt x="4656642" y="636262"/>
                  </a:cubicBezTo>
                  <a:cubicBezTo>
                    <a:pt x="4615011" y="723640"/>
                    <a:pt x="4640191" y="1178297"/>
                    <a:pt x="4656642" y="1272518"/>
                  </a:cubicBezTo>
                  <a:cubicBezTo>
                    <a:pt x="4657313" y="1407548"/>
                    <a:pt x="4550886" y="1526762"/>
                    <a:pt x="4402132" y="1527028"/>
                  </a:cubicBezTo>
                  <a:cubicBezTo>
                    <a:pt x="3772624" y="1357993"/>
                    <a:pt x="2975756" y="1580328"/>
                    <a:pt x="1940268" y="1527028"/>
                  </a:cubicBezTo>
                  <a:cubicBezTo>
                    <a:pt x="1669498" y="1500767"/>
                    <a:pt x="1080360" y="1485176"/>
                    <a:pt x="776107" y="1527028"/>
                  </a:cubicBezTo>
                  <a:lnTo>
                    <a:pt x="776107" y="1527028"/>
                  </a:lnTo>
                  <a:cubicBezTo>
                    <a:pt x="615478" y="1494000"/>
                    <a:pt x="348882" y="1548676"/>
                    <a:pt x="254510" y="1527028"/>
                  </a:cubicBezTo>
                  <a:cubicBezTo>
                    <a:pt x="89650" y="1532432"/>
                    <a:pt x="18858" y="1398340"/>
                    <a:pt x="0" y="1272518"/>
                  </a:cubicBezTo>
                  <a:cubicBezTo>
                    <a:pt x="-5650" y="1060899"/>
                    <a:pt x="33667" y="811590"/>
                    <a:pt x="0" y="636262"/>
                  </a:cubicBezTo>
                  <a:cubicBezTo>
                    <a:pt x="10142" y="489734"/>
                    <a:pt x="-25314" y="353162"/>
                    <a:pt x="0" y="254505"/>
                  </a:cubicBezTo>
                  <a:lnTo>
                    <a:pt x="0" y="254505"/>
                  </a:lnTo>
                  <a:lnTo>
                    <a:pt x="0" y="254510"/>
                  </a:ln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19050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xmlns="" sd="2842418190">
                    <a:prstGeom prst="wedgeRoundRectCallout">
                      <a:avLst>
                        <a:gd name="adj1" fmla="val -6992"/>
                        <a:gd name="adj2" fmla="val -76934"/>
                        <a:gd name="adj3" fmla="val 16667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3" name="Speech Bubble: Rectangle with Corners Rounded 32">
              <a:extLst>
                <a:ext uri="{FF2B5EF4-FFF2-40B4-BE49-F238E27FC236}">
                  <a16:creationId xmlns:a16="http://schemas.microsoft.com/office/drawing/2014/main" id="{B7497027-26A0-4F8E-B439-E99789557C82}"/>
                </a:ext>
              </a:extLst>
            </p:cNvPr>
            <p:cNvSpPr/>
            <p:nvPr/>
          </p:nvSpPr>
          <p:spPr>
            <a:xfrm>
              <a:off x="1745995" y="4347009"/>
              <a:ext cx="3417469" cy="1048437"/>
            </a:xfrm>
            <a:custGeom>
              <a:avLst/>
              <a:gdLst>
                <a:gd name="connsiteX0" fmla="*/ 0 w 4220654"/>
                <a:gd name="connsiteY0" fmla="*/ 174743 h 1048437"/>
                <a:gd name="connsiteX1" fmla="*/ 174743 w 4220654"/>
                <a:gd name="connsiteY1" fmla="*/ 0 h 1048437"/>
                <a:gd name="connsiteX2" fmla="*/ 703442 w 4220654"/>
                <a:gd name="connsiteY2" fmla="*/ 0 h 1048437"/>
                <a:gd name="connsiteX3" fmla="*/ 1396952 w 4220654"/>
                <a:gd name="connsiteY3" fmla="*/ -327542 h 1048437"/>
                <a:gd name="connsiteX4" fmla="*/ 1758606 w 4220654"/>
                <a:gd name="connsiteY4" fmla="*/ 0 h 1048437"/>
                <a:gd name="connsiteX5" fmla="*/ 4045911 w 4220654"/>
                <a:gd name="connsiteY5" fmla="*/ 0 h 1048437"/>
                <a:gd name="connsiteX6" fmla="*/ 4220654 w 4220654"/>
                <a:gd name="connsiteY6" fmla="*/ 174743 h 1048437"/>
                <a:gd name="connsiteX7" fmla="*/ 4220654 w 4220654"/>
                <a:gd name="connsiteY7" fmla="*/ 174740 h 1048437"/>
                <a:gd name="connsiteX8" fmla="*/ 4220654 w 4220654"/>
                <a:gd name="connsiteY8" fmla="*/ 174740 h 1048437"/>
                <a:gd name="connsiteX9" fmla="*/ 4220654 w 4220654"/>
                <a:gd name="connsiteY9" fmla="*/ 436849 h 1048437"/>
                <a:gd name="connsiteX10" fmla="*/ 4220654 w 4220654"/>
                <a:gd name="connsiteY10" fmla="*/ 873694 h 1048437"/>
                <a:gd name="connsiteX11" fmla="*/ 4045911 w 4220654"/>
                <a:gd name="connsiteY11" fmla="*/ 1048437 h 1048437"/>
                <a:gd name="connsiteX12" fmla="*/ 1758606 w 4220654"/>
                <a:gd name="connsiteY12" fmla="*/ 1048437 h 1048437"/>
                <a:gd name="connsiteX13" fmla="*/ 703442 w 4220654"/>
                <a:gd name="connsiteY13" fmla="*/ 1048437 h 1048437"/>
                <a:gd name="connsiteX14" fmla="*/ 703442 w 4220654"/>
                <a:gd name="connsiteY14" fmla="*/ 1048437 h 1048437"/>
                <a:gd name="connsiteX15" fmla="*/ 174743 w 4220654"/>
                <a:gd name="connsiteY15" fmla="*/ 1048437 h 1048437"/>
                <a:gd name="connsiteX16" fmla="*/ 0 w 4220654"/>
                <a:gd name="connsiteY16" fmla="*/ 873694 h 1048437"/>
                <a:gd name="connsiteX17" fmla="*/ 0 w 4220654"/>
                <a:gd name="connsiteY17" fmla="*/ 436849 h 1048437"/>
                <a:gd name="connsiteX18" fmla="*/ 0 w 4220654"/>
                <a:gd name="connsiteY18" fmla="*/ 174740 h 1048437"/>
                <a:gd name="connsiteX19" fmla="*/ 0 w 4220654"/>
                <a:gd name="connsiteY19" fmla="*/ 174740 h 1048437"/>
                <a:gd name="connsiteX20" fmla="*/ 0 w 4220654"/>
                <a:gd name="connsiteY20" fmla="*/ 174743 h 10484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4220654" h="1048437" fill="none" extrusionOk="0">
                  <a:moveTo>
                    <a:pt x="0" y="174743"/>
                  </a:moveTo>
                  <a:cubicBezTo>
                    <a:pt x="9838" y="83560"/>
                    <a:pt x="62158" y="6465"/>
                    <a:pt x="174743" y="0"/>
                  </a:cubicBezTo>
                  <a:cubicBezTo>
                    <a:pt x="406313" y="-16465"/>
                    <a:pt x="496430" y="-11394"/>
                    <a:pt x="703442" y="0"/>
                  </a:cubicBezTo>
                  <a:cubicBezTo>
                    <a:pt x="773728" y="-58569"/>
                    <a:pt x="1196043" y="-291452"/>
                    <a:pt x="1396952" y="-327542"/>
                  </a:cubicBezTo>
                  <a:cubicBezTo>
                    <a:pt x="1576078" y="-207122"/>
                    <a:pt x="1664454" y="-63879"/>
                    <a:pt x="1758606" y="0"/>
                  </a:cubicBezTo>
                  <a:cubicBezTo>
                    <a:pt x="2450208" y="-95567"/>
                    <a:pt x="3086624" y="-3505"/>
                    <a:pt x="4045911" y="0"/>
                  </a:cubicBezTo>
                  <a:cubicBezTo>
                    <a:pt x="4157508" y="-2124"/>
                    <a:pt x="4224192" y="73513"/>
                    <a:pt x="4220654" y="174743"/>
                  </a:cubicBezTo>
                  <a:lnTo>
                    <a:pt x="4220654" y="174740"/>
                  </a:lnTo>
                  <a:lnTo>
                    <a:pt x="4220654" y="174740"/>
                  </a:lnTo>
                  <a:cubicBezTo>
                    <a:pt x="4236356" y="251589"/>
                    <a:pt x="4219846" y="333856"/>
                    <a:pt x="4220654" y="436849"/>
                  </a:cubicBezTo>
                  <a:cubicBezTo>
                    <a:pt x="4216904" y="637383"/>
                    <a:pt x="4203984" y="662914"/>
                    <a:pt x="4220654" y="873694"/>
                  </a:cubicBezTo>
                  <a:cubicBezTo>
                    <a:pt x="4219272" y="976436"/>
                    <a:pt x="4149699" y="1065561"/>
                    <a:pt x="4045911" y="1048437"/>
                  </a:cubicBezTo>
                  <a:cubicBezTo>
                    <a:pt x="3519615" y="1098136"/>
                    <a:pt x="2529780" y="1023709"/>
                    <a:pt x="1758606" y="1048437"/>
                  </a:cubicBezTo>
                  <a:cubicBezTo>
                    <a:pt x="1582204" y="1005116"/>
                    <a:pt x="1086616" y="1002073"/>
                    <a:pt x="703442" y="1048437"/>
                  </a:cubicBezTo>
                  <a:lnTo>
                    <a:pt x="703442" y="1048437"/>
                  </a:lnTo>
                  <a:cubicBezTo>
                    <a:pt x="470061" y="1008052"/>
                    <a:pt x="428730" y="1024220"/>
                    <a:pt x="174743" y="1048437"/>
                  </a:cubicBezTo>
                  <a:cubicBezTo>
                    <a:pt x="77962" y="1052260"/>
                    <a:pt x="-893" y="971163"/>
                    <a:pt x="0" y="873694"/>
                  </a:cubicBezTo>
                  <a:cubicBezTo>
                    <a:pt x="-37818" y="767462"/>
                    <a:pt x="10136" y="645301"/>
                    <a:pt x="0" y="436849"/>
                  </a:cubicBezTo>
                  <a:cubicBezTo>
                    <a:pt x="20742" y="387389"/>
                    <a:pt x="6780" y="244291"/>
                    <a:pt x="0" y="174740"/>
                  </a:cubicBezTo>
                  <a:lnTo>
                    <a:pt x="0" y="174740"/>
                  </a:lnTo>
                  <a:lnTo>
                    <a:pt x="0" y="174743"/>
                  </a:lnTo>
                  <a:close/>
                </a:path>
                <a:path w="4220654" h="1048437" stroke="0" extrusionOk="0">
                  <a:moveTo>
                    <a:pt x="0" y="174743"/>
                  </a:moveTo>
                  <a:cubicBezTo>
                    <a:pt x="-1314" y="80482"/>
                    <a:pt x="80964" y="-1845"/>
                    <a:pt x="174743" y="0"/>
                  </a:cubicBezTo>
                  <a:cubicBezTo>
                    <a:pt x="278491" y="35974"/>
                    <a:pt x="589399" y="-35479"/>
                    <a:pt x="703442" y="0"/>
                  </a:cubicBezTo>
                  <a:cubicBezTo>
                    <a:pt x="970245" y="-137490"/>
                    <a:pt x="1234884" y="-312960"/>
                    <a:pt x="1396952" y="-327542"/>
                  </a:cubicBezTo>
                  <a:cubicBezTo>
                    <a:pt x="1537933" y="-249411"/>
                    <a:pt x="1702116" y="-91018"/>
                    <a:pt x="1758606" y="0"/>
                  </a:cubicBezTo>
                  <a:cubicBezTo>
                    <a:pt x="2358086" y="-37426"/>
                    <a:pt x="3425581" y="-143246"/>
                    <a:pt x="4045911" y="0"/>
                  </a:cubicBezTo>
                  <a:cubicBezTo>
                    <a:pt x="4142486" y="-2288"/>
                    <a:pt x="4218479" y="84729"/>
                    <a:pt x="4220654" y="174743"/>
                  </a:cubicBezTo>
                  <a:lnTo>
                    <a:pt x="4220654" y="174740"/>
                  </a:lnTo>
                  <a:lnTo>
                    <a:pt x="4220654" y="174740"/>
                  </a:lnTo>
                  <a:cubicBezTo>
                    <a:pt x="4202789" y="246126"/>
                    <a:pt x="4227263" y="324671"/>
                    <a:pt x="4220654" y="436849"/>
                  </a:cubicBezTo>
                  <a:cubicBezTo>
                    <a:pt x="4192670" y="481535"/>
                    <a:pt x="4198290" y="795007"/>
                    <a:pt x="4220654" y="873694"/>
                  </a:cubicBezTo>
                  <a:cubicBezTo>
                    <a:pt x="4222719" y="953174"/>
                    <a:pt x="4145415" y="1048340"/>
                    <a:pt x="4045911" y="1048437"/>
                  </a:cubicBezTo>
                  <a:cubicBezTo>
                    <a:pt x="3062892" y="879402"/>
                    <a:pt x="2883676" y="1101737"/>
                    <a:pt x="1758606" y="1048437"/>
                  </a:cubicBezTo>
                  <a:cubicBezTo>
                    <a:pt x="1288619" y="982608"/>
                    <a:pt x="916288" y="1021644"/>
                    <a:pt x="703442" y="1048437"/>
                  </a:cubicBezTo>
                  <a:lnTo>
                    <a:pt x="703442" y="1048437"/>
                  </a:lnTo>
                  <a:cubicBezTo>
                    <a:pt x="628673" y="1077312"/>
                    <a:pt x="326080" y="1068538"/>
                    <a:pt x="174743" y="1048437"/>
                  </a:cubicBezTo>
                  <a:cubicBezTo>
                    <a:pt x="74264" y="1049320"/>
                    <a:pt x="12508" y="960425"/>
                    <a:pt x="0" y="873694"/>
                  </a:cubicBezTo>
                  <a:cubicBezTo>
                    <a:pt x="3073" y="693309"/>
                    <a:pt x="38028" y="593629"/>
                    <a:pt x="0" y="436849"/>
                  </a:cubicBezTo>
                  <a:cubicBezTo>
                    <a:pt x="15984" y="307902"/>
                    <a:pt x="-9998" y="303653"/>
                    <a:pt x="0" y="174740"/>
                  </a:cubicBezTo>
                  <a:lnTo>
                    <a:pt x="0" y="174740"/>
                  </a:lnTo>
                  <a:lnTo>
                    <a:pt x="0" y="174743"/>
                  </a:ln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xmlns="" sd="2842418190">
                    <a:prstGeom prst="wedgeRoundRectCallout">
                      <a:avLst>
                        <a:gd name="adj1" fmla="val -16902"/>
                        <a:gd name="adj2" fmla="val -81241"/>
                        <a:gd name="adj3" fmla="val 16667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4" name="文本框 18">
            <a:extLst>
              <a:ext uri="{FF2B5EF4-FFF2-40B4-BE49-F238E27FC236}">
                <a16:creationId xmlns:a16="http://schemas.microsoft.com/office/drawing/2014/main" id="{C797B837-C528-4174-B172-3A985C79E2AD}"/>
              </a:ext>
            </a:extLst>
          </p:cNvPr>
          <p:cNvSpPr txBox="1"/>
          <p:nvPr/>
        </p:nvSpPr>
        <p:spPr>
          <a:xfrm>
            <a:off x="515371" y="2040079"/>
            <a:ext cx="4220653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vi-VN" altLang="zh-CN" sz="3000">
                <a:latin typeface="Times New Roman" panose="02020603050405020304" pitchFamily="18" charset="0"/>
                <a:ea typeface="仓耳今楷05-6763 W05" panose="02020400000000000000" pitchFamily="18" charset="-122"/>
                <a:cs typeface="Times New Roman" panose="02020603050405020304" pitchFamily="18" charset="0"/>
              </a:rPr>
              <a:t>Những người nào là họ hàng bên nội?</a:t>
            </a:r>
            <a:endParaRPr lang="zh-CN" altLang="en-US" sz="3000" dirty="0">
              <a:latin typeface="Times New Roman" panose="02020603050405020304" pitchFamily="18" charset="0"/>
              <a:ea typeface="仓耳今楷05-6763 W05" panose="02020400000000000000" pitchFamily="18" charset="-122"/>
              <a:cs typeface="Times New Roman" panose="02020603050405020304" pitchFamily="18" charset="0"/>
            </a:endParaRP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3E007315-1C0A-4C78-B9C3-227277A21447}"/>
              </a:ext>
            </a:extLst>
          </p:cNvPr>
          <p:cNvGrpSpPr/>
          <p:nvPr/>
        </p:nvGrpSpPr>
        <p:grpSpPr>
          <a:xfrm>
            <a:off x="163286" y="4294213"/>
            <a:ext cx="4876800" cy="1527028"/>
            <a:chOff x="1557867" y="4109156"/>
            <a:chExt cx="3770489" cy="1527028"/>
          </a:xfrm>
        </p:grpSpPr>
        <p:sp>
          <p:nvSpPr>
            <p:cNvPr id="36" name="Speech Bubble: Rectangle with Corners Rounded 35">
              <a:extLst>
                <a:ext uri="{FF2B5EF4-FFF2-40B4-BE49-F238E27FC236}">
                  <a16:creationId xmlns:a16="http://schemas.microsoft.com/office/drawing/2014/main" id="{2E1CD1E1-DFD9-44AA-BEE7-AA851D44376B}"/>
                </a:ext>
              </a:extLst>
            </p:cNvPr>
            <p:cNvSpPr/>
            <p:nvPr/>
          </p:nvSpPr>
          <p:spPr>
            <a:xfrm>
              <a:off x="1557867" y="4109156"/>
              <a:ext cx="3770489" cy="1527028"/>
            </a:xfrm>
            <a:custGeom>
              <a:avLst/>
              <a:gdLst>
                <a:gd name="connsiteX0" fmla="*/ 0 w 4876800"/>
                <a:gd name="connsiteY0" fmla="*/ 254510 h 1527028"/>
                <a:gd name="connsiteX1" fmla="*/ 254510 w 4876800"/>
                <a:gd name="connsiteY1" fmla="*/ 0 h 1527028"/>
                <a:gd name="connsiteX2" fmla="*/ 812800 w 4876800"/>
                <a:gd name="connsiteY2" fmla="*/ 0 h 1527028"/>
                <a:gd name="connsiteX3" fmla="*/ 2097414 w 4876800"/>
                <a:gd name="connsiteY3" fmla="*/ -411290 h 1527028"/>
                <a:gd name="connsiteX4" fmla="*/ 2032000 w 4876800"/>
                <a:gd name="connsiteY4" fmla="*/ 0 h 1527028"/>
                <a:gd name="connsiteX5" fmla="*/ 4622290 w 4876800"/>
                <a:gd name="connsiteY5" fmla="*/ 0 h 1527028"/>
                <a:gd name="connsiteX6" fmla="*/ 4876800 w 4876800"/>
                <a:gd name="connsiteY6" fmla="*/ 254510 h 1527028"/>
                <a:gd name="connsiteX7" fmla="*/ 4876800 w 4876800"/>
                <a:gd name="connsiteY7" fmla="*/ 254505 h 1527028"/>
                <a:gd name="connsiteX8" fmla="*/ 4876800 w 4876800"/>
                <a:gd name="connsiteY8" fmla="*/ 254505 h 1527028"/>
                <a:gd name="connsiteX9" fmla="*/ 4876800 w 4876800"/>
                <a:gd name="connsiteY9" fmla="*/ 636262 h 1527028"/>
                <a:gd name="connsiteX10" fmla="*/ 4876800 w 4876800"/>
                <a:gd name="connsiteY10" fmla="*/ 1272518 h 1527028"/>
                <a:gd name="connsiteX11" fmla="*/ 4622290 w 4876800"/>
                <a:gd name="connsiteY11" fmla="*/ 1527028 h 1527028"/>
                <a:gd name="connsiteX12" fmla="*/ 2032000 w 4876800"/>
                <a:gd name="connsiteY12" fmla="*/ 1527028 h 1527028"/>
                <a:gd name="connsiteX13" fmla="*/ 812800 w 4876800"/>
                <a:gd name="connsiteY13" fmla="*/ 1527028 h 1527028"/>
                <a:gd name="connsiteX14" fmla="*/ 812800 w 4876800"/>
                <a:gd name="connsiteY14" fmla="*/ 1527028 h 1527028"/>
                <a:gd name="connsiteX15" fmla="*/ 254510 w 4876800"/>
                <a:gd name="connsiteY15" fmla="*/ 1527028 h 1527028"/>
                <a:gd name="connsiteX16" fmla="*/ 0 w 4876800"/>
                <a:gd name="connsiteY16" fmla="*/ 1272518 h 1527028"/>
                <a:gd name="connsiteX17" fmla="*/ 0 w 4876800"/>
                <a:gd name="connsiteY17" fmla="*/ 636262 h 1527028"/>
                <a:gd name="connsiteX18" fmla="*/ 0 w 4876800"/>
                <a:gd name="connsiteY18" fmla="*/ 254505 h 1527028"/>
                <a:gd name="connsiteX19" fmla="*/ 0 w 4876800"/>
                <a:gd name="connsiteY19" fmla="*/ 254505 h 1527028"/>
                <a:gd name="connsiteX20" fmla="*/ 0 w 4876800"/>
                <a:gd name="connsiteY20" fmla="*/ 254510 h 15270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4876800" h="1527028" fill="none" extrusionOk="0">
                  <a:moveTo>
                    <a:pt x="0" y="254510"/>
                  </a:moveTo>
                  <a:cubicBezTo>
                    <a:pt x="8403" y="118496"/>
                    <a:pt x="111129" y="1134"/>
                    <a:pt x="254510" y="0"/>
                  </a:cubicBezTo>
                  <a:cubicBezTo>
                    <a:pt x="336188" y="-5730"/>
                    <a:pt x="730174" y="27841"/>
                    <a:pt x="812800" y="0"/>
                  </a:cubicBezTo>
                  <a:cubicBezTo>
                    <a:pt x="982342" y="39511"/>
                    <a:pt x="1523668" y="-223210"/>
                    <a:pt x="2097414" y="-411290"/>
                  </a:cubicBezTo>
                  <a:cubicBezTo>
                    <a:pt x="2047443" y="-238385"/>
                    <a:pt x="2060251" y="-75105"/>
                    <a:pt x="2032000" y="0"/>
                  </a:cubicBezTo>
                  <a:cubicBezTo>
                    <a:pt x="2965591" y="-95567"/>
                    <a:pt x="3539080" y="-3505"/>
                    <a:pt x="4622290" y="0"/>
                  </a:cubicBezTo>
                  <a:cubicBezTo>
                    <a:pt x="4790270" y="-3860"/>
                    <a:pt x="4883520" y="104979"/>
                    <a:pt x="4876800" y="254510"/>
                  </a:cubicBezTo>
                  <a:lnTo>
                    <a:pt x="4876800" y="254505"/>
                  </a:lnTo>
                  <a:lnTo>
                    <a:pt x="4876800" y="254505"/>
                  </a:lnTo>
                  <a:cubicBezTo>
                    <a:pt x="4889460" y="342879"/>
                    <a:pt x="4860752" y="529789"/>
                    <a:pt x="4876800" y="636262"/>
                  </a:cubicBezTo>
                  <a:cubicBezTo>
                    <a:pt x="4917937" y="821081"/>
                    <a:pt x="4822375" y="1025854"/>
                    <a:pt x="4876800" y="1272518"/>
                  </a:cubicBezTo>
                  <a:cubicBezTo>
                    <a:pt x="4875551" y="1418714"/>
                    <a:pt x="4769673" y="1543073"/>
                    <a:pt x="4622290" y="1527028"/>
                  </a:cubicBezTo>
                  <a:cubicBezTo>
                    <a:pt x="4332827" y="1576727"/>
                    <a:pt x="3167650" y="1502300"/>
                    <a:pt x="2032000" y="1527028"/>
                  </a:cubicBezTo>
                  <a:cubicBezTo>
                    <a:pt x="1581403" y="1557538"/>
                    <a:pt x="1061626" y="1454975"/>
                    <a:pt x="812800" y="1527028"/>
                  </a:cubicBezTo>
                  <a:lnTo>
                    <a:pt x="812800" y="1527028"/>
                  </a:lnTo>
                  <a:cubicBezTo>
                    <a:pt x="618336" y="1560285"/>
                    <a:pt x="437701" y="1517217"/>
                    <a:pt x="254510" y="1527028"/>
                  </a:cubicBezTo>
                  <a:cubicBezTo>
                    <a:pt x="112659" y="1545112"/>
                    <a:pt x="-8195" y="1421900"/>
                    <a:pt x="0" y="1272518"/>
                  </a:cubicBezTo>
                  <a:cubicBezTo>
                    <a:pt x="-47427" y="1173418"/>
                    <a:pt x="-51121" y="896706"/>
                    <a:pt x="0" y="636262"/>
                  </a:cubicBezTo>
                  <a:cubicBezTo>
                    <a:pt x="-32397" y="544547"/>
                    <a:pt x="-5176" y="361331"/>
                    <a:pt x="0" y="254505"/>
                  </a:cubicBezTo>
                  <a:lnTo>
                    <a:pt x="0" y="254505"/>
                  </a:lnTo>
                  <a:lnTo>
                    <a:pt x="0" y="254510"/>
                  </a:lnTo>
                  <a:close/>
                </a:path>
                <a:path w="4876800" h="1527028" stroke="0" extrusionOk="0">
                  <a:moveTo>
                    <a:pt x="0" y="254510"/>
                  </a:moveTo>
                  <a:cubicBezTo>
                    <a:pt x="-5595" y="123516"/>
                    <a:pt x="119594" y="-3819"/>
                    <a:pt x="254510" y="0"/>
                  </a:cubicBezTo>
                  <a:cubicBezTo>
                    <a:pt x="519455" y="-8721"/>
                    <a:pt x="697312" y="15722"/>
                    <a:pt x="812800" y="0"/>
                  </a:cubicBezTo>
                  <a:cubicBezTo>
                    <a:pt x="987821" y="19133"/>
                    <a:pt x="1547835" y="-139989"/>
                    <a:pt x="2097414" y="-411290"/>
                  </a:cubicBezTo>
                  <a:cubicBezTo>
                    <a:pt x="2054627" y="-275112"/>
                    <a:pt x="2049928" y="-203119"/>
                    <a:pt x="2032000" y="0"/>
                  </a:cubicBezTo>
                  <a:cubicBezTo>
                    <a:pt x="3069947" y="-37426"/>
                    <a:pt x="3853684" y="-143246"/>
                    <a:pt x="4622290" y="0"/>
                  </a:cubicBezTo>
                  <a:cubicBezTo>
                    <a:pt x="4763337" y="-16547"/>
                    <a:pt x="4874320" y="121355"/>
                    <a:pt x="4876800" y="254510"/>
                  </a:cubicBezTo>
                  <a:lnTo>
                    <a:pt x="4876800" y="254505"/>
                  </a:lnTo>
                  <a:lnTo>
                    <a:pt x="4876800" y="254505"/>
                  </a:lnTo>
                  <a:cubicBezTo>
                    <a:pt x="4876243" y="445048"/>
                    <a:pt x="4901150" y="532027"/>
                    <a:pt x="4876800" y="636262"/>
                  </a:cubicBezTo>
                  <a:cubicBezTo>
                    <a:pt x="4835169" y="723640"/>
                    <a:pt x="4860349" y="1178297"/>
                    <a:pt x="4876800" y="1272518"/>
                  </a:cubicBezTo>
                  <a:cubicBezTo>
                    <a:pt x="4877471" y="1407548"/>
                    <a:pt x="4771044" y="1526762"/>
                    <a:pt x="4622290" y="1527028"/>
                  </a:cubicBezTo>
                  <a:cubicBezTo>
                    <a:pt x="4140109" y="1357993"/>
                    <a:pt x="2779680" y="1580328"/>
                    <a:pt x="2032000" y="1527028"/>
                  </a:cubicBezTo>
                  <a:cubicBezTo>
                    <a:pt x="1506324" y="1497199"/>
                    <a:pt x="1104742" y="1437754"/>
                    <a:pt x="812800" y="1527028"/>
                  </a:cubicBezTo>
                  <a:lnTo>
                    <a:pt x="812800" y="1527028"/>
                  </a:lnTo>
                  <a:cubicBezTo>
                    <a:pt x="734864" y="1508038"/>
                    <a:pt x="346428" y="1485583"/>
                    <a:pt x="254510" y="1527028"/>
                  </a:cubicBezTo>
                  <a:cubicBezTo>
                    <a:pt x="89650" y="1532432"/>
                    <a:pt x="18858" y="1398340"/>
                    <a:pt x="0" y="1272518"/>
                  </a:cubicBezTo>
                  <a:cubicBezTo>
                    <a:pt x="-5650" y="1060899"/>
                    <a:pt x="33667" y="811590"/>
                    <a:pt x="0" y="636262"/>
                  </a:cubicBezTo>
                  <a:cubicBezTo>
                    <a:pt x="10142" y="489734"/>
                    <a:pt x="-25314" y="353162"/>
                    <a:pt x="0" y="254505"/>
                  </a:cubicBezTo>
                  <a:lnTo>
                    <a:pt x="0" y="254505"/>
                  </a:lnTo>
                  <a:lnTo>
                    <a:pt x="0" y="254510"/>
                  </a:ln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19050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xmlns="" sd="2842418190">
                    <a:prstGeom prst="wedgeRoundRectCallout">
                      <a:avLst>
                        <a:gd name="adj1" fmla="val -6992"/>
                        <a:gd name="adj2" fmla="val -76934"/>
                        <a:gd name="adj3" fmla="val 16667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7" name="Speech Bubble: Rectangle with Corners Rounded 36">
              <a:extLst>
                <a:ext uri="{FF2B5EF4-FFF2-40B4-BE49-F238E27FC236}">
                  <a16:creationId xmlns:a16="http://schemas.microsoft.com/office/drawing/2014/main" id="{F31CCE0A-4778-4072-9EAF-DE9A25FC15B5}"/>
                </a:ext>
              </a:extLst>
            </p:cNvPr>
            <p:cNvSpPr/>
            <p:nvPr/>
          </p:nvSpPr>
          <p:spPr>
            <a:xfrm>
              <a:off x="1745995" y="4347009"/>
              <a:ext cx="3417469" cy="1048437"/>
            </a:xfrm>
            <a:custGeom>
              <a:avLst/>
              <a:gdLst>
                <a:gd name="connsiteX0" fmla="*/ 0 w 4420199"/>
                <a:gd name="connsiteY0" fmla="*/ 174743 h 1048437"/>
                <a:gd name="connsiteX1" fmla="*/ 174743 w 4420199"/>
                <a:gd name="connsiteY1" fmla="*/ 0 h 1048437"/>
                <a:gd name="connsiteX2" fmla="*/ 736700 w 4420199"/>
                <a:gd name="connsiteY2" fmla="*/ 0 h 1048437"/>
                <a:gd name="connsiteX3" fmla="*/ 1462997 w 4420199"/>
                <a:gd name="connsiteY3" fmla="*/ -327542 h 1048437"/>
                <a:gd name="connsiteX4" fmla="*/ 1841750 w 4420199"/>
                <a:gd name="connsiteY4" fmla="*/ 0 h 1048437"/>
                <a:gd name="connsiteX5" fmla="*/ 4245456 w 4420199"/>
                <a:gd name="connsiteY5" fmla="*/ 0 h 1048437"/>
                <a:gd name="connsiteX6" fmla="*/ 4420199 w 4420199"/>
                <a:gd name="connsiteY6" fmla="*/ 174743 h 1048437"/>
                <a:gd name="connsiteX7" fmla="*/ 4420199 w 4420199"/>
                <a:gd name="connsiteY7" fmla="*/ 174740 h 1048437"/>
                <a:gd name="connsiteX8" fmla="*/ 4420199 w 4420199"/>
                <a:gd name="connsiteY8" fmla="*/ 174740 h 1048437"/>
                <a:gd name="connsiteX9" fmla="*/ 4420199 w 4420199"/>
                <a:gd name="connsiteY9" fmla="*/ 436849 h 1048437"/>
                <a:gd name="connsiteX10" fmla="*/ 4420199 w 4420199"/>
                <a:gd name="connsiteY10" fmla="*/ 873694 h 1048437"/>
                <a:gd name="connsiteX11" fmla="*/ 4245456 w 4420199"/>
                <a:gd name="connsiteY11" fmla="*/ 1048437 h 1048437"/>
                <a:gd name="connsiteX12" fmla="*/ 1841750 w 4420199"/>
                <a:gd name="connsiteY12" fmla="*/ 1048437 h 1048437"/>
                <a:gd name="connsiteX13" fmla="*/ 736700 w 4420199"/>
                <a:gd name="connsiteY13" fmla="*/ 1048437 h 1048437"/>
                <a:gd name="connsiteX14" fmla="*/ 736700 w 4420199"/>
                <a:gd name="connsiteY14" fmla="*/ 1048437 h 1048437"/>
                <a:gd name="connsiteX15" fmla="*/ 174743 w 4420199"/>
                <a:gd name="connsiteY15" fmla="*/ 1048437 h 1048437"/>
                <a:gd name="connsiteX16" fmla="*/ 0 w 4420199"/>
                <a:gd name="connsiteY16" fmla="*/ 873694 h 1048437"/>
                <a:gd name="connsiteX17" fmla="*/ 0 w 4420199"/>
                <a:gd name="connsiteY17" fmla="*/ 436849 h 1048437"/>
                <a:gd name="connsiteX18" fmla="*/ 0 w 4420199"/>
                <a:gd name="connsiteY18" fmla="*/ 174740 h 1048437"/>
                <a:gd name="connsiteX19" fmla="*/ 0 w 4420199"/>
                <a:gd name="connsiteY19" fmla="*/ 174740 h 1048437"/>
                <a:gd name="connsiteX20" fmla="*/ 0 w 4420199"/>
                <a:gd name="connsiteY20" fmla="*/ 174743 h 10484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4420199" h="1048437" fill="none" extrusionOk="0">
                  <a:moveTo>
                    <a:pt x="0" y="174743"/>
                  </a:moveTo>
                  <a:cubicBezTo>
                    <a:pt x="9838" y="83560"/>
                    <a:pt x="62158" y="6465"/>
                    <a:pt x="174743" y="0"/>
                  </a:cubicBezTo>
                  <a:cubicBezTo>
                    <a:pt x="411423" y="28171"/>
                    <a:pt x="581465" y="32187"/>
                    <a:pt x="736700" y="0"/>
                  </a:cubicBezTo>
                  <a:cubicBezTo>
                    <a:pt x="1041999" y="-211164"/>
                    <a:pt x="1366742" y="-315884"/>
                    <a:pt x="1462997" y="-327542"/>
                  </a:cubicBezTo>
                  <a:cubicBezTo>
                    <a:pt x="1593054" y="-256422"/>
                    <a:pt x="1710593" y="-59007"/>
                    <a:pt x="1841750" y="0"/>
                  </a:cubicBezTo>
                  <a:cubicBezTo>
                    <a:pt x="2950201" y="-95567"/>
                    <a:pt x="3822671" y="-3505"/>
                    <a:pt x="4245456" y="0"/>
                  </a:cubicBezTo>
                  <a:cubicBezTo>
                    <a:pt x="4357053" y="-2124"/>
                    <a:pt x="4423737" y="73513"/>
                    <a:pt x="4420199" y="174743"/>
                  </a:cubicBezTo>
                  <a:lnTo>
                    <a:pt x="4420199" y="174740"/>
                  </a:lnTo>
                  <a:lnTo>
                    <a:pt x="4420199" y="174740"/>
                  </a:lnTo>
                  <a:cubicBezTo>
                    <a:pt x="4435901" y="251589"/>
                    <a:pt x="4419391" y="333856"/>
                    <a:pt x="4420199" y="436849"/>
                  </a:cubicBezTo>
                  <a:cubicBezTo>
                    <a:pt x="4416449" y="637383"/>
                    <a:pt x="4403529" y="662914"/>
                    <a:pt x="4420199" y="873694"/>
                  </a:cubicBezTo>
                  <a:cubicBezTo>
                    <a:pt x="4418817" y="976436"/>
                    <a:pt x="4349244" y="1065561"/>
                    <a:pt x="4245456" y="1048437"/>
                  </a:cubicBezTo>
                  <a:cubicBezTo>
                    <a:pt x="3261007" y="1098136"/>
                    <a:pt x="2861064" y="1023709"/>
                    <a:pt x="1841750" y="1048437"/>
                  </a:cubicBezTo>
                  <a:cubicBezTo>
                    <a:pt x="1655420" y="1057253"/>
                    <a:pt x="856764" y="1091796"/>
                    <a:pt x="736700" y="1048437"/>
                  </a:cubicBezTo>
                  <a:lnTo>
                    <a:pt x="736700" y="1048437"/>
                  </a:lnTo>
                  <a:cubicBezTo>
                    <a:pt x="670743" y="1054681"/>
                    <a:pt x="260771" y="1075763"/>
                    <a:pt x="174743" y="1048437"/>
                  </a:cubicBezTo>
                  <a:cubicBezTo>
                    <a:pt x="77962" y="1052260"/>
                    <a:pt x="-893" y="971163"/>
                    <a:pt x="0" y="873694"/>
                  </a:cubicBezTo>
                  <a:cubicBezTo>
                    <a:pt x="-37818" y="767462"/>
                    <a:pt x="10136" y="645301"/>
                    <a:pt x="0" y="436849"/>
                  </a:cubicBezTo>
                  <a:cubicBezTo>
                    <a:pt x="20742" y="387389"/>
                    <a:pt x="6780" y="244291"/>
                    <a:pt x="0" y="174740"/>
                  </a:cubicBezTo>
                  <a:lnTo>
                    <a:pt x="0" y="174740"/>
                  </a:lnTo>
                  <a:lnTo>
                    <a:pt x="0" y="174743"/>
                  </a:lnTo>
                  <a:close/>
                </a:path>
                <a:path w="4420199" h="1048437" stroke="0" extrusionOk="0">
                  <a:moveTo>
                    <a:pt x="0" y="174743"/>
                  </a:moveTo>
                  <a:cubicBezTo>
                    <a:pt x="-1314" y="80482"/>
                    <a:pt x="80964" y="-1845"/>
                    <a:pt x="174743" y="0"/>
                  </a:cubicBezTo>
                  <a:cubicBezTo>
                    <a:pt x="405936" y="24100"/>
                    <a:pt x="497192" y="-6148"/>
                    <a:pt x="736700" y="0"/>
                  </a:cubicBezTo>
                  <a:cubicBezTo>
                    <a:pt x="817608" y="-111741"/>
                    <a:pt x="1193391" y="-234651"/>
                    <a:pt x="1462997" y="-327542"/>
                  </a:cubicBezTo>
                  <a:cubicBezTo>
                    <a:pt x="1507720" y="-256770"/>
                    <a:pt x="1722690" y="-102001"/>
                    <a:pt x="1841750" y="0"/>
                  </a:cubicBezTo>
                  <a:cubicBezTo>
                    <a:pt x="2541335" y="-37426"/>
                    <a:pt x="3727703" y="-143246"/>
                    <a:pt x="4245456" y="0"/>
                  </a:cubicBezTo>
                  <a:cubicBezTo>
                    <a:pt x="4342031" y="-2288"/>
                    <a:pt x="4418024" y="84729"/>
                    <a:pt x="4420199" y="174743"/>
                  </a:cubicBezTo>
                  <a:lnTo>
                    <a:pt x="4420199" y="174740"/>
                  </a:lnTo>
                  <a:lnTo>
                    <a:pt x="4420199" y="174740"/>
                  </a:lnTo>
                  <a:cubicBezTo>
                    <a:pt x="4402334" y="246126"/>
                    <a:pt x="4426808" y="324671"/>
                    <a:pt x="4420199" y="436849"/>
                  </a:cubicBezTo>
                  <a:cubicBezTo>
                    <a:pt x="4392215" y="481535"/>
                    <a:pt x="4397835" y="795007"/>
                    <a:pt x="4420199" y="873694"/>
                  </a:cubicBezTo>
                  <a:cubicBezTo>
                    <a:pt x="4422264" y="953174"/>
                    <a:pt x="4344960" y="1048340"/>
                    <a:pt x="4245456" y="1048437"/>
                  </a:cubicBezTo>
                  <a:cubicBezTo>
                    <a:pt x="3264564" y="879402"/>
                    <a:pt x="2984007" y="1101737"/>
                    <a:pt x="1841750" y="1048437"/>
                  </a:cubicBezTo>
                  <a:cubicBezTo>
                    <a:pt x="1318769" y="1069355"/>
                    <a:pt x="948894" y="1138268"/>
                    <a:pt x="736700" y="1048437"/>
                  </a:cubicBezTo>
                  <a:lnTo>
                    <a:pt x="736700" y="1048437"/>
                  </a:lnTo>
                  <a:cubicBezTo>
                    <a:pt x="526127" y="1008126"/>
                    <a:pt x="244015" y="1061943"/>
                    <a:pt x="174743" y="1048437"/>
                  </a:cubicBezTo>
                  <a:cubicBezTo>
                    <a:pt x="74264" y="1049320"/>
                    <a:pt x="12508" y="960425"/>
                    <a:pt x="0" y="873694"/>
                  </a:cubicBezTo>
                  <a:cubicBezTo>
                    <a:pt x="3073" y="693309"/>
                    <a:pt x="38028" y="593629"/>
                    <a:pt x="0" y="436849"/>
                  </a:cubicBezTo>
                  <a:cubicBezTo>
                    <a:pt x="15984" y="307902"/>
                    <a:pt x="-9998" y="303653"/>
                    <a:pt x="0" y="174740"/>
                  </a:cubicBezTo>
                  <a:lnTo>
                    <a:pt x="0" y="174740"/>
                  </a:lnTo>
                  <a:lnTo>
                    <a:pt x="0" y="174743"/>
                  </a:ln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xmlns="" sd="2842418190">
                    <a:prstGeom prst="wedgeRoundRectCallout">
                      <a:avLst>
                        <a:gd name="adj1" fmla="val -16902"/>
                        <a:gd name="adj2" fmla="val -81241"/>
                        <a:gd name="adj3" fmla="val 16667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8" name="文本框 18">
            <a:extLst>
              <a:ext uri="{FF2B5EF4-FFF2-40B4-BE49-F238E27FC236}">
                <a16:creationId xmlns:a16="http://schemas.microsoft.com/office/drawing/2014/main" id="{FCEE72BA-E71E-40F8-B745-3D2C50AC0697}"/>
              </a:ext>
            </a:extLst>
          </p:cNvPr>
          <p:cNvSpPr txBox="1"/>
          <p:nvPr/>
        </p:nvSpPr>
        <p:spPr>
          <a:xfrm>
            <a:off x="406613" y="4587336"/>
            <a:ext cx="4329411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vi-VN" altLang="zh-CN" sz="3000">
                <a:latin typeface="Times New Roman" panose="02020603050405020304" pitchFamily="18" charset="0"/>
                <a:ea typeface="仓耳今楷05-6763 W05" panose="02020400000000000000" pitchFamily="18" charset="-122"/>
                <a:cs typeface="Times New Roman" panose="02020603050405020304" pitchFamily="18" charset="0"/>
              </a:rPr>
              <a:t>Những người nào là họ hàng bên ngoại?</a:t>
            </a:r>
            <a:endParaRPr lang="zh-CN" altLang="en-US" sz="3000" dirty="0">
              <a:latin typeface="Times New Roman" panose="02020603050405020304" pitchFamily="18" charset="0"/>
              <a:ea typeface="仓耳今楷05-6763 W05" panose="02020400000000000000" pitchFamily="18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3834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B291B1F0-F640-4B31-8C26-71FC3F86F66A}"/>
              </a:ext>
            </a:extLst>
          </p:cNvPr>
          <p:cNvGrpSpPr/>
          <p:nvPr/>
        </p:nvGrpSpPr>
        <p:grpSpPr>
          <a:xfrm rot="10800000">
            <a:off x="1121228" y="174171"/>
            <a:ext cx="9993086" cy="1826185"/>
            <a:chOff x="1557867" y="4109156"/>
            <a:chExt cx="3770489" cy="1527028"/>
          </a:xfrm>
        </p:grpSpPr>
        <p:sp>
          <p:nvSpPr>
            <p:cNvPr id="16" name="Speech Bubble: Rectangle with Corners Rounded 15">
              <a:extLst>
                <a:ext uri="{FF2B5EF4-FFF2-40B4-BE49-F238E27FC236}">
                  <a16:creationId xmlns:a16="http://schemas.microsoft.com/office/drawing/2014/main" id="{74590FAB-0BC8-4808-9A67-535F2BBA2946}"/>
                </a:ext>
              </a:extLst>
            </p:cNvPr>
            <p:cNvSpPr/>
            <p:nvPr/>
          </p:nvSpPr>
          <p:spPr>
            <a:xfrm>
              <a:off x="1557867" y="4109156"/>
              <a:ext cx="3770489" cy="1527028"/>
            </a:xfrm>
            <a:custGeom>
              <a:avLst/>
              <a:gdLst>
                <a:gd name="connsiteX0" fmla="*/ 0 w 9993086"/>
                <a:gd name="connsiteY0" fmla="*/ 304370 h 1826185"/>
                <a:gd name="connsiteX1" fmla="*/ 304370 w 9993086"/>
                <a:gd name="connsiteY1" fmla="*/ 0 h 1826185"/>
                <a:gd name="connsiteX2" fmla="*/ 1665514 w 9993086"/>
                <a:gd name="connsiteY2" fmla="*/ 0 h 1826185"/>
                <a:gd name="connsiteX3" fmla="*/ 4297826 w 9993086"/>
                <a:gd name="connsiteY3" fmla="*/ -491865 h 1826185"/>
                <a:gd name="connsiteX4" fmla="*/ 4163786 w 9993086"/>
                <a:gd name="connsiteY4" fmla="*/ 0 h 1826185"/>
                <a:gd name="connsiteX5" fmla="*/ 9688716 w 9993086"/>
                <a:gd name="connsiteY5" fmla="*/ 0 h 1826185"/>
                <a:gd name="connsiteX6" fmla="*/ 9993086 w 9993086"/>
                <a:gd name="connsiteY6" fmla="*/ 304370 h 1826185"/>
                <a:gd name="connsiteX7" fmla="*/ 9993086 w 9993086"/>
                <a:gd name="connsiteY7" fmla="*/ 304364 h 1826185"/>
                <a:gd name="connsiteX8" fmla="*/ 9993086 w 9993086"/>
                <a:gd name="connsiteY8" fmla="*/ 304364 h 1826185"/>
                <a:gd name="connsiteX9" fmla="*/ 9993086 w 9993086"/>
                <a:gd name="connsiteY9" fmla="*/ 760910 h 1826185"/>
                <a:gd name="connsiteX10" fmla="*/ 9993086 w 9993086"/>
                <a:gd name="connsiteY10" fmla="*/ 1521815 h 1826185"/>
                <a:gd name="connsiteX11" fmla="*/ 9688716 w 9993086"/>
                <a:gd name="connsiteY11" fmla="*/ 1826185 h 1826185"/>
                <a:gd name="connsiteX12" fmla="*/ 4163786 w 9993086"/>
                <a:gd name="connsiteY12" fmla="*/ 1826185 h 1826185"/>
                <a:gd name="connsiteX13" fmla="*/ 1665514 w 9993086"/>
                <a:gd name="connsiteY13" fmla="*/ 1826185 h 1826185"/>
                <a:gd name="connsiteX14" fmla="*/ 1665514 w 9993086"/>
                <a:gd name="connsiteY14" fmla="*/ 1826185 h 1826185"/>
                <a:gd name="connsiteX15" fmla="*/ 304370 w 9993086"/>
                <a:gd name="connsiteY15" fmla="*/ 1826185 h 1826185"/>
                <a:gd name="connsiteX16" fmla="*/ 0 w 9993086"/>
                <a:gd name="connsiteY16" fmla="*/ 1521815 h 1826185"/>
                <a:gd name="connsiteX17" fmla="*/ 0 w 9993086"/>
                <a:gd name="connsiteY17" fmla="*/ 760910 h 1826185"/>
                <a:gd name="connsiteX18" fmla="*/ 0 w 9993086"/>
                <a:gd name="connsiteY18" fmla="*/ 304364 h 1826185"/>
                <a:gd name="connsiteX19" fmla="*/ 0 w 9993086"/>
                <a:gd name="connsiteY19" fmla="*/ 304364 h 1826185"/>
                <a:gd name="connsiteX20" fmla="*/ 0 w 9993086"/>
                <a:gd name="connsiteY20" fmla="*/ 304370 h 1826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9993086" h="1826185" fill="none" extrusionOk="0">
                  <a:moveTo>
                    <a:pt x="0" y="304370"/>
                  </a:moveTo>
                  <a:cubicBezTo>
                    <a:pt x="12211" y="142880"/>
                    <a:pt x="133941" y="937"/>
                    <a:pt x="304370" y="0"/>
                  </a:cubicBezTo>
                  <a:cubicBezTo>
                    <a:pt x="947769" y="69078"/>
                    <a:pt x="1035949" y="120085"/>
                    <a:pt x="1665514" y="0"/>
                  </a:cubicBezTo>
                  <a:cubicBezTo>
                    <a:pt x="2927390" y="-89828"/>
                    <a:pt x="3638525" y="-286104"/>
                    <a:pt x="4297826" y="-491865"/>
                  </a:cubicBezTo>
                  <a:cubicBezTo>
                    <a:pt x="4313062" y="-400955"/>
                    <a:pt x="4201377" y="-53895"/>
                    <a:pt x="4163786" y="0"/>
                  </a:cubicBezTo>
                  <a:cubicBezTo>
                    <a:pt x="6854310" y="-95567"/>
                    <a:pt x="9057305" y="-3505"/>
                    <a:pt x="9688716" y="0"/>
                  </a:cubicBezTo>
                  <a:cubicBezTo>
                    <a:pt x="9862764" y="-837"/>
                    <a:pt x="10010010" y="113684"/>
                    <a:pt x="9993086" y="304370"/>
                  </a:cubicBezTo>
                  <a:lnTo>
                    <a:pt x="9993086" y="304364"/>
                  </a:lnTo>
                  <a:lnTo>
                    <a:pt x="9993086" y="304364"/>
                  </a:lnTo>
                  <a:cubicBezTo>
                    <a:pt x="9983926" y="367544"/>
                    <a:pt x="9971050" y="634349"/>
                    <a:pt x="9993086" y="760910"/>
                  </a:cubicBezTo>
                  <a:cubicBezTo>
                    <a:pt x="9955505" y="1129304"/>
                    <a:pt x="9951579" y="1429454"/>
                    <a:pt x="9993086" y="1521815"/>
                  </a:cubicBezTo>
                  <a:cubicBezTo>
                    <a:pt x="9987991" y="1712896"/>
                    <a:pt x="9860966" y="1835949"/>
                    <a:pt x="9688716" y="1826185"/>
                  </a:cubicBezTo>
                  <a:cubicBezTo>
                    <a:pt x="7210039" y="1875884"/>
                    <a:pt x="6740933" y="1801457"/>
                    <a:pt x="4163786" y="1826185"/>
                  </a:cubicBezTo>
                  <a:cubicBezTo>
                    <a:pt x="3749770" y="1960359"/>
                    <a:pt x="2218628" y="1954596"/>
                    <a:pt x="1665514" y="1826185"/>
                  </a:cubicBezTo>
                  <a:lnTo>
                    <a:pt x="1665514" y="1826185"/>
                  </a:lnTo>
                  <a:cubicBezTo>
                    <a:pt x="1384513" y="1920760"/>
                    <a:pt x="982115" y="1716498"/>
                    <a:pt x="304370" y="1826185"/>
                  </a:cubicBezTo>
                  <a:cubicBezTo>
                    <a:pt x="135953" y="1830642"/>
                    <a:pt x="-16609" y="1707789"/>
                    <a:pt x="0" y="1521815"/>
                  </a:cubicBezTo>
                  <a:cubicBezTo>
                    <a:pt x="-21737" y="1237558"/>
                    <a:pt x="-57955" y="882258"/>
                    <a:pt x="0" y="760910"/>
                  </a:cubicBezTo>
                  <a:cubicBezTo>
                    <a:pt x="-30477" y="713275"/>
                    <a:pt x="-6504" y="468477"/>
                    <a:pt x="0" y="304364"/>
                  </a:cubicBezTo>
                  <a:lnTo>
                    <a:pt x="0" y="304364"/>
                  </a:lnTo>
                  <a:lnTo>
                    <a:pt x="0" y="304370"/>
                  </a:lnTo>
                  <a:close/>
                </a:path>
                <a:path w="9993086" h="1826185" stroke="0" extrusionOk="0">
                  <a:moveTo>
                    <a:pt x="0" y="304370"/>
                  </a:moveTo>
                  <a:cubicBezTo>
                    <a:pt x="-1428" y="138712"/>
                    <a:pt x="157301" y="-14222"/>
                    <a:pt x="304370" y="0"/>
                  </a:cubicBezTo>
                  <a:cubicBezTo>
                    <a:pt x="599962" y="-110304"/>
                    <a:pt x="1077607" y="76801"/>
                    <a:pt x="1665514" y="0"/>
                  </a:cubicBezTo>
                  <a:cubicBezTo>
                    <a:pt x="2533053" y="-192553"/>
                    <a:pt x="3523181" y="-436112"/>
                    <a:pt x="4297826" y="-491865"/>
                  </a:cubicBezTo>
                  <a:cubicBezTo>
                    <a:pt x="4317459" y="-411571"/>
                    <a:pt x="4148239" y="-77458"/>
                    <a:pt x="4163786" y="0"/>
                  </a:cubicBezTo>
                  <a:cubicBezTo>
                    <a:pt x="5053072" y="-37426"/>
                    <a:pt x="9017111" y="-143246"/>
                    <a:pt x="9688716" y="0"/>
                  </a:cubicBezTo>
                  <a:cubicBezTo>
                    <a:pt x="9857367" y="-18808"/>
                    <a:pt x="9991984" y="139563"/>
                    <a:pt x="9993086" y="304370"/>
                  </a:cubicBezTo>
                  <a:lnTo>
                    <a:pt x="9993086" y="304364"/>
                  </a:lnTo>
                  <a:lnTo>
                    <a:pt x="9993086" y="304364"/>
                  </a:lnTo>
                  <a:cubicBezTo>
                    <a:pt x="9987354" y="522502"/>
                    <a:pt x="9998792" y="541413"/>
                    <a:pt x="9993086" y="760910"/>
                  </a:cubicBezTo>
                  <a:cubicBezTo>
                    <a:pt x="10017830" y="906422"/>
                    <a:pt x="10046009" y="1378631"/>
                    <a:pt x="9993086" y="1521815"/>
                  </a:cubicBezTo>
                  <a:cubicBezTo>
                    <a:pt x="9996778" y="1659467"/>
                    <a:pt x="9865658" y="1825898"/>
                    <a:pt x="9688716" y="1826185"/>
                  </a:cubicBezTo>
                  <a:cubicBezTo>
                    <a:pt x="8366420" y="1657150"/>
                    <a:pt x="5857965" y="1879485"/>
                    <a:pt x="4163786" y="1826185"/>
                  </a:cubicBezTo>
                  <a:cubicBezTo>
                    <a:pt x="3290240" y="1667060"/>
                    <a:pt x="2592927" y="1924607"/>
                    <a:pt x="1665514" y="1826185"/>
                  </a:cubicBezTo>
                  <a:lnTo>
                    <a:pt x="1665514" y="1826185"/>
                  </a:lnTo>
                  <a:cubicBezTo>
                    <a:pt x="1353922" y="1746931"/>
                    <a:pt x="643392" y="1771872"/>
                    <a:pt x="304370" y="1826185"/>
                  </a:cubicBezTo>
                  <a:cubicBezTo>
                    <a:pt x="110687" y="1831876"/>
                    <a:pt x="12369" y="1680246"/>
                    <a:pt x="0" y="1521815"/>
                  </a:cubicBezTo>
                  <a:cubicBezTo>
                    <a:pt x="68118" y="1428334"/>
                    <a:pt x="56756" y="1078334"/>
                    <a:pt x="0" y="760910"/>
                  </a:cubicBezTo>
                  <a:cubicBezTo>
                    <a:pt x="-11808" y="655239"/>
                    <a:pt x="36064" y="404621"/>
                    <a:pt x="0" y="304364"/>
                  </a:cubicBezTo>
                  <a:lnTo>
                    <a:pt x="0" y="304364"/>
                  </a:lnTo>
                  <a:lnTo>
                    <a:pt x="0" y="304370"/>
                  </a:ln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19050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xmlns="" sd="2842418190">
                    <a:prstGeom prst="wedgeRoundRectCallout">
                      <a:avLst>
                        <a:gd name="adj1" fmla="val -6992"/>
                        <a:gd name="adj2" fmla="val -76934"/>
                        <a:gd name="adj3" fmla="val 16667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" name="Speech Bubble: Rectangle with Corners Rounded 16">
              <a:extLst>
                <a:ext uri="{FF2B5EF4-FFF2-40B4-BE49-F238E27FC236}">
                  <a16:creationId xmlns:a16="http://schemas.microsoft.com/office/drawing/2014/main" id="{210DD1FA-C595-4B5F-B63E-1F34C3FFDFB9}"/>
                </a:ext>
              </a:extLst>
            </p:cNvPr>
            <p:cNvSpPr/>
            <p:nvPr/>
          </p:nvSpPr>
          <p:spPr>
            <a:xfrm>
              <a:off x="1745995" y="4347009"/>
              <a:ext cx="3417469" cy="1048437"/>
            </a:xfrm>
            <a:custGeom>
              <a:avLst/>
              <a:gdLst>
                <a:gd name="connsiteX0" fmla="*/ 0 w 9057462"/>
                <a:gd name="connsiteY0" fmla="*/ 208977 h 1253834"/>
                <a:gd name="connsiteX1" fmla="*/ 208977 w 9057462"/>
                <a:gd name="connsiteY1" fmla="*/ 0 h 1253834"/>
                <a:gd name="connsiteX2" fmla="*/ 1509577 w 9057462"/>
                <a:gd name="connsiteY2" fmla="*/ 0 h 1253834"/>
                <a:gd name="connsiteX3" fmla="*/ 2997839 w 9057462"/>
                <a:gd name="connsiteY3" fmla="*/ -391710 h 1253834"/>
                <a:gd name="connsiteX4" fmla="*/ 3773943 w 9057462"/>
                <a:gd name="connsiteY4" fmla="*/ 0 h 1253834"/>
                <a:gd name="connsiteX5" fmla="*/ 8848485 w 9057462"/>
                <a:gd name="connsiteY5" fmla="*/ 0 h 1253834"/>
                <a:gd name="connsiteX6" fmla="*/ 9057462 w 9057462"/>
                <a:gd name="connsiteY6" fmla="*/ 208977 h 1253834"/>
                <a:gd name="connsiteX7" fmla="*/ 9057462 w 9057462"/>
                <a:gd name="connsiteY7" fmla="*/ 208972 h 1253834"/>
                <a:gd name="connsiteX8" fmla="*/ 9057462 w 9057462"/>
                <a:gd name="connsiteY8" fmla="*/ 208972 h 1253834"/>
                <a:gd name="connsiteX9" fmla="*/ 9057462 w 9057462"/>
                <a:gd name="connsiteY9" fmla="*/ 522431 h 1253834"/>
                <a:gd name="connsiteX10" fmla="*/ 9057462 w 9057462"/>
                <a:gd name="connsiteY10" fmla="*/ 1044857 h 1253834"/>
                <a:gd name="connsiteX11" fmla="*/ 8848485 w 9057462"/>
                <a:gd name="connsiteY11" fmla="*/ 1253834 h 1253834"/>
                <a:gd name="connsiteX12" fmla="*/ 3773943 w 9057462"/>
                <a:gd name="connsiteY12" fmla="*/ 1253834 h 1253834"/>
                <a:gd name="connsiteX13" fmla="*/ 1509577 w 9057462"/>
                <a:gd name="connsiteY13" fmla="*/ 1253834 h 1253834"/>
                <a:gd name="connsiteX14" fmla="*/ 1509577 w 9057462"/>
                <a:gd name="connsiteY14" fmla="*/ 1253834 h 1253834"/>
                <a:gd name="connsiteX15" fmla="*/ 208977 w 9057462"/>
                <a:gd name="connsiteY15" fmla="*/ 1253834 h 1253834"/>
                <a:gd name="connsiteX16" fmla="*/ 0 w 9057462"/>
                <a:gd name="connsiteY16" fmla="*/ 1044857 h 1253834"/>
                <a:gd name="connsiteX17" fmla="*/ 0 w 9057462"/>
                <a:gd name="connsiteY17" fmla="*/ 522431 h 1253834"/>
                <a:gd name="connsiteX18" fmla="*/ 0 w 9057462"/>
                <a:gd name="connsiteY18" fmla="*/ 208972 h 1253834"/>
                <a:gd name="connsiteX19" fmla="*/ 0 w 9057462"/>
                <a:gd name="connsiteY19" fmla="*/ 208972 h 1253834"/>
                <a:gd name="connsiteX20" fmla="*/ 0 w 9057462"/>
                <a:gd name="connsiteY20" fmla="*/ 208977 h 1253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9057462" h="1253834" fill="none" extrusionOk="0">
                  <a:moveTo>
                    <a:pt x="0" y="208977"/>
                  </a:moveTo>
                  <a:cubicBezTo>
                    <a:pt x="20149" y="104468"/>
                    <a:pt x="83938" y="3870"/>
                    <a:pt x="208977" y="0"/>
                  </a:cubicBezTo>
                  <a:cubicBezTo>
                    <a:pt x="550140" y="107480"/>
                    <a:pt x="1247492" y="-32152"/>
                    <a:pt x="1509577" y="0"/>
                  </a:cubicBezTo>
                  <a:cubicBezTo>
                    <a:pt x="1853926" y="-149927"/>
                    <a:pt x="2719422" y="-204104"/>
                    <a:pt x="2997839" y="-391710"/>
                  </a:cubicBezTo>
                  <a:cubicBezTo>
                    <a:pt x="3156330" y="-246781"/>
                    <a:pt x="3402001" y="-111359"/>
                    <a:pt x="3773943" y="0"/>
                  </a:cubicBezTo>
                  <a:cubicBezTo>
                    <a:pt x="5002590" y="-95567"/>
                    <a:pt x="7500478" y="-3505"/>
                    <a:pt x="8848485" y="0"/>
                  </a:cubicBezTo>
                  <a:cubicBezTo>
                    <a:pt x="8975320" y="-1608"/>
                    <a:pt x="9059382" y="90999"/>
                    <a:pt x="9057462" y="208977"/>
                  </a:cubicBezTo>
                  <a:lnTo>
                    <a:pt x="9057462" y="208972"/>
                  </a:lnTo>
                  <a:lnTo>
                    <a:pt x="9057462" y="208972"/>
                  </a:lnTo>
                  <a:cubicBezTo>
                    <a:pt x="9071523" y="300680"/>
                    <a:pt x="9065798" y="408887"/>
                    <a:pt x="9057462" y="522431"/>
                  </a:cubicBezTo>
                  <a:cubicBezTo>
                    <a:pt x="9098227" y="717808"/>
                    <a:pt x="9019609" y="823841"/>
                    <a:pt x="9057462" y="1044857"/>
                  </a:cubicBezTo>
                  <a:cubicBezTo>
                    <a:pt x="9057148" y="1161688"/>
                    <a:pt x="8968639" y="1264983"/>
                    <a:pt x="8848485" y="1253834"/>
                  </a:cubicBezTo>
                  <a:cubicBezTo>
                    <a:pt x="7840858" y="1303533"/>
                    <a:pt x="5289671" y="1229106"/>
                    <a:pt x="3773943" y="1253834"/>
                  </a:cubicBezTo>
                  <a:cubicBezTo>
                    <a:pt x="2732369" y="1388008"/>
                    <a:pt x="2018985" y="1382245"/>
                    <a:pt x="1509577" y="1253834"/>
                  </a:cubicBezTo>
                  <a:lnTo>
                    <a:pt x="1509577" y="1253834"/>
                  </a:lnTo>
                  <a:cubicBezTo>
                    <a:pt x="1207534" y="1344429"/>
                    <a:pt x="746247" y="1353336"/>
                    <a:pt x="208977" y="1253834"/>
                  </a:cubicBezTo>
                  <a:cubicBezTo>
                    <a:pt x="92948" y="1262441"/>
                    <a:pt x="-9667" y="1170677"/>
                    <a:pt x="0" y="1044857"/>
                  </a:cubicBezTo>
                  <a:cubicBezTo>
                    <a:pt x="-15216" y="856055"/>
                    <a:pt x="22084" y="610159"/>
                    <a:pt x="0" y="522431"/>
                  </a:cubicBezTo>
                  <a:cubicBezTo>
                    <a:pt x="-14747" y="394979"/>
                    <a:pt x="15275" y="305292"/>
                    <a:pt x="0" y="208972"/>
                  </a:cubicBezTo>
                  <a:lnTo>
                    <a:pt x="0" y="208972"/>
                  </a:lnTo>
                  <a:lnTo>
                    <a:pt x="0" y="208977"/>
                  </a:lnTo>
                  <a:close/>
                </a:path>
                <a:path w="9057462" h="1253834" stroke="0" extrusionOk="0">
                  <a:moveTo>
                    <a:pt x="0" y="208977"/>
                  </a:moveTo>
                  <a:cubicBezTo>
                    <a:pt x="-4657" y="101526"/>
                    <a:pt x="101115" y="-5108"/>
                    <a:pt x="208977" y="0"/>
                  </a:cubicBezTo>
                  <a:cubicBezTo>
                    <a:pt x="429272" y="-83494"/>
                    <a:pt x="897361" y="59924"/>
                    <a:pt x="1509577" y="0"/>
                  </a:cubicBezTo>
                  <a:cubicBezTo>
                    <a:pt x="1765426" y="-23317"/>
                    <a:pt x="2826593" y="-290746"/>
                    <a:pt x="2997839" y="-391710"/>
                  </a:cubicBezTo>
                  <a:cubicBezTo>
                    <a:pt x="3313946" y="-160736"/>
                    <a:pt x="3621985" y="-115086"/>
                    <a:pt x="3773943" y="0"/>
                  </a:cubicBezTo>
                  <a:cubicBezTo>
                    <a:pt x="5664165" y="-37426"/>
                    <a:pt x="7740813" y="-143246"/>
                    <a:pt x="8848485" y="0"/>
                  </a:cubicBezTo>
                  <a:cubicBezTo>
                    <a:pt x="8964464" y="-19224"/>
                    <a:pt x="9055476" y="99494"/>
                    <a:pt x="9057462" y="208977"/>
                  </a:cubicBezTo>
                  <a:lnTo>
                    <a:pt x="9057462" y="208972"/>
                  </a:lnTo>
                  <a:lnTo>
                    <a:pt x="9057462" y="208972"/>
                  </a:lnTo>
                  <a:cubicBezTo>
                    <a:pt x="9061598" y="298510"/>
                    <a:pt x="9064059" y="429612"/>
                    <a:pt x="9057462" y="522431"/>
                  </a:cubicBezTo>
                  <a:cubicBezTo>
                    <a:pt x="9074334" y="590138"/>
                    <a:pt x="9040664" y="794500"/>
                    <a:pt x="9057462" y="1044857"/>
                  </a:cubicBezTo>
                  <a:cubicBezTo>
                    <a:pt x="9058765" y="1149527"/>
                    <a:pt x="8983302" y="1253204"/>
                    <a:pt x="8848485" y="1253834"/>
                  </a:cubicBezTo>
                  <a:cubicBezTo>
                    <a:pt x="8244776" y="1084799"/>
                    <a:pt x="5634042" y="1307134"/>
                    <a:pt x="3773943" y="1253834"/>
                  </a:cubicBezTo>
                  <a:cubicBezTo>
                    <a:pt x="2889326" y="1094709"/>
                    <a:pt x="2600836" y="1352256"/>
                    <a:pt x="1509577" y="1253834"/>
                  </a:cubicBezTo>
                  <a:lnTo>
                    <a:pt x="1509577" y="1253834"/>
                  </a:lnTo>
                  <a:cubicBezTo>
                    <a:pt x="1295683" y="1162681"/>
                    <a:pt x="689022" y="1214915"/>
                    <a:pt x="208977" y="1253834"/>
                  </a:cubicBezTo>
                  <a:cubicBezTo>
                    <a:pt x="80545" y="1256729"/>
                    <a:pt x="12546" y="1150466"/>
                    <a:pt x="0" y="1044857"/>
                  </a:cubicBezTo>
                  <a:cubicBezTo>
                    <a:pt x="3024" y="935069"/>
                    <a:pt x="-3390" y="679359"/>
                    <a:pt x="0" y="522431"/>
                  </a:cubicBezTo>
                  <a:cubicBezTo>
                    <a:pt x="-2756" y="480788"/>
                    <a:pt x="-539" y="296348"/>
                    <a:pt x="0" y="208972"/>
                  </a:cubicBezTo>
                  <a:lnTo>
                    <a:pt x="0" y="208972"/>
                  </a:lnTo>
                  <a:lnTo>
                    <a:pt x="0" y="208977"/>
                  </a:ln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xmlns="" sd="2842418190">
                    <a:prstGeom prst="wedgeRoundRectCallout">
                      <a:avLst>
                        <a:gd name="adj1" fmla="val -16902"/>
                        <a:gd name="adj2" fmla="val -81241"/>
                        <a:gd name="adj3" fmla="val 16667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8" name="文本框 18">
            <a:extLst>
              <a:ext uri="{FF2B5EF4-FFF2-40B4-BE49-F238E27FC236}">
                <a16:creationId xmlns:a16="http://schemas.microsoft.com/office/drawing/2014/main" id="{493DB526-E00C-4217-9912-43E9BB128E39}"/>
              </a:ext>
            </a:extLst>
          </p:cNvPr>
          <p:cNvSpPr txBox="1"/>
          <p:nvPr/>
        </p:nvSpPr>
        <p:spPr>
          <a:xfrm>
            <a:off x="1590385" y="619088"/>
            <a:ext cx="9274627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vi-VN" altLang="zh-CN" sz="3000" b="1" dirty="0">
                <a:latin typeface="Times New Roman" panose="02020603050405020304" pitchFamily="18" charset="0"/>
                <a:ea typeface="仓耳今楷05-6763 W05" panose="02020400000000000000" pitchFamily="18" charset="-122"/>
                <a:cs typeface="Times New Roman" panose="02020603050405020304" pitchFamily="18" charset="0"/>
              </a:rPr>
              <a:t>Họ hàng bên nội của Hoa: </a:t>
            </a:r>
            <a:r>
              <a:rPr lang="vi-VN" altLang="zh-CN" sz="3000" dirty="0">
                <a:latin typeface="Times New Roman" panose="02020603050405020304" pitchFamily="18" charset="0"/>
                <a:ea typeface="仓耳今楷05-6763 W05" panose="02020400000000000000" pitchFamily="18" charset="-122"/>
                <a:cs typeface="Times New Roman" panose="02020603050405020304" pitchFamily="18" charset="0"/>
              </a:rPr>
              <a:t>Ông bà nội của Hoa, gia đình anh trai của bố Hoa.</a:t>
            </a:r>
            <a:endParaRPr lang="zh-CN" altLang="en-US" sz="3000" dirty="0">
              <a:latin typeface="Times New Roman" panose="02020603050405020304" pitchFamily="18" charset="0"/>
              <a:ea typeface="仓耳今楷05-6763 W05" panose="02020400000000000000" pitchFamily="18" charset="-122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F1C99AE-0607-4C37-81AC-BB5FE70CCF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9845" y="2603159"/>
            <a:ext cx="4443526" cy="336438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0689F07-7C90-4494-B20B-D79CADD99E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08208" y="2603159"/>
            <a:ext cx="4156804" cy="3061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48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B291B1F0-F640-4B31-8C26-71FC3F86F66A}"/>
              </a:ext>
            </a:extLst>
          </p:cNvPr>
          <p:cNvGrpSpPr/>
          <p:nvPr/>
        </p:nvGrpSpPr>
        <p:grpSpPr>
          <a:xfrm rot="10800000">
            <a:off x="1121228" y="174171"/>
            <a:ext cx="9993086" cy="1826185"/>
            <a:chOff x="1557867" y="4109156"/>
            <a:chExt cx="3770489" cy="1527028"/>
          </a:xfrm>
        </p:grpSpPr>
        <p:sp>
          <p:nvSpPr>
            <p:cNvPr id="16" name="Speech Bubble: Rectangle with Corners Rounded 15">
              <a:extLst>
                <a:ext uri="{FF2B5EF4-FFF2-40B4-BE49-F238E27FC236}">
                  <a16:creationId xmlns:a16="http://schemas.microsoft.com/office/drawing/2014/main" id="{74590FAB-0BC8-4808-9A67-535F2BBA2946}"/>
                </a:ext>
              </a:extLst>
            </p:cNvPr>
            <p:cNvSpPr/>
            <p:nvPr/>
          </p:nvSpPr>
          <p:spPr>
            <a:xfrm>
              <a:off x="1557867" y="4109156"/>
              <a:ext cx="3770489" cy="1527028"/>
            </a:xfrm>
            <a:custGeom>
              <a:avLst/>
              <a:gdLst>
                <a:gd name="connsiteX0" fmla="*/ 0 w 9993086"/>
                <a:gd name="connsiteY0" fmla="*/ 304370 h 1826185"/>
                <a:gd name="connsiteX1" fmla="*/ 304370 w 9993086"/>
                <a:gd name="connsiteY1" fmla="*/ 0 h 1826185"/>
                <a:gd name="connsiteX2" fmla="*/ 1665514 w 9993086"/>
                <a:gd name="connsiteY2" fmla="*/ 0 h 1826185"/>
                <a:gd name="connsiteX3" fmla="*/ 4297826 w 9993086"/>
                <a:gd name="connsiteY3" fmla="*/ -491865 h 1826185"/>
                <a:gd name="connsiteX4" fmla="*/ 4163786 w 9993086"/>
                <a:gd name="connsiteY4" fmla="*/ 0 h 1826185"/>
                <a:gd name="connsiteX5" fmla="*/ 9688716 w 9993086"/>
                <a:gd name="connsiteY5" fmla="*/ 0 h 1826185"/>
                <a:gd name="connsiteX6" fmla="*/ 9993086 w 9993086"/>
                <a:gd name="connsiteY6" fmla="*/ 304370 h 1826185"/>
                <a:gd name="connsiteX7" fmla="*/ 9993086 w 9993086"/>
                <a:gd name="connsiteY7" fmla="*/ 304364 h 1826185"/>
                <a:gd name="connsiteX8" fmla="*/ 9993086 w 9993086"/>
                <a:gd name="connsiteY8" fmla="*/ 304364 h 1826185"/>
                <a:gd name="connsiteX9" fmla="*/ 9993086 w 9993086"/>
                <a:gd name="connsiteY9" fmla="*/ 760910 h 1826185"/>
                <a:gd name="connsiteX10" fmla="*/ 9993086 w 9993086"/>
                <a:gd name="connsiteY10" fmla="*/ 1521815 h 1826185"/>
                <a:gd name="connsiteX11" fmla="*/ 9688716 w 9993086"/>
                <a:gd name="connsiteY11" fmla="*/ 1826185 h 1826185"/>
                <a:gd name="connsiteX12" fmla="*/ 4163786 w 9993086"/>
                <a:gd name="connsiteY12" fmla="*/ 1826185 h 1826185"/>
                <a:gd name="connsiteX13" fmla="*/ 1665514 w 9993086"/>
                <a:gd name="connsiteY13" fmla="*/ 1826185 h 1826185"/>
                <a:gd name="connsiteX14" fmla="*/ 1665514 w 9993086"/>
                <a:gd name="connsiteY14" fmla="*/ 1826185 h 1826185"/>
                <a:gd name="connsiteX15" fmla="*/ 304370 w 9993086"/>
                <a:gd name="connsiteY15" fmla="*/ 1826185 h 1826185"/>
                <a:gd name="connsiteX16" fmla="*/ 0 w 9993086"/>
                <a:gd name="connsiteY16" fmla="*/ 1521815 h 1826185"/>
                <a:gd name="connsiteX17" fmla="*/ 0 w 9993086"/>
                <a:gd name="connsiteY17" fmla="*/ 760910 h 1826185"/>
                <a:gd name="connsiteX18" fmla="*/ 0 w 9993086"/>
                <a:gd name="connsiteY18" fmla="*/ 304364 h 1826185"/>
                <a:gd name="connsiteX19" fmla="*/ 0 w 9993086"/>
                <a:gd name="connsiteY19" fmla="*/ 304364 h 1826185"/>
                <a:gd name="connsiteX20" fmla="*/ 0 w 9993086"/>
                <a:gd name="connsiteY20" fmla="*/ 304370 h 1826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9993086" h="1826185" fill="none" extrusionOk="0">
                  <a:moveTo>
                    <a:pt x="0" y="304370"/>
                  </a:moveTo>
                  <a:cubicBezTo>
                    <a:pt x="12211" y="142880"/>
                    <a:pt x="133941" y="937"/>
                    <a:pt x="304370" y="0"/>
                  </a:cubicBezTo>
                  <a:cubicBezTo>
                    <a:pt x="947769" y="69078"/>
                    <a:pt x="1035949" y="120085"/>
                    <a:pt x="1665514" y="0"/>
                  </a:cubicBezTo>
                  <a:cubicBezTo>
                    <a:pt x="2927390" y="-89828"/>
                    <a:pt x="3638525" y="-286104"/>
                    <a:pt x="4297826" y="-491865"/>
                  </a:cubicBezTo>
                  <a:cubicBezTo>
                    <a:pt x="4313062" y="-400955"/>
                    <a:pt x="4201377" y="-53895"/>
                    <a:pt x="4163786" y="0"/>
                  </a:cubicBezTo>
                  <a:cubicBezTo>
                    <a:pt x="6854310" y="-95567"/>
                    <a:pt x="9057305" y="-3505"/>
                    <a:pt x="9688716" y="0"/>
                  </a:cubicBezTo>
                  <a:cubicBezTo>
                    <a:pt x="9862764" y="-837"/>
                    <a:pt x="10010010" y="113684"/>
                    <a:pt x="9993086" y="304370"/>
                  </a:cubicBezTo>
                  <a:lnTo>
                    <a:pt x="9993086" y="304364"/>
                  </a:lnTo>
                  <a:lnTo>
                    <a:pt x="9993086" y="304364"/>
                  </a:lnTo>
                  <a:cubicBezTo>
                    <a:pt x="9983926" y="367544"/>
                    <a:pt x="9971050" y="634349"/>
                    <a:pt x="9993086" y="760910"/>
                  </a:cubicBezTo>
                  <a:cubicBezTo>
                    <a:pt x="9955505" y="1129304"/>
                    <a:pt x="9951579" y="1429454"/>
                    <a:pt x="9993086" y="1521815"/>
                  </a:cubicBezTo>
                  <a:cubicBezTo>
                    <a:pt x="9987991" y="1712896"/>
                    <a:pt x="9860966" y="1835949"/>
                    <a:pt x="9688716" y="1826185"/>
                  </a:cubicBezTo>
                  <a:cubicBezTo>
                    <a:pt x="7210039" y="1875884"/>
                    <a:pt x="6740933" y="1801457"/>
                    <a:pt x="4163786" y="1826185"/>
                  </a:cubicBezTo>
                  <a:cubicBezTo>
                    <a:pt x="3749770" y="1960359"/>
                    <a:pt x="2218628" y="1954596"/>
                    <a:pt x="1665514" y="1826185"/>
                  </a:cubicBezTo>
                  <a:lnTo>
                    <a:pt x="1665514" y="1826185"/>
                  </a:lnTo>
                  <a:cubicBezTo>
                    <a:pt x="1384513" y="1920760"/>
                    <a:pt x="982115" y="1716498"/>
                    <a:pt x="304370" y="1826185"/>
                  </a:cubicBezTo>
                  <a:cubicBezTo>
                    <a:pt x="135953" y="1830642"/>
                    <a:pt x="-16609" y="1707789"/>
                    <a:pt x="0" y="1521815"/>
                  </a:cubicBezTo>
                  <a:cubicBezTo>
                    <a:pt x="-21737" y="1237558"/>
                    <a:pt x="-57955" y="882258"/>
                    <a:pt x="0" y="760910"/>
                  </a:cubicBezTo>
                  <a:cubicBezTo>
                    <a:pt x="-30477" y="713275"/>
                    <a:pt x="-6504" y="468477"/>
                    <a:pt x="0" y="304364"/>
                  </a:cubicBezTo>
                  <a:lnTo>
                    <a:pt x="0" y="304364"/>
                  </a:lnTo>
                  <a:lnTo>
                    <a:pt x="0" y="304370"/>
                  </a:lnTo>
                  <a:close/>
                </a:path>
                <a:path w="9993086" h="1826185" stroke="0" extrusionOk="0">
                  <a:moveTo>
                    <a:pt x="0" y="304370"/>
                  </a:moveTo>
                  <a:cubicBezTo>
                    <a:pt x="-1428" y="138712"/>
                    <a:pt x="157301" y="-14222"/>
                    <a:pt x="304370" y="0"/>
                  </a:cubicBezTo>
                  <a:cubicBezTo>
                    <a:pt x="599962" y="-110304"/>
                    <a:pt x="1077607" y="76801"/>
                    <a:pt x="1665514" y="0"/>
                  </a:cubicBezTo>
                  <a:cubicBezTo>
                    <a:pt x="2533053" y="-192553"/>
                    <a:pt x="3523181" y="-436112"/>
                    <a:pt x="4297826" y="-491865"/>
                  </a:cubicBezTo>
                  <a:cubicBezTo>
                    <a:pt x="4317459" y="-411571"/>
                    <a:pt x="4148239" y="-77458"/>
                    <a:pt x="4163786" y="0"/>
                  </a:cubicBezTo>
                  <a:cubicBezTo>
                    <a:pt x="5053072" y="-37426"/>
                    <a:pt x="9017111" y="-143246"/>
                    <a:pt x="9688716" y="0"/>
                  </a:cubicBezTo>
                  <a:cubicBezTo>
                    <a:pt x="9857367" y="-18808"/>
                    <a:pt x="9991984" y="139563"/>
                    <a:pt x="9993086" y="304370"/>
                  </a:cubicBezTo>
                  <a:lnTo>
                    <a:pt x="9993086" y="304364"/>
                  </a:lnTo>
                  <a:lnTo>
                    <a:pt x="9993086" y="304364"/>
                  </a:lnTo>
                  <a:cubicBezTo>
                    <a:pt x="9987354" y="522502"/>
                    <a:pt x="9998792" y="541413"/>
                    <a:pt x="9993086" y="760910"/>
                  </a:cubicBezTo>
                  <a:cubicBezTo>
                    <a:pt x="10017830" y="906422"/>
                    <a:pt x="10046009" y="1378631"/>
                    <a:pt x="9993086" y="1521815"/>
                  </a:cubicBezTo>
                  <a:cubicBezTo>
                    <a:pt x="9996778" y="1659467"/>
                    <a:pt x="9865658" y="1825898"/>
                    <a:pt x="9688716" y="1826185"/>
                  </a:cubicBezTo>
                  <a:cubicBezTo>
                    <a:pt x="8366420" y="1657150"/>
                    <a:pt x="5857965" y="1879485"/>
                    <a:pt x="4163786" y="1826185"/>
                  </a:cubicBezTo>
                  <a:cubicBezTo>
                    <a:pt x="3290240" y="1667060"/>
                    <a:pt x="2592927" y="1924607"/>
                    <a:pt x="1665514" y="1826185"/>
                  </a:cubicBezTo>
                  <a:lnTo>
                    <a:pt x="1665514" y="1826185"/>
                  </a:lnTo>
                  <a:cubicBezTo>
                    <a:pt x="1353922" y="1746931"/>
                    <a:pt x="643392" y="1771872"/>
                    <a:pt x="304370" y="1826185"/>
                  </a:cubicBezTo>
                  <a:cubicBezTo>
                    <a:pt x="110687" y="1831876"/>
                    <a:pt x="12369" y="1680246"/>
                    <a:pt x="0" y="1521815"/>
                  </a:cubicBezTo>
                  <a:cubicBezTo>
                    <a:pt x="68118" y="1428334"/>
                    <a:pt x="56756" y="1078334"/>
                    <a:pt x="0" y="760910"/>
                  </a:cubicBezTo>
                  <a:cubicBezTo>
                    <a:pt x="-11808" y="655239"/>
                    <a:pt x="36064" y="404621"/>
                    <a:pt x="0" y="304364"/>
                  </a:cubicBezTo>
                  <a:lnTo>
                    <a:pt x="0" y="304364"/>
                  </a:lnTo>
                  <a:lnTo>
                    <a:pt x="0" y="304370"/>
                  </a:ln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19050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xmlns="" sd="2842418190">
                    <a:prstGeom prst="wedgeRoundRectCallout">
                      <a:avLst>
                        <a:gd name="adj1" fmla="val -6992"/>
                        <a:gd name="adj2" fmla="val -76934"/>
                        <a:gd name="adj3" fmla="val 16667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" name="Speech Bubble: Rectangle with Corners Rounded 16">
              <a:extLst>
                <a:ext uri="{FF2B5EF4-FFF2-40B4-BE49-F238E27FC236}">
                  <a16:creationId xmlns:a16="http://schemas.microsoft.com/office/drawing/2014/main" id="{210DD1FA-C595-4B5F-B63E-1F34C3FFDFB9}"/>
                </a:ext>
              </a:extLst>
            </p:cNvPr>
            <p:cNvSpPr/>
            <p:nvPr/>
          </p:nvSpPr>
          <p:spPr>
            <a:xfrm>
              <a:off x="1745995" y="4347009"/>
              <a:ext cx="3417469" cy="1048437"/>
            </a:xfrm>
            <a:custGeom>
              <a:avLst/>
              <a:gdLst>
                <a:gd name="connsiteX0" fmla="*/ 0 w 9057462"/>
                <a:gd name="connsiteY0" fmla="*/ 208977 h 1253834"/>
                <a:gd name="connsiteX1" fmla="*/ 208977 w 9057462"/>
                <a:gd name="connsiteY1" fmla="*/ 0 h 1253834"/>
                <a:gd name="connsiteX2" fmla="*/ 1509577 w 9057462"/>
                <a:gd name="connsiteY2" fmla="*/ 0 h 1253834"/>
                <a:gd name="connsiteX3" fmla="*/ 2997839 w 9057462"/>
                <a:gd name="connsiteY3" fmla="*/ -391710 h 1253834"/>
                <a:gd name="connsiteX4" fmla="*/ 3773943 w 9057462"/>
                <a:gd name="connsiteY4" fmla="*/ 0 h 1253834"/>
                <a:gd name="connsiteX5" fmla="*/ 8848485 w 9057462"/>
                <a:gd name="connsiteY5" fmla="*/ 0 h 1253834"/>
                <a:gd name="connsiteX6" fmla="*/ 9057462 w 9057462"/>
                <a:gd name="connsiteY6" fmla="*/ 208977 h 1253834"/>
                <a:gd name="connsiteX7" fmla="*/ 9057462 w 9057462"/>
                <a:gd name="connsiteY7" fmla="*/ 208972 h 1253834"/>
                <a:gd name="connsiteX8" fmla="*/ 9057462 w 9057462"/>
                <a:gd name="connsiteY8" fmla="*/ 208972 h 1253834"/>
                <a:gd name="connsiteX9" fmla="*/ 9057462 w 9057462"/>
                <a:gd name="connsiteY9" fmla="*/ 522431 h 1253834"/>
                <a:gd name="connsiteX10" fmla="*/ 9057462 w 9057462"/>
                <a:gd name="connsiteY10" fmla="*/ 1044857 h 1253834"/>
                <a:gd name="connsiteX11" fmla="*/ 8848485 w 9057462"/>
                <a:gd name="connsiteY11" fmla="*/ 1253834 h 1253834"/>
                <a:gd name="connsiteX12" fmla="*/ 3773943 w 9057462"/>
                <a:gd name="connsiteY12" fmla="*/ 1253834 h 1253834"/>
                <a:gd name="connsiteX13" fmla="*/ 1509577 w 9057462"/>
                <a:gd name="connsiteY13" fmla="*/ 1253834 h 1253834"/>
                <a:gd name="connsiteX14" fmla="*/ 1509577 w 9057462"/>
                <a:gd name="connsiteY14" fmla="*/ 1253834 h 1253834"/>
                <a:gd name="connsiteX15" fmla="*/ 208977 w 9057462"/>
                <a:gd name="connsiteY15" fmla="*/ 1253834 h 1253834"/>
                <a:gd name="connsiteX16" fmla="*/ 0 w 9057462"/>
                <a:gd name="connsiteY16" fmla="*/ 1044857 h 1253834"/>
                <a:gd name="connsiteX17" fmla="*/ 0 w 9057462"/>
                <a:gd name="connsiteY17" fmla="*/ 522431 h 1253834"/>
                <a:gd name="connsiteX18" fmla="*/ 0 w 9057462"/>
                <a:gd name="connsiteY18" fmla="*/ 208972 h 1253834"/>
                <a:gd name="connsiteX19" fmla="*/ 0 w 9057462"/>
                <a:gd name="connsiteY19" fmla="*/ 208972 h 1253834"/>
                <a:gd name="connsiteX20" fmla="*/ 0 w 9057462"/>
                <a:gd name="connsiteY20" fmla="*/ 208977 h 1253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9057462" h="1253834" fill="none" extrusionOk="0">
                  <a:moveTo>
                    <a:pt x="0" y="208977"/>
                  </a:moveTo>
                  <a:cubicBezTo>
                    <a:pt x="20149" y="104468"/>
                    <a:pt x="83938" y="3870"/>
                    <a:pt x="208977" y="0"/>
                  </a:cubicBezTo>
                  <a:cubicBezTo>
                    <a:pt x="550140" y="107480"/>
                    <a:pt x="1247492" y="-32152"/>
                    <a:pt x="1509577" y="0"/>
                  </a:cubicBezTo>
                  <a:cubicBezTo>
                    <a:pt x="1853926" y="-149927"/>
                    <a:pt x="2719422" y="-204104"/>
                    <a:pt x="2997839" y="-391710"/>
                  </a:cubicBezTo>
                  <a:cubicBezTo>
                    <a:pt x="3156330" y="-246781"/>
                    <a:pt x="3402001" y="-111359"/>
                    <a:pt x="3773943" y="0"/>
                  </a:cubicBezTo>
                  <a:cubicBezTo>
                    <a:pt x="5002590" y="-95567"/>
                    <a:pt x="7500478" y="-3505"/>
                    <a:pt x="8848485" y="0"/>
                  </a:cubicBezTo>
                  <a:cubicBezTo>
                    <a:pt x="8975320" y="-1608"/>
                    <a:pt x="9059382" y="90999"/>
                    <a:pt x="9057462" y="208977"/>
                  </a:cubicBezTo>
                  <a:lnTo>
                    <a:pt x="9057462" y="208972"/>
                  </a:lnTo>
                  <a:lnTo>
                    <a:pt x="9057462" y="208972"/>
                  </a:lnTo>
                  <a:cubicBezTo>
                    <a:pt x="9071523" y="300680"/>
                    <a:pt x="9065798" y="408887"/>
                    <a:pt x="9057462" y="522431"/>
                  </a:cubicBezTo>
                  <a:cubicBezTo>
                    <a:pt x="9098227" y="717808"/>
                    <a:pt x="9019609" y="823841"/>
                    <a:pt x="9057462" y="1044857"/>
                  </a:cubicBezTo>
                  <a:cubicBezTo>
                    <a:pt x="9057148" y="1161688"/>
                    <a:pt x="8968639" y="1264983"/>
                    <a:pt x="8848485" y="1253834"/>
                  </a:cubicBezTo>
                  <a:cubicBezTo>
                    <a:pt x="7840858" y="1303533"/>
                    <a:pt x="5289671" y="1229106"/>
                    <a:pt x="3773943" y="1253834"/>
                  </a:cubicBezTo>
                  <a:cubicBezTo>
                    <a:pt x="2732369" y="1388008"/>
                    <a:pt x="2018985" y="1382245"/>
                    <a:pt x="1509577" y="1253834"/>
                  </a:cubicBezTo>
                  <a:lnTo>
                    <a:pt x="1509577" y="1253834"/>
                  </a:lnTo>
                  <a:cubicBezTo>
                    <a:pt x="1207534" y="1344429"/>
                    <a:pt x="746247" y="1353336"/>
                    <a:pt x="208977" y="1253834"/>
                  </a:cubicBezTo>
                  <a:cubicBezTo>
                    <a:pt x="92948" y="1262441"/>
                    <a:pt x="-9667" y="1170677"/>
                    <a:pt x="0" y="1044857"/>
                  </a:cubicBezTo>
                  <a:cubicBezTo>
                    <a:pt x="-15216" y="856055"/>
                    <a:pt x="22084" y="610159"/>
                    <a:pt x="0" y="522431"/>
                  </a:cubicBezTo>
                  <a:cubicBezTo>
                    <a:pt x="-14747" y="394979"/>
                    <a:pt x="15275" y="305292"/>
                    <a:pt x="0" y="208972"/>
                  </a:cubicBezTo>
                  <a:lnTo>
                    <a:pt x="0" y="208972"/>
                  </a:lnTo>
                  <a:lnTo>
                    <a:pt x="0" y="208977"/>
                  </a:lnTo>
                  <a:close/>
                </a:path>
                <a:path w="9057462" h="1253834" stroke="0" extrusionOk="0">
                  <a:moveTo>
                    <a:pt x="0" y="208977"/>
                  </a:moveTo>
                  <a:cubicBezTo>
                    <a:pt x="-4657" y="101526"/>
                    <a:pt x="101115" y="-5108"/>
                    <a:pt x="208977" y="0"/>
                  </a:cubicBezTo>
                  <a:cubicBezTo>
                    <a:pt x="429272" y="-83494"/>
                    <a:pt x="897361" y="59924"/>
                    <a:pt x="1509577" y="0"/>
                  </a:cubicBezTo>
                  <a:cubicBezTo>
                    <a:pt x="1765426" y="-23317"/>
                    <a:pt x="2826593" y="-290746"/>
                    <a:pt x="2997839" y="-391710"/>
                  </a:cubicBezTo>
                  <a:cubicBezTo>
                    <a:pt x="3313946" y="-160736"/>
                    <a:pt x="3621985" y="-115086"/>
                    <a:pt x="3773943" y="0"/>
                  </a:cubicBezTo>
                  <a:cubicBezTo>
                    <a:pt x="5664165" y="-37426"/>
                    <a:pt x="7740813" y="-143246"/>
                    <a:pt x="8848485" y="0"/>
                  </a:cubicBezTo>
                  <a:cubicBezTo>
                    <a:pt x="8964464" y="-19224"/>
                    <a:pt x="9055476" y="99494"/>
                    <a:pt x="9057462" y="208977"/>
                  </a:cubicBezTo>
                  <a:lnTo>
                    <a:pt x="9057462" y="208972"/>
                  </a:lnTo>
                  <a:lnTo>
                    <a:pt x="9057462" y="208972"/>
                  </a:lnTo>
                  <a:cubicBezTo>
                    <a:pt x="9061598" y="298510"/>
                    <a:pt x="9064059" y="429612"/>
                    <a:pt x="9057462" y="522431"/>
                  </a:cubicBezTo>
                  <a:cubicBezTo>
                    <a:pt x="9074334" y="590138"/>
                    <a:pt x="9040664" y="794500"/>
                    <a:pt x="9057462" y="1044857"/>
                  </a:cubicBezTo>
                  <a:cubicBezTo>
                    <a:pt x="9058765" y="1149527"/>
                    <a:pt x="8983302" y="1253204"/>
                    <a:pt x="8848485" y="1253834"/>
                  </a:cubicBezTo>
                  <a:cubicBezTo>
                    <a:pt x="8244776" y="1084799"/>
                    <a:pt x="5634042" y="1307134"/>
                    <a:pt x="3773943" y="1253834"/>
                  </a:cubicBezTo>
                  <a:cubicBezTo>
                    <a:pt x="2889326" y="1094709"/>
                    <a:pt x="2600836" y="1352256"/>
                    <a:pt x="1509577" y="1253834"/>
                  </a:cubicBezTo>
                  <a:lnTo>
                    <a:pt x="1509577" y="1253834"/>
                  </a:lnTo>
                  <a:cubicBezTo>
                    <a:pt x="1295683" y="1162681"/>
                    <a:pt x="689022" y="1214915"/>
                    <a:pt x="208977" y="1253834"/>
                  </a:cubicBezTo>
                  <a:cubicBezTo>
                    <a:pt x="80545" y="1256729"/>
                    <a:pt x="12546" y="1150466"/>
                    <a:pt x="0" y="1044857"/>
                  </a:cubicBezTo>
                  <a:cubicBezTo>
                    <a:pt x="3024" y="935069"/>
                    <a:pt x="-3390" y="679359"/>
                    <a:pt x="0" y="522431"/>
                  </a:cubicBezTo>
                  <a:cubicBezTo>
                    <a:pt x="-2756" y="480788"/>
                    <a:pt x="-539" y="296348"/>
                    <a:pt x="0" y="208972"/>
                  </a:cubicBezTo>
                  <a:lnTo>
                    <a:pt x="0" y="208972"/>
                  </a:lnTo>
                  <a:lnTo>
                    <a:pt x="0" y="208977"/>
                  </a:ln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xmlns="" sd="2842418190">
                    <a:prstGeom prst="wedgeRoundRectCallout">
                      <a:avLst>
                        <a:gd name="adj1" fmla="val -16902"/>
                        <a:gd name="adj2" fmla="val -81241"/>
                        <a:gd name="adj3" fmla="val 16667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8" name="文本框 18">
            <a:extLst>
              <a:ext uri="{FF2B5EF4-FFF2-40B4-BE49-F238E27FC236}">
                <a16:creationId xmlns:a16="http://schemas.microsoft.com/office/drawing/2014/main" id="{493DB526-E00C-4217-9912-43E9BB128E39}"/>
              </a:ext>
            </a:extLst>
          </p:cNvPr>
          <p:cNvSpPr txBox="1"/>
          <p:nvPr/>
        </p:nvSpPr>
        <p:spPr>
          <a:xfrm>
            <a:off x="1590385" y="619088"/>
            <a:ext cx="9274627" cy="147732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0" algn="ctr"/>
            <a:r>
              <a:rPr lang="vi-VN" altLang="zh-CN" sz="3000" b="1" dirty="0">
                <a:solidFill>
                  <a:srgbClr val="000000"/>
                </a:solidFill>
                <a:latin typeface="Times New Roman" panose="02020603050405020304" pitchFamily="18" charset="0"/>
                <a:ea typeface="仓耳今楷05-6763 W05" panose="02020400000000000000" pitchFamily="18" charset="-122"/>
                <a:cs typeface="Times New Roman" panose="02020603050405020304" pitchFamily="18" charset="0"/>
              </a:rPr>
              <a:t>Họ hàng bên ngoại của Hoa: </a:t>
            </a:r>
            <a:r>
              <a:rPr lang="vi-VN" altLang="zh-CN" sz="3000" dirty="0">
                <a:solidFill>
                  <a:srgbClr val="000000"/>
                </a:solidFill>
                <a:latin typeface="Times New Roman" panose="02020603050405020304" pitchFamily="18" charset="0"/>
                <a:ea typeface="仓耳今楷05-6763 W05" panose="02020400000000000000" pitchFamily="18" charset="-122"/>
                <a:cs typeface="Times New Roman" panose="02020603050405020304" pitchFamily="18" charset="0"/>
              </a:rPr>
              <a:t>Ông bà ngoại của Hoa, gia đình em gái của mẹ Hoa.</a:t>
            </a:r>
          </a:p>
          <a:p>
            <a:pPr lvl="0" algn="ctr"/>
            <a:endParaRPr lang="vi-VN" altLang="zh-CN" sz="3000" b="1" dirty="0">
              <a:solidFill>
                <a:srgbClr val="000000"/>
              </a:solidFill>
              <a:latin typeface="Times New Roman" panose="02020603050405020304" pitchFamily="18" charset="0"/>
              <a:ea typeface="仓耳今楷05-6763 W05" panose="02020400000000000000" pitchFamily="18" charset="-122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86F2CD6-6625-4FD4-93BF-08FA0F3B68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1228" y="2541334"/>
            <a:ext cx="4710548" cy="369916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C263361-074B-4835-AA13-3BF31020D1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74858" y="2541334"/>
            <a:ext cx="4387056" cy="3293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6428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DB1FB198-1EA6-4A38-AC7C-86A2508EFA47}"/>
              </a:ext>
            </a:extLst>
          </p:cNvPr>
          <p:cNvGrpSpPr/>
          <p:nvPr/>
        </p:nvGrpSpPr>
        <p:grpSpPr>
          <a:xfrm>
            <a:off x="446314" y="-215265"/>
            <a:ext cx="11386457" cy="6558915"/>
            <a:chOff x="697777" y="299085"/>
            <a:chExt cx="9727106" cy="6558915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288B25C3-7C61-4FB7-AEE7-99FF3CD2E13F}"/>
                </a:ext>
              </a:extLst>
            </p:cNvPr>
            <p:cNvGrpSpPr/>
            <p:nvPr/>
          </p:nvGrpSpPr>
          <p:grpSpPr>
            <a:xfrm>
              <a:off x="697777" y="299085"/>
              <a:ext cx="9727106" cy="6558915"/>
              <a:chOff x="2064844" y="2123198"/>
              <a:chExt cx="7476759" cy="4723822"/>
            </a:xfrm>
          </p:grpSpPr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id="{5B93017C-A561-4FCC-8062-77A3C9C7EAC6}"/>
                  </a:ext>
                </a:extLst>
              </p:cNvPr>
              <p:cNvGrpSpPr/>
              <p:nvPr/>
            </p:nvGrpSpPr>
            <p:grpSpPr>
              <a:xfrm>
                <a:off x="2064844" y="2123198"/>
                <a:ext cx="7476759" cy="4723822"/>
                <a:chOff x="887869" y="1107960"/>
                <a:chExt cx="7476759" cy="4723822"/>
              </a:xfrm>
            </p:grpSpPr>
            <p:pic>
              <p:nvPicPr>
                <p:cNvPr id="25" name="图片 4">
                  <a:extLst>
                    <a:ext uri="{FF2B5EF4-FFF2-40B4-BE49-F238E27FC236}">
                      <a16:creationId xmlns:a16="http://schemas.microsoft.com/office/drawing/2014/main" id="{EA96FCC8-1950-4232-8D06-F409C2494FF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87869" y="1107960"/>
                  <a:ext cx="7476759" cy="4723822"/>
                </a:xfrm>
                <a:prstGeom prst="rect">
                  <a:avLst/>
                </a:prstGeom>
              </p:spPr>
            </p:pic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13CD0B49-B814-4297-BFFD-1D867B74F60E}"/>
                    </a:ext>
                  </a:extLst>
                </p:cNvPr>
                <p:cNvSpPr/>
                <p:nvPr/>
              </p:nvSpPr>
              <p:spPr>
                <a:xfrm>
                  <a:off x="3034849" y="1788542"/>
                  <a:ext cx="3282118" cy="789709"/>
                </a:xfrm>
                <a:prstGeom prst="rect">
                  <a:avLst/>
                </a:prstGeom>
                <a:solidFill>
                  <a:srgbClr val="FDD000"/>
                </a:solidFill>
                <a:ln>
                  <a:solidFill>
                    <a:srgbClr val="FDD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24" name="矩形: 圆角 17">
                <a:extLst>
                  <a:ext uri="{FF2B5EF4-FFF2-40B4-BE49-F238E27FC236}">
                    <a16:creationId xmlns:a16="http://schemas.microsoft.com/office/drawing/2014/main" id="{1D84A208-FDD4-43B8-B3D9-40D524E87D20}"/>
                  </a:ext>
                </a:extLst>
              </p:cNvPr>
              <p:cNvSpPr/>
              <p:nvPr/>
            </p:nvSpPr>
            <p:spPr>
              <a:xfrm>
                <a:off x="2838333" y="3748592"/>
                <a:ext cx="6029099" cy="2424546"/>
              </a:xfrm>
              <a:prstGeom prst="roundRect">
                <a:avLst>
                  <a:gd name="adj" fmla="val 11805"/>
                </a:avLst>
              </a:prstGeom>
              <a:solidFill>
                <a:schemeClr val="bg1">
                  <a:alpha val="92000"/>
                </a:schemeClr>
              </a:solidFill>
              <a:ln w="28575">
                <a:solidFill>
                  <a:schemeClr val="tx1">
                    <a:lumMod val="85000"/>
                    <a:lumOff val="15000"/>
                  </a:schemeClr>
                </a:solidFill>
                <a:prstDash val="dash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480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17D1D2DE-733F-48F8-A98E-48027AF778A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20840" t="7807"/>
            <a:stretch/>
          </p:blipFill>
          <p:spPr>
            <a:xfrm>
              <a:off x="3543300" y="1028700"/>
              <a:ext cx="4599176" cy="1545655"/>
            </a:xfrm>
            <a:prstGeom prst="rect">
              <a:avLst/>
            </a:prstGeom>
          </p:spPr>
        </p:pic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45D008BC-5960-4329-9920-D0CF4409D06D}"/>
              </a:ext>
            </a:extLst>
          </p:cNvPr>
          <p:cNvSpPr txBox="1"/>
          <p:nvPr/>
        </p:nvSpPr>
        <p:spPr>
          <a:xfrm>
            <a:off x="1624271" y="2148943"/>
            <a:ext cx="8749814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Họ hàng là người có mối quan hệ dựa trên huyết thống.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nl-NL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Những người có mối quan hệ huyết thống với bố là họ hàng bên nội, với mẹ là họ hàng bên ngoại. 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4737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5" presetClass="emph" presetSubtype="0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18" dur="indefinit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7" grpId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LTRA_SCORM_TRACKING_SLIDES" val="1"/>
  <p:tag name="GENSWF_OUTPUT_FILE_NAME" val="33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5373</TotalTime>
  <Words>686</Words>
  <Application>Microsoft Office PowerPoint</Application>
  <PresentationFormat>Custom</PresentationFormat>
  <Paragraphs>73</Paragraphs>
  <Slides>31</Slides>
  <Notes>23</Notes>
  <HiddenSlides>0</HiddenSlides>
  <MMClips>5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13</vt:i4>
      </vt:variant>
      <vt:variant>
        <vt:lpstr>Slide Titles</vt:lpstr>
      </vt:variant>
      <vt:variant>
        <vt:i4>31</vt:i4>
      </vt:variant>
    </vt:vector>
  </HeadingPairs>
  <TitlesOfParts>
    <vt:vector size="61" baseType="lpstr">
      <vt:lpstr>等线</vt:lpstr>
      <vt:lpstr>等线 Light</vt:lpstr>
      <vt:lpstr>宋体</vt:lpstr>
      <vt:lpstr>Arial</vt:lpstr>
      <vt:lpstr>Calibri</vt:lpstr>
      <vt:lpstr>Calibri Light</vt:lpstr>
      <vt:lpstr>Georgia</vt:lpstr>
      <vt:lpstr>Impact</vt:lpstr>
      <vt:lpstr>ITC Avant Garde Std Bk</vt:lpstr>
      <vt:lpstr>LiHei Pro</vt:lpstr>
      <vt:lpstr>Open Sans Extrabold</vt:lpstr>
      <vt:lpstr>Signika</vt:lpstr>
      <vt:lpstr>Times New Roman</vt:lpstr>
      <vt:lpstr>仓耳今楷05-6763 W05</vt:lpstr>
      <vt:lpstr>字魂107号-萌趣欢乐体</vt:lpstr>
      <vt:lpstr>方正稚艺简体</vt:lpstr>
      <vt:lpstr>迷你简汉真广标</vt:lpstr>
      <vt:lpstr>Office 主题​​</vt:lpstr>
      <vt:lpstr>1_Office Theme</vt:lpstr>
      <vt:lpstr>2_Office Theme</vt:lpstr>
      <vt:lpstr>3_Office Theme</vt:lpstr>
      <vt:lpstr>4_Office Theme</vt:lpstr>
      <vt:lpstr>5_Office Theme</vt:lpstr>
      <vt:lpstr>6_Office Theme</vt:lpstr>
      <vt:lpstr>7_Office Theme</vt:lpstr>
      <vt:lpstr>8_Office Theme</vt:lpstr>
      <vt:lpstr>Office Theme</vt:lpstr>
      <vt:lpstr>1_Simple Light</vt:lpstr>
      <vt:lpstr>3_Office 主题</vt:lpstr>
      <vt:lpstr>2_Office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商务ppt</dc:title>
  <dc:creator>lzj</dc:creator>
  <cp:lastModifiedBy>Admin</cp:lastModifiedBy>
  <cp:revision>3240</cp:revision>
  <dcterms:created xsi:type="dcterms:W3CDTF">2015-12-01T09:06:39Z</dcterms:created>
  <dcterms:modified xsi:type="dcterms:W3CDTF">2023-09-10T14:38:30Z</dcterms:modified>
</cp:coreProperties>
</file>