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04" r:id="rId3"/>
    <p:sldMasterId id="2147483717" r:id="rId4"/>
  </p:sldMasterIdLst>
  <p:notesMasterIdLst>
    <p:notesMasterId r:id="rId15"/>
  </p:notesMasterIdLst>
  <p:sldIdLst>
    <p:sldId id="268" r:id="rId5"/>
    <p:sldId id="285" r:id="rId6"/>
    <p:sldId id="2007577099" r:id="rId7"/>
    <p:sldId id="2007577111" r:id="rId8"/>
    <p:sldId id="307" r:id="rId9"/>
    <p:sldId id="289" r:id="rId10"/>
    <p:sldId id="2007577112" r:id="rId11"/>
    <p:sldId id="308" r:id="rId12"/>
    <p:sldId id="320" r:id="rId13"/>
    <p:sldId id="2007577094" r:id="rId14"/>
  </p:sldIdLst>
  <p:sldSz cx="12192000" cy="6858000"/>
  <p:notesSz cx="6858000" cy="91440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AEB"/>
    <a:srgbClr val="FDB653"/>
    <a:srgbClr val="FFC600"/>
    <a:srgbClr val="FEEA88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D3B0B-D968-4A73-B902-E1B0740397E9}" type="datetimeFigureOut">
              <a:rPr lang="vi-VN" smtClean="0"/>
              <a:t>05/05/2023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9575D-9F1B-435E-B818-0EA0274725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8042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7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7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9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8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6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6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8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2925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1335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433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2023/5/5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5962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2326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244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619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140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80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931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6809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17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2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8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3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4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7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0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54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5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78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13314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2315-D867-49D1-88C9-0656F2A2C868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599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94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6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35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Arial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Arial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Arial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Arial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Arial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Arial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Arial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Arial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25253" y="1061797"/>
            <a:ext cx="8400697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9A14DF5-6221-4D08-B3AE-92175E90FCF7}"/>
              </a:ext>
            </a:extLst>
          </p:cNvPr>
          <p:cNvSpPr/>
          <p:nvPr/>
        </p:nvSpPr>
        <p:spPr>
          <a:xfrm>
            <a:off x="8984974" y="54464"/>
            <a:ext cx="3101009" cy="3961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cs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8218BB-4BA5-4C8B-8AE2-A1726A9AC0E3}"/>
              </a:ext>
            </a:extLst>
          </p:cNvPr>
          <p:cNvSpPr/>
          <p:nvPr/>
        </p:nvSpPr>
        <p:spPr>
          <a:xfrm>
            <a:off x="10429875" y="142875"/>
            <a:ext cx="1543050" cy="1557338"/>
          </a:xfrm>
          <a:prstGeom prst="rect">
            <a:avLst/>
          </a:prstGeom>
          <a:solidFill>
            <a:srgbClr val="DFFA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..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1D8D83-0A4A-4379-9A5C-2617B110DBB6}"/>
              </a:ext>
            </a:extLst>
          </p:cNvPr>
          <p:cNvSpPr/>
          <p:nvPr/>
        </p:nvSpPr>
        <p:spPr>
          <a:xfrm>
            <a:off x="8510587" y="6581000"/>
            <a:ext cx="3462337" cy="276999"/>
          </a:xfrm>
          <a:prstGeom prst="rect">
            <a:avLst/>
          </a:prstGeom>
          <a:solidFill>
            <a:srgbClr val="C8E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	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..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815362" y="392825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8032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70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TRONG PHẠM VI 100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0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592746-F18C-4D7B-BB72-305F626679A1}"/>
              </a:ext>
            </a:extLst>
          </p:cNvPr>
          <p:cNvSpPr/>
          <p:nvPr/>
        </p:nvSpPr>
        <p:spPr>
          <a:xfrm>
            <a:off x="7331221" y="6586628"/>
            <a:ext cx="2952466" cy="2183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" y="-54588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H" panose="020B0603050302020204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30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83" y="70060"/>
            <a:ext cx="10156721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0" y="1306565"/>
            <a:ext cx="2529879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H" panose="020B0603050302020204" pitchFamily="34" charset="0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35" y="1447668"/>
            <a:ext cx="24481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  <a:sym typeface="Arial"/>
              </a:rPr>
              <a:t>Vở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  <a:sym typeface="Arial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  <a:sym typeface="Arial"/>
              </a:rPr>
              <a:t>Toán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  <a:sym typeface="Arial"/>
              </a:rPr>
              <a:t>: 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  <a:sym typeface="Arial"/>
              </a:rPr>
              <a:t>tr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  <a:sym typeface="Arial"/>
              </a:rPr>
              <a:t> 117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77666" y="384811"/>
            <a:ext cx="8307448" cy="68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   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Thứ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100" b="1" noProof="0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T</a:t>
            </a:r>
            <a:r>
              <a:rPr lang="en-US" sz="3100" b="1" dirty="0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ư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ngày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1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9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tháng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 5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năm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2023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H" panose="020B0603050302020204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06329" y="961899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H" panose="020B0603050302020204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24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  <a:cs typeface="Arial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99622" y="1607166"/>
            <a:ext cx="7166041" cy="68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   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Luyện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tập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 (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tiết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1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1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285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2967936" y="735407"/>
            <a:ext cx="653530" cy="52322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666487" y="693642"/>
            <a:ext cx="2141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nhẩm</a:t>
            </a:r>
            <a:endParaRPr lang="vi-VN" sz="32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1A7ED3C-0B00-4290-9CBB-F9425D4E858A}"/>
              </a:ext>
            </a:extLst>
          </p:cNvPr>
          <p:cNvGrpSpPr/>
          <p:nvPr/>
        </p:nvGrpSpPr>
        <p:grpSpPr>
          <a:xfrm>
            <a:off x="341750" y="1150074"/>
            <a:ext cx="3228886" cy="3450600"/>
            <a:chOff x="255468" y="1308626"/>
            <a:chExt cx="3228886" cy="3450600"/>
          </a:xfrm>
        </p:grpSpPr>
        <p:pic>
          <p:nvPicPr>
            <p:cNvPr id="1028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7FEF8F85-4848-4508-A70A-61671B89DB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4" t="23453" r="68299" b="23656"/>
            <a:stretch/>
          </p:blipFill>
          <p:spPr bwMode="auto">
            <a:xfrm flipH="1">
              <a:off x="255468" y="1308626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E9A57E-7C50-4C06-8DB4-ED35B14B8D67}"/>
                </a:ext>
              </a:extLst>
            </p:cNvPr>
            <p:cNvSpPr txBox="1"/>
            <p:nvPr/>
          </p:nvSpPr>
          <p:spPr>
            <a:xfrm>
              <a:off x="666225" y="2410381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200 + 300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700 –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600 + 60 = ?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594EB0-8DC1-4899-BDE0-E4074F051939}"/>
              </a:ext>
            </a:extLst>
          </p:cNvPr>
          <p:cNvGrpSpPr/>
          <p:nvPr/>
        </p:nvGrpSpPr>
        <p:grpSpPr>
          <a:xfrm>
            <a:off x="4077063" y="1921626"/>
            <a:ext cx="3285297" cy="3510885"/>
            <a:chOff x="3983320" y="1677031"/>
            <a:chExt cx="3285297" cy="3510885"/>
          </a:xfrm>
        </p:grpSpPr>
        <p:pic>
          <p:nvPicPr>
            <p:cNvPr id="30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B44A641E-4190-46D8-894F-B29B728844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96" t="23554" r="36857" b="23554"/>
            <a:stretch/>
          </p:blipFill>
          <p:spPr bwMode="auto">
            <a:xfrm flipH="1">
              <a:off x="3983320" y="1677031"/>
              <a:ext cx="3285297" cy="351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E1674A-43F2-4FCA-91AC-959C195EF483}"/>
                </a:ext>
              </a:extLst>
            </p:cNvPr>
            <p:cNvSpPr txBox="1"/>
            <p:nvPr/>
          </p:nvSpPr>
          <p:spPr>
            <a:xfrm>
              <a:off x="4480068" y="272249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800 –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850 – 50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130AB2-7A88-46A5-AF3D-44801F08C185}"/>
              </a:ext>
            </a:extLst>
          </p:cNvPr>
          <p:cNvGrpSpPr/>
          <p:nvPr/>
        </p:nvGrpSpPr>
        <p:grpSpPr>
          <a:xfrm>
            <a:off x="7683910" y="2531787"/>
            <a:ext cx="3598045" cy="3845108"/>
            <a:chOff x="7562489" y="2471230"/>
            <a:chExt cx="3228886" cy="3450600"/>
          </a:xfrm>
        </p:grpSpPr>
        <p:pic>
          <p:nvPicPr>
            <p:cNvPr id="31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F65FFCA4-8135-4251-837B-E4DC81FC13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3" t="22314" r="6340" b="24795"/>
            <a:stretch/>
          </p:blipFill>
          <p:spPr bwMode="auto">
            <a:xfrm flipH="1">
              <a:off x="7562489" y="2471230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2724C7-48F3-4E4F-870D-9FED00CD3B7C}"/>
                </a:ext>
              </a:extLst>
            </p:cNvPr>
            <p:cNvSpPr txBox="1"/>
            <p:nvPr/>
          </p:nvSpPr>
          <p:spPr>
            <a:xfrm>
              <a:off x="8037586" y="371898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600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400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C3BE04-9C0E-42CD-9FE7-24A15333E05A}"/>
              </a:ext>
            </a:extLst>
          </p:cNvPr>
          <p:cNvSpPr txBox="1"/>
          <p:nvPr/>
        </p:nvSpPr>
        <p:spPr>
          <a:xfrm>
            <a:off x="2466557" y="2369259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190C5F-22D2-43F4-9699-2753D51FC34A}"/>
              </a:ext>
            </a:extLst>
          </p:cNvPr>
          <p:cNvSpPr txBox="1"/>
          <p:nvPr/>
        </p:nvSpPr>
        <p:spPr>
          <a:xfrm>
            <a:off x="2474938" y="2913595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759251-7EB8-47A3-B24B-345AA3CF975F}"/>
              </a:ext>
            </a:extLst>
          </p:cNvPr>
          <p:cNvSpPr txBox="1"/>
          <p:nvPr/>
        </p:nvSpPr>
        <p:spPr>
          <a:xfrm>
            <a:off x="2257715" y="3460533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CBF0CD-6B9F-43F7-B6B2-E0492EF46457}"/>
              </a:ext>
            </a:extLst>
          </p:cNvPr>
          <p:cNvSpPr txBox="1"/>
          <p:nvPr/>
        </p:nvSpPr>
        <p:spPr>
          <a:xfrm>
            <a:off x="6243848" y="3072848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700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2BE280-937C-4665-9C15-85023D5E6A17}"/>
              </a:ext>
            </a:extLst>
          </p:cNvPr>
          <p:cNvSpPr txBox="1"/>
          <p:nvPr/>
        </p:nvSpPr>
        <p:spPr>
          <a:xfrm>
            <a:off x="6339165" y="3610949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6CCD3F-CDEC-4F63-B9C9-F7C8ED49E9C1}"/>
              </a:ext>
            </a:extLst>
          </p:cNvPr>
          <p:cNvSpPr txBox="1"/>
          <p:nvPr/>
        </p:nvSpPr>
        <p:spPr>
          <a:xfrm>
            <a:off x="6135973" y="4196844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800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F7BAB7-4783-45AE-9A04-87F721ADA2CC}"/>
              </a:ext>
            </a:extLst>
          </p:cNvPr>
          <p:cNvSpPr txBox="1"/>
          <p:nvPr/>
        </p:nvSpPr>
        <p:spPr>
          <a:xfrm>
            <a:off x="9953283" y="4059752"/>
            <a:ext cx="967634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1000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599712-192E-41CA-AC65-0EC1187C207C}"/>
              </a:ext>
            </a:extLst>
          </p:cNvPr>
          <p:cNvSpPr txBox="1"/>
          <p:nvPr/>
        </p:nvSpPr>
        <p:spPr>
          <a:xfrm>
            <a:off x="10175520" y="4578638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6778E9-84F4-462C-94E7-46A56034206C}"/>
              </a:ext>
            </a:extLst>
          </p:cNvPr>
          <p:cNvSpPr txBox="1"/>
          <p:nvPr/>
        </p:nvSpPr>
        <p:spPr>
          <a:xfrm>
            <a:off x="10087485" y="5136900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600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F96A5E-1FD6-FD6F-F13E-E7E15806952C}"/>
              </a:ext>
            </a:extLst>
          </p:cNvPr>
          <p:cNvCxnSpPr/>
          <p:nvPr/>
        </p:nvCxnSpPr>
        <p:spPr>
          <a:xfrm>
            <a:off x="3835153" y="1192305"/>
            <a:ext cx="18110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91108" y="450302"/>
            <a:ext cx="3545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rồi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.</a:t>
            </a:r>
            <a:endParaRPr lang="vi-VN" sz="32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505356" cy="658837"/>
            <a:chOff x="1824226" y="3918824"/>
            <a:chExt cx="7505356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 + 352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 + 528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595309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 + 63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352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528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63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787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725757" cy="658837"/>
            <a:chOff x="1824226" y="3918824"/>
            <a:chExt cx="7725757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 – 426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 – 236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685077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 – 54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426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54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A783D0F-A8A4-B847-F676-2994762A506A}"/>
              </a:ext>
            </a:extLst>
          </p:cNvPr>
          <p:cNvCxnSpPr>
            <a:cxnSpLocks/>
          </p:cNvCxnSpPr>
          <p:nvPr/>
        </p:nvCxnSpPr>
        <p:spPr>
          <a:xfrm>
            <a:off x="1474532" y="951839"/>
            <a:ext cx="26746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" y="-54588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30" y="203786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83" y="-139490"/>
            <a:ext cx="10156721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0" y="1306565"/>
            <a:ext cx="2529879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35" y="1447668"/>
            <a:ext cx="24481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Vở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Toán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: 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tr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anose="02020603050405020304" pitchFamily="18" charset="0"/>
              </a:rPr>
              <a:t> 117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1824" y="4149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1810" y="1985224"/>
            <a:ext cx="72298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2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Wingdings" panose="05000000000000000000" pitchFamily="2" charset="2"/>
              </a:rPr>
              <a:t>( tr 117):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Đặt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45584" y="2773444"/>
            <a:ext cx="1014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black"/>
                </a:solidFill>
                <a:latin typeface="HP001 4H" panose="020B0603050302020204" pitchFamily="34" charset="0"/>
              </a:rPr>
              <a:t>435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50293" y="3388151"/>
            <a:ext cx="104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black"/>
                </a:solidFill>
                <a:latin typeface="HP001 4H" panose="020B0603050302020204" pitchFamily="34" charset="0"/>
              </a:rPr>
              <a:t>352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24623" y="3085408"/>
            <a:ext cx="51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</a:rPr>
              <a:t>+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3317920" y="3873140"/>
            <a:ext cx="65607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176653" y="4015090"/>
            <a:ext cx="93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7030A0"/>
                </a:solidFill>
                <a:latin typeface="HP001 4H" panose="020B0603050302020204" pitchFamily="34" charset="0"/>
              </a:rPr>
              <a:t>787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59431" y="2759156"/>
            <a:ext cx="1014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black"/>
                </a:solidFill>
                <a:latin typeface="HP001 4H" panose="020B0603050302020204" pitchFamily="34" charset="0"/>
              </a:rPr>
              <a:t>236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51514" y="3374672"/>
            <a:ext cx="1172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black"/>
                </a:solidFill>
                <a:latin typeface="HP001 4H" panose="020B0603050302020204" pitchFamily="34" charset="0"/>
              </a:rPr>
              <a:t>528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cxnSp>
        <p:nvCxnSpPr>
          <p:cNvPr id="48" name="Straight Connector 47"/>
          <p:cNvCxnSpPr>
            <a:cxnSpLocks/>
          </p:cNvCxnSpPr>
          <p:nvPr/>
        </p:nvCxnSpPr>
        <p:spPr>
          <a:xfrm flipV="1">
            <a:off x="5352485" y="3873140"/>
            <a:ext cx="649844" cy="662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171761" y="3996949"/>
            <a:ext cx="981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7030A0"/>
                </a:solidFill>
                <a:latin typeface="HP001 4H" panose="020B0603050302020204" pitchFamily="34" charset="0"/>
              </a:rPr>
              <a:t>764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03092" y="2761384"/>
            <a:ext cx="957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</a:rPr>
              <a:t>354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53159" y="3369330"/>
            <a:ext cx="768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black"/>
                </a:solidFill>
                <a:latin typeface="HP001 4H" panose="020B0603050302020204" pitchFamily="34" charset="0"/>
              </a:rPr>
              <a:t>6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cxnSp>
        <p:nvCxnSpPr>
          <p:cNvPr id="53" name="Straight Connector 52"/>
          <p:cNvCxnSpPr>
            <a:cxnSpLocks/>
          </p:cNvCxnSpPr>
          <p:nvPr/>
        </p:nvCxnSpPr>
        <p:spPr>
          <a:xfrm flipV="1">
            <a:off x="7358264" y="3882199"/>
            <a:ext cx="609601" cy="92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251628" y="3996949"/>
            <a:ext cx="88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7030A0"/>
                </a:solidFill>
                <a:latin typeface="HP001 4H" panose="020B0603050302020204" pitchFamily="34" charset="0"/>
              </a:rPr>
              <a:t>417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081841" y="3988416"/>
            <a:ext cx="172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</a:rPr>
              <a:t>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81611" y="3992108"/>
            <a:ext cx="402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</a:rPr>
              <a:t>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116990" y="3989467"/>
            <a:ext cx="172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</a:rPr>
              <a:t>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96391" y="5295238"/>
            <a:ext cx="5168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52108" y="5227131"/>
            <a:ext cx="1059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black"/>
                </a:solidFill>
                <a:latin typeface="HP001 4H" panose="020B0603050302020204" pitchFamily="34" charset="0"/>
              </a:rPr>
              <a:t>569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115067" y="5838580"/>
            <a:ext cx="1372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black"/>
                </a:solidFill>
                <a:latin typeface="HP001 4H" panose="020B0603050302020204" pitchFamily="34" charset="0"/>
              </a:rPr>
              <a:t>426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cxnSp>
        <p:nvCxnSpPr>
          <p:cNvPr id="62" name="Straight Connector 61"/>
          <p:cNvCxnSpPr>
            <a:cxnSpLocks/>
          </p:cNvCxnSpPr>
          <p:nvPr/>
        </p:nvCxnSpPr>
        <p:spPr>
          <a:xfrm flipV="1">
            <a:off x="3332620" y="6342115"/>
            <a:ext cx="609601" cy="92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232790" y="6471173"/>
            <a:ext cx="1054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</a:rPr>
              <a:t>143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996470" y="5286676"/>
            <a:ext cx="516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</a:rPr>
              <a:t>-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053508" y="6473471"/>
            <a:ext cx="402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</a:rPr>
              <a:t>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65569" y="2630334"/>
            <a:ext cx="9289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a)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932433" y="3079438"/>
            <a:ext cx="51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</a:rPr>
              <a:t>+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47038" y="3080071"/>
            <a:ext cx="460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</a:rPr>
              <a:t>+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187387" y="5218838"/>
            <a:ext cx="1059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</a:rPr>
              <a:t>753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161599" y="5857163"/>
            <a:ext cx="1051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</a:rPr>
              <a:t>236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204534" y="5231175"/>
            <a:ext cx="1091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black"/>
                </a:solidFill>
                <a:latin typeface="HP001 4H" panose="020B0603050302020204" pitchFamily="34" charset="0"/>
              </a:rPr>
              <a:t>880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415613" y="5845977"/>
            <a:ext cx="719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black"/>
                </a:solidFill>
                <a:latin typeface="HP001 4H" panose="020B0603050302020204" pitchFamily="34" charset="0"/>
              </a:rPr>
              <a:t>5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cxnSp>
        <p:nvCxnSpPr>
          <p:cNvPr id="73" name="Straight Connector 72"/>
          <p:cNvCxnSpPr>
            <a:cxnSpLocks/>
          </p:cNvCxnSpPr>
          <p:nvPr/>
        </p:nvCxnSpPr>
        <p:spPr>
          <a:xfrm flipV="1">
            <a:off x="5353983" y="6342115"/>
            <a:ext cx="609601" cy="92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cxnSpLocks/>
          </p:cNvCxnSpPr>
          <p:nvPr/>
        </p:nvCxnSpPr>
        <p:spPr>
          <a:xfrm flipV="1">
            <a:off x="7343919" y="6333282"/>
            <a:ext cx="609601" cy="92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045038" y="5274397"/>
            <a:ext cx="516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H" panose="020B0603050302020204" pitchFamily="34" charset="0"/>
              </a:rPr>
              <a:t>-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314368" y="6475953"/>
            <a:ext cx="817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</a:rPr>
              <a:t>517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178599" y="6467160"/>
            <a:ext cx="1054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7030A0"/>
                </a:solidFill>
                <a:latin typeface="HP001 4H" panose="020B0603050302020204" pitchFamily="34" charset="0"/>
              </a:rPr>
              <a:t>826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88786" y="6479785"/>
            <a:ext cx="402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</a:rPr>
              <a:t>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094542" y="6471173"/>
            <a:ext cx="402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</a:rPr>
              <a:t>đ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AF6207-7C82-4A79-B2EE-D775DB6CDF24}"/>
              </a:ext>
            </a:extLst>
          </p:cNvPr>
          <p:cNvSpPr txBox="1"/>
          <p:nvPr/>
        </p:nvSpPr>
        <p:spPr>
          <a:xfrm>
            <a:off x="2368496" y="5100482"/>
            <a:ext cx="9289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</a:rPr>
              <a:t> b)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H" panose="020B0603050302020204" pitchFamily="34" charset="0"/>
              <a:cs typeface="Times New Roman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55BFC56-477F-4370-AAA0-974B58386146}"/>
              </a:ext>
            </a:extLst>
          </p:cNvPr>
          <p:cNvSpPr txBox="1"/>
          <p:nvPr/>
        </p:nvSpPr>
        <p:spPr>
          <a:xfrm>
            <a:off x="5806329" y="761871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H" panose="020B0603050302020204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CB2F89C-43DA-2B3E-7294-57DFF2A42313}"/>
              </a:ext>
            </a:extLst>
          </p:cNvPr>
          <p:cNvSpPr txBox="1"/>
          <p:nvPr/>
        </p:nvSpPr>
        <p:spPr>
          <a:xfrm>
            <a:off x="4599622" y="1400689"/>
            <a:ext cx="7166041" cy="68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   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Luyện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tập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 (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tiết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100" b="1" dirty="0">
                <a:solidFill>
                  <a:srgbClr val="FF0000"/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1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)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557287" y="96569"/>
            <a:ext cx="8307448" cy="68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   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Thứ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100" b="1" noProof="0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T</a:t>
            </a:r>
            <a:r>
              <a:rPr lang="en-US" sz="3100" b="1" dirty="0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ư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ngày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lang="en-US" sz="31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0"/>
                <a:cs typeface="Times New Roman" pitchFamily="18" charset="0"/>
                <a:sym typeface="Arial"/>
              </a:rPr>
              <a:t>9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tháng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 5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năm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 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cs typeface="Times New Roman" pitchFamily="18" charset="0"/>
                <a:sym typeface="Arial"/>
              </a:rPr>
              <a:t>2023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H" panose="020B0603050302020204" pitchFamily="34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486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9" grpId="0"/>
      <p:bldP spid="54" grpId="0"/>
      <p:bldP spid="55" grpId="0"/>
      <p:bldP spid="56" grpId="0"/>
      <p:bldP spid="57" grpId="0"/>
      <p:bldP spid="63" grpId="0"/>
      <p:bldP spid="75" grpId="0"/>
      <p:bldP spid="77" grpId="0"/>
      <p:bldP spid="78" grpId="0"/>
      <p:bldP spid="79" grpId="0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BE1A96-EC7A-4A6D-9199-4C0CC50C2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249" y="2299609"/>
            <a:ext cx="9346544" cy="407651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016565" y="369332"/>
            <a:ext cx="1024501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400,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560?</a:t>
            </a:r>
            <a:endParaRPr lang="vi-VN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484976" y="1555410"/>
            <a:ext cx="1803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EB5C69-426A-47CD-92A6-90BF9AA708A0}"/>
              </a:ext>
            </a:extLst>
          </p:cNvPr>
          <p:cNvCxnSpPr>
            <a:cxnSpLocks/>
          </p:cNvCxnSpPr>
          <p:nvPr/>
        </p:nvCxnSpPr>
        <p:spPr>
          <a:xfrm>
            <a:off x="8639183" y="1572815"/>
            <a:ext cx="196444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AC429D4-4F60-41C6-8223-0F760CB33C16}"/>
              </a:ext>
            </a:extLst>
          </p:cNvPr>
          <p:cNvSpPr/>
          <p:nvPr/>
        </p:nvSpPr>
        <p:spPr>
          <a:xfrm>
            <a:off x="7862488" y="2809093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0C462-EE69-4D96-83C1-5BC78742B83C}"/>
              </a:ext>
            </a:extLst>
          </p:cNvPr>
          <p:cNvSpPr txBox="1"/>
          <p:nvPr/>
        </p:nvSpPr>
        <p:spPr>
          <a:xfrm>
            <a:off x="4586510" y="1935356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4413-AAC9-4FC1-B77F-7BC95F9CFF54}"/>
              </a:ext>
            </a:extLst>
          </p:cNvPr>
          <p:cNvSpPr txBox="1"/>
          <p:nvPr/>
        </p:nvSpPr>
        <p:spPr>
          <a:xfrm>
            <a:off x="8348606" y="2022158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389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AC3DD-D350-498D-BEB1-B703FFF57FC8}"/>
              </a:ext>
            </a:extLst>
          </p:cNvPr>
          <p:cNvSpPr txBox="1"/>
          <p:nvPr/>
        </p:nvSpPr>
        <p:spPr>
          <a:xfrm>
            <a:off x="2140224" y="2927286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3D56D2-E345-4DB0-BFB3-52F0A468B6FF}"/>
              </a:ext>
            </a:extLst>
          </p:cNvPr>
          <p:cNvSpPr txBox="1"/>
          <p:nvPr/>
        </p:nvSpPr>
        <p:spPr>
          <a:xfrm>
            <a:off x="6166508" y="3435311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3909-45F8-404B-902A-A952220102C8}"/>
              </a:ext>
            </a:extLst>
          </p:cNvPr>
          <p:cNvSpPr txBox="1"/>
          <p:nvPr/>
        </p:nvSpPr>
        <p:spPr>
          <a:xfrm>
            <a:off x="3576609" y="4469580"/>
            <a:ext cx="100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9F6E3D-1DE0-4A60-840F-11C38804523E}"/>
              </a:ext>
            </a:extLst>
          </p:cNvPr>
          <p:cNvSpPr txBox="1"/>
          <p:nvPr/>
        </p:nvSpPr>
        <p:spPr>
          <a:xfrm>
            <a:off x="8658044" y="4387311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12A195-4627-4EF3-A32B-A3946DB66BFE}"/>
              </a:ext>
            </a:extLst>
          </p:cNvPr>
          <p:cNvSpPr/>
          <p:nvPr/>
        </p:nvSpPr>
        <p:spPr>
          <a:xfrm>
            <a:off x="8083606" y="5174246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F009FA-A4CD-4C9E-89E0-61713F205C54}"/>
              </a:ext>
            </a:extLst>
          </p:cNvPr>
          <p:cNvSpPr/>
          <p:nvPr/>
        </p:nvSpPr>
        <p:spPr>
          <a:xfrm>
            <a:off x="4115260" y="2725806"/>
            <a:ext cx="1799731" cy="78203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E68CCF-410D-493B-846E-89D4C4CC551D}"/>
              </a:ext>
            </a:extLst>
          </p:cNvPr>
          <p:cNvSpPr/>
          <p:nvPr/>
        </p:nvSpPr>
        <p:spPr>
          <a:xfrm>
            <a:off x="5662347" y="4207842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132A8B-F3F2-4D54-8930-42A28D25A8F1}"/>
              </a:ext>
            </a:extLst>
          </p:cNvPr>
          <p:cNvSpPr/>
          <p:nvPr/>
        </p:nvSpPr>
        <p:spPr>
          <a:xfrm>
            <a:off x="2968309" y="5288013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98CF6E-975F-405E-B0CF-A2314EEA1A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48" b="1818"/>
          <a:stretch/>
        </p:blipFill>
        <p:spPr>
          <a:xfrm>
            <a:off x="5929796" y="824773"/>
            <a:ext cx="5459363" cy="560581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A360CFB-78A6-4639-AF94-94E4AB10EEBD}"/>
              </a:ext>
            </a:extLst>
          </p:cNvPr>
          <p:cNvSpPr/>
          <p:nvPr/>
        </p:nvSpPr>
        <p:spPr>
          <a:xfrm>
            <a:off x="666943" y="3681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CC4FB-9D2C-4CDD-AA67-E1111FD2C9F1}"/>
              </a:ext>
            </a:extLst>
          </p:cNvPr>
          <p:cNvSpPr txBox="1"/>
          <p:nvPr/>
        </p:nvSpPr>
        <p:spPr>
          <a:xfrm>
            <a:off x="1157532" y="186200"/>
            <a:ext cx="10163612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/>
              <a:t>Quan </a:t>
            </a:r>
            <a:r>
              <a:rPr lang="en-US" sz="2700" dirty="0" err="1"/>
              <a:t>sát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</a:t>
            </a:r>
            <a:r>
              <a:rPr lang="en-US" sz="2700" dirty="0" err="1"/>
              <a:t>tuyến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bộ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vẽ</a:t>
            </a:r>
            <a:r>
              <a:rPr lang="en-US" sz="2700" dirty="0"/>
              <a:t>.</a:t>
            </a:r>
            <a:endParaRPr lang="vi-VN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2DFCB-A8BC-4FAD-8599-B5174579C265}"/>
              </a:ext>
            </a:extLst>
          </p:cNvPr>
          <p:cNvSpPr txBox="1"/>
          <p:nvPr/>
        </p:nvSpPr>
        <p:spPr>
          <a:xfrm>
            <a:off x="418654" y="840370"/>
            <a:ext cx="4980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a) Cao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Vinh, </a:t>
            </a:r>
            <a:r>
              <a:rPr lang="en-US" sz="2400" dirty="0" err="1"/>
              <a:t>nơi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xa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E033F9-CBC9-46EC-B836-9F06CCBEE0E9}"/>
              </a:ext>
            </a:extLst>
          </p:cNvPr>
          <p:cNvSpPr txBox="1"/>
          <p:nvPr/>
        </p:nvSpPr>
        <p:spPr>
          <a:xfrm>
            <a:off x="279113" y="1607692"/>
            <a:ext cx="4200959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>
                <a:solidFill>
                  <a:srgbClr val="FF0000"/>
                </a:solidFill>
              </a:rPr>
              <a:t>Vinh </a:t>
            </a:r>
            <a:r>
              <a:rPr lang="en-US" sz="2400" i="1" dirty="0" err="1">
                <a:solidFill>
                  <a:srgbClr val="FF0000"/>
                </a:solidFill>
              </a:rPr>
              <a:t>xa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Hà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Nội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hơn</a:t>
            </a:r>
            <a:r>
              <a:rPr lang="en-US" sz="2400" i="1" dirty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5E1DF-5057-4E6C-B737-6C5D8034EEBB}"/>
              </a:ext>
            </a:extLst>
          </p:cNvPr>
          <p:cNvSpPr txBox="1"/>
          <p:nvPr/>
        </p:nvSpPr>
        <p:spPr>
          <a:xfrm>
            <a:off x="108141" y="2212516"/>
            <a:ext cx="6097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(qua Vinh) </a:t>
            </a:r>
            <a:r>
              <a:rPr lang="en-US" sz="2400" dirty="0" err="1"/>
              <a:t>dài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366DF-0B02-409F-8187-F8FDCCF9CDD7}"/>
              </a:ext>
            </a:extLst>
          </p:cNvPr>
          <p:cNvSpPr txBox="1"/>
          <p:nvPr/>
        </p:nvSpPr>
        <p:spPr>
          <a:xfrm>
            <a:off x="666943" y="3006683"/>
            <a:ext cx="4200959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F0000"/>
                </a:solidFill>
              </a:rPr>
              <a:t>Quãng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đường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dài</a:t>
            </a:r>
            <a:r>
              <a:rPr lang="en-US" sz="2400" i="1" dirty="0">
                <a:solidFill>
                  <a:srgbClr val="FF0000"/>
                </a:solidFill>
              </a:rPr>
              <a:t> 771 km.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D3091-9D99-411B-A436-C94A8E8F669D}"/>
              </a:ext>
            </a:extLst>
          </p:cNvPr>
          <p:cNvSpPr txBox="1"/>
          <p:nvPr/>
        </p:nvSpPr>
        <p:spPr>
          <a:xfrm>
            <a:off x="279113" y="3573414"/>
            <a:ext cx="6097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–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–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23D9D3-D8D1-42F0-899C-CA20E12FBC3A}"/>
              </a:ext>
            </a:extLst>
          </p:cNvPr>
          <p:cNvSpPr txBox="1"/>
          <p:nvPr/>
        </p:nvSpPr>
        <p:spPr>
          <a:xfrm>
            <a:off x="666942" y="4858060"/>
            <a:ext cx="5262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solidFill>
                  <a:srgbClr val="FB1D12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Đà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Nẵng</a:t>
            </a:r>
            <a:r>
              <a:rPr lang="en-US" sz="2400" i="1" dirty="0">
                <a:solidFill>
                  <a:srgbClr val="FB1D12"/>
                </a:solidFill>
              </a:rPr>
              <a:t> –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</a:t>
            </a:r>
            <a:r>
              <a:rPr lang="en-US" sz="2400" i="1" dirty="0" err="1">
                <a:solidFill>
                  <a:srgbClr val="FB1D12"/>
                </a:solidFill>
              </a:rPr>
              <a:t>dài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hơn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– </a:t>
            </a:r>
            <a:r>
              <a:rPr lang="en-US" sz="2400" i="1" dirty="0" err="1">
                <a:solidFill>
                  <a:srgbClr val="FB1D12"/>
                </a:solidFill>
              </a:rPr>
              <a:t>Cần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Thơ</a:t>
            </a:r>
            <a:r>
              <a:rPr lang="en-US" sz="2400" i="1" dirty="0">
                <a:solidFill>
                  <a:srgbClr val="FB1D12"/>
                </a:solidFill>
              </a:rPr>
              <a:t> 684 km.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0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build="p"/>
      <p:bldP spid="10" grpId="0"/>
      <p:bldP spid="11" grpId="0" build="p"/>
      <p:bldP spid="12" grpId="0"/>
      <p:bldP spid="1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403</Words>
  <Application>Microsoft Office PowerPoint</Application>
  <PresentationFormat>Widescreen</PresentationFormat>
  <Paragraphs>131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Microsoft YaHei</vt:lpstr>
      <vt:lpstr>Arial</vt:lpstr>
      <vt:lpstr>Arial-Rounded</vt:lpstr>
      <vt:lpstr>Calibri</vt:lpstr>
      <vt:lpstr>等线</vt:lpstr>
      <vt:lpstr>HP001 4H</vt:lpstr>
      <vt:lpstr>Times New Roman</vt:lpstr>
      <vt:lpstr>UTM Avo</vt:lpstr>
      <vt:lpstr>UTM Cookies</vt:lpstr>
      <vt:lpstr>Wingdings</vt:lpstr>
      <vt:lpstr>Office Theme</vt:lpstr>
      <vt:lpstr>2_Office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H220121</cp:lastModifiedBy>
  <cp:revision>266</cp:revision>
  <dcterms:created xsi:type="dcterms:W3CDTF">2021-06-02T01:34:28Z</dcterms:created>
  <dcterms:modified xsi:type="dcterms:W3CDTF">2023-05-05T15:46:58Z</dcterms:modified>
</cp:coreProperties>
</file>