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827" r:id="rId4"/>
    <p:sldMasterId id="2147483873" r:id="rId5"/>
    <p:sldMasterId id="2147483895" r:id="rId6"/>
    <p:sldMasterId id="2147483900" r:id="rId7"/>
  </p:sldMasterIdLst>
  <p:notesMasterIdLst>
    <p:notesMasterId r:id="rId14"/>
  </p:notesMasterIdLst>
  <p:sldIdLst>
    <p:sldId id="3401" r:id="rId8"/>
    <p:sldId id="515" r:id="rId9"/>
    <p:sldId id="265" r:id="rId10"/>
    <p:sldId id="408" r:id="rId11"/>
    <p:sldId id="3403"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65" d="100"/>
          <a:sy n="65" d="100"/>
        </p:scale>
        <p:origin x="7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05/05/2023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3</a:t>
            </a:fld>
            <a:endParaRPr lang="en-US"/>
          </a:p>
        </p:txBody>
      </p:sp>
    </p:spTree>
    <p:extLst>
      <p:ext uri="{BB962C8B-B14F-4D97-AF65-F5344CB8AC3E}">
        <p14:creationId xmlns:p14="http://schemas.microsoft.com/office/powerpoint/2010/main" val="381757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4733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49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428439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2491422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9947046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39070493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2023/5/5</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6123124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2023/5/5</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518815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2023/5/5</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2703328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10208083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37228196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39429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40372784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0.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8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
        <p:nvSpPr>
          <p:cNvPr id="9" name="TextBox 8">
            <a:extLst>
              <a:ext uri="{FF2B5EF4-FFF2-40B4-BE49-F238E27FC236}">
                <a16:creationId xmlns:a16="http://schemas.microsoft.com/office/drawing/2014/main" id="{7D55737C-8D90-4764-807E-1F53FACBB125}"/>
              </a:ext>
            </a:extLst>
          </p:cNvPr>
          <p:cNvSpPr txBox="1"/>
          <p:nvPr userDrawn="1"/>
        </p:nvSpPr>
        <p:spPr>
          <a:xfrm>
            <a:off x="9173523" y="0"/>
            <a:ext cx="3430854"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159567365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6.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1754326"/>
          </a:xfrm>
          <a:prstGeom prst="rect">
            <a:avLst/>
          </a:prstGeom>
          <a:noFill/>
        </p:spPr>
        <p:txBody>
          <a:bodyPr wrap="square" rtlCol="0">
            <a:spAutoFit/>
          </a:bodyPr>
          <a:lstStyle/>
          <a:p>
            <a:pPr algn="ctr"/>
            <a:r>
              <a:rPr lang="en-US" sz="5400" dirty="0" err="1"/>
              <a:t>Tiết</a:t>
            </a:r>
            <a:r>
              <a:rPr lang="en-US" sz="5400" dirty="0"/>
              <a:t>  5</a:t>
            </a:r>
          </a:p>
          <a:p>
            <a:pPr algn="ct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a:extLst>
              <a:ext uri="{FF2B5EF4-FFF2-40B4-BE49-F238E27FC236}">
                <a16:creationId xmlns:a16="http://schemas.microsoft.com/office/drawing/2014/main" id="{A2098CC4-2F88-47F9-8AB7-158668AA5A5D}"/>
              </a:ext>
            </a:extLst>
          </p:cNvPr>
          <p:cNvSpPr/>
          <p:nvPr/>
        </p:nvSpPr>
        <p:spPr>
          <a:xfrm>
            <a:off x="2152643" y="587724"/>
            <a:ext cx="8039736" cy="461665"/>
          </a:xfrm>
          <a:prstGeom prst="rect">
            <a:avLst/>
          </a:prstGeom>
        </p:spPr>
        <p:txBody>
          <a:bodyPr wrap="square">
            <a:spAutoFit/>
          </a:bodyPr>
          <a:lstStyle/>
          <a:p>
            <a:r>
              <a:rPr lang="vi-VN" sz="2400" b="1" dirty="0">
                <a:solidFill>
                  <a:schemeClr val="bg1">
                    <a:lumMod val="50000"/>
                  </a:schemeClr>
                </a:solidFill>
              </a:rPr>
              <a:t>1. Quan sát tranh và trả lời câu hỏi.</a:t>
            </a:r>
          </a:p>
        </p:txBody>
      </p:sp>
      <p:pic>
        <p:nvPicPr>
          <p:cNvPr id="6" name="Picture 5">
            <a:extLst>
              <a:ext uri="{FF2B5EF4-FFF2-40B4-BE49-F238E27FC236}">
                <a16:creationId xmlns:a16="http://schemas.microsoft.com/office/drawing/2014/main" id="{19686612-E060-406A-BC7D-DD20354FF9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811333" y="2740828"/>
            <a:ext cx="6484269" cy="3714749"/>
          </a:xfrm>
          <a:prstGeom prst="rect">
            <a:avLst/>
          </a:prstGeom>
          <a:solidFill>
            <a:schemeClr val="accent6">
              <a:lumMod val="60000"/>
              <a:lumOff val="40000"/>
            </a:schemeClr>
          </a:solidFill>
          <a:ln>
            <a:solidFill>
              <a:schemeClr val="accent6">
                <a:lumMod val="75000"/>
              </a:schemeClr>
            </a:solidFill>
          </a:ln>
        </p:spPr>
      </p:pic>
      <p:sp>
        <p:nvSpPr>
          <p:cNvPr id="7" name="TextBox 6">
            <a:extLst>
              <a:ext uri="{FF2B5EF4-FFF2-40B4-BE49-F238E27FC236}">
                <a16:creationId xmlns:a16="http://schemas.microsoft.com/office/drawing/2014/main" id="{AB2CEC26-2531-4739-9DC8-72394748D9F4}"/>
              </a:ext>
            </a:extLst>
          </p:cNvPr>
          <p:cNvSpPr txBox="1"/>
          <p:nvPr/>
        </p:nvSpPr>
        <p:spPr>
          <a:xfrm>
            <a:off x="2222558" y="954974"/>
            <a:ext cx="7988772" cy="1678729"/>
          </a:xfrm>
          <a:prstGeom prst="rect">
            <a:avLst/>
          </a:prstGeom>
          <a:noFill/>
        </p:spPr>
        <p:txBody>
          <a:bodyPr wrap="square" rtlCol="0">
            <a:spAutoFit/>
          </a:bodyPr>
          <a:lstStyle/>
          <a:p>
            <a:pPr marL="457189" indent="-457189">
              <a:lnSpc>
                <a:spcPct val="150000"/>
              </a:lnSpc>
              <a:buAutoNum type="alphaLcPeriod"/>
            </a:pPr>
            <a:r>
              <a:rPr lang="vi-VN" sz="2400" dirty="0"/>
              <a:t>Mọi người đang ở đâu? Cảnh vật nơi đó có gì đẹp?</a:t>
            </a:r>
          </a:p>
          <a:p>
            <a:pPr marL="457189" indent="-457189">
              <a:lnSpc>
                <a:spcPct val="150000"/>
              </a:lnSpc>
              <a:buAutoNum type="alphaLcPeriod"/>
            </a:pPr>
            <a:r>
              <a:rPr lang="vi-VN" sz="2400" dirty="0"/>
              <a:t>Mỗi người đang làm gì?</a:t>
            </a:r>
          </a:p>
          <a:p>
            <a:pPr marL="457189" indent="-457189">
              <a:lnSpc>
                <a:spcPct val="150000"/>
              </a:lnSpc>
              <a:buAutoNum type="alphaLcPeriod"/>
            </a:pPr>
            <a:r>
              <a:rPr lang="vi-VN" sz="2400" dirty="0"/>
              <a:t>Theo em, cảm xúc của mọi người như thế nào?</a:t>
            </a:r>
          </a:p>
        </p:txBody>
      </p:sp>
      <p:sp>
        <p:nvSpPr>
          <p:cNvPr id="8" name="TextBox 7">
            <a:extLst>
              <a:ext uri="{FF2B5EF4-FFF2-40B4-BE49-F238E27FC236}">
                <a16:creationId xmlns:a16="http://schemas.microsoft.com/office/drawing/2014/main" id="{65D56578-7A06-4E24-88AD-C9A0F97D67E6}"/>
              </a:ext>
            </a:extLst>
          </p:cNvPr>
          <p:cNvSpPr txBox="1"/>
          <p:nvPr/>
        </p:nvSpPr>
        <p:spPr>
          <a:xfrm>
            <a:off x="2449704" y="2740828"/>
            <a:ext cx="1787669" cy="523220"/>
          </a:xfrm>
          <a:prstGeom prst="rect">
            <a:avLst/>
          </a:prstGeom>
          <a:solidFill>
            <a:schemeClr val="accent6">
              <a:lumMod val="60000"/>
              <a:lumOff val="40000"/>
            </a:schemeClr>
          </a:solidFill>
          <a:ln>
            <a:solidFill>
              <a:schemeClr val="accent6">
                <a:lumMod val="75000"/>
              </a:schemeClr>
            </a:solidFill>
          </a:ln>
        </p:spPr>
        <p:txBody>
          <a:bodyPr wrap="none" rtlCol="0">
            <a:spAutoFit/>
          </a:bodyPr>
          <a:lstStyle/>
          <a:p>
            <a:r>
              <a:rPr lang="vi-VN" sz="2800" dirty="0"/>
              <a:t>Đi cắm trại</a:t>
            </a:r>
          </a:p>
        </p:txBody>
      </p:sp>
      <p:sp>
        <p:nvSpPr>
          <p:cNvPr id="9" name="TextBox 8">
            <a:extLst>
              <a:ext uri="{FF2B5EF4-FFF2-40B4-BE49-F238E27FC236}">
                <a16:creationId xmlns:a16="http://schemas.microsoft.com/office/drawing/2014/main" id="{76736E27-ED10-4863-A2C6-C918479196C8}"/>
              </a:ext>
            </a:extLst>
          </p:cNvPr>
          <p:cNvSpPr txBox="1"/>
          <p:nvPr/>
        </p:nvSpPr>
        <p:spPr>
          <a:xfrm>
            <a:off x="7869561" y="2740828"/>
            <a:ext cx="1895071" cy="523220"/>
          </a:xfrm>
          <a:prstGeom prst="rect">
            <a:avLst/>
          </a:prstGeom>
          <a:solidFill>
            <a:schemeClr val="accent6">
              <a:lumMod val="60000"/>
              <a:lumOff val="40000"/>
            </a:schemeClr>
          </a:solidFill>
          <a:ln>
            <a:solidFill>
              <a:schemeClr val="accent6">
                <a:lumMod val="75000"/>
              </a:schemeClr>
            </a:solidFill>
          </a:ln>
        </p:spPr>
        <p:txBody>
          <a:bodyPr wrap="none" rtlCol="0">
            <a:spAutoFit/>
          </a:bodyPr>
          <a:lstStyle/>
          <a:p>
            <a:r>
              <a:rPr lang="vi-VN" sz="2800" dirty="0"/>
              <a:t>Đi tắm biển</a:t>
            </a:r>
          </a:p>
        </p:txBody>
      </p:sp>
      <p:sp>
        <p:nvSpPr>
          <p:cNvPr id="11" name="TextBox 10">
            <a:extLst>
              <a:ext uri="{FF2B5EF4-FFF2-40B4-BE49-F238E27FC236}">
                <a16:creationId xmlns:a16="http://schemas.microsoft.com/office/drawing/2014/main" id="{C807EAFF-7B99-46F9-BE25-8D743EADEE1A}"/>
              </a:ext>
            </a:extLst>
          </p:cNvPr>
          <p:cNvSpPr txBox="1"/>
          <p:nvPr/>
        </p:nvSpPr>
        <p:spPr>
          <a:xfrm>
            <a:off x="9055176" y="6581001"/>
            <a:ext cx="3908692"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77752F-8E6D-4FD8-AD56-29D56D5D06DC}"/>
              </a:ext>
            </a:extLst>
          </p:cNvPr>
          <p:cNvSpPr/>
          <p:nvPr/>
        </p:nvSpPr>
        <p:spPr>
          <a:xfrm>
            <a:off x="2395418" y="270825"/>
            <a:ext cx="8205271" cy="830997"/>
          </a:xfrm>
          <a:prstGeom prst="rect">
            <a:avLst/>
          </a:prstGeom>
        </p:spPr>
        <p:txBody>
          <a:bodyPr wrap="square">
            <a:spAutoFit/>
          </a:bodyPr>
          <a:lstStyle/>
          <a:p>
            <a:r>
              <a:rPr lang="vi-VN" sz="2400" b="1" dirty="0">
                <a:solidFill>
                  <a:srgbClr val="FF0000"/>
                </a:solidFill>
              </a:rPr>
              <a:t>2. Viết 4 – 5 câu kể về một buổi đi chơi cùng người thân (hoặc thầy cô, bạn bè).</a:t>
            </a:r>
          </a:p>
        </p:txBody>
      </p:sp>
      <p:pic>
        <p:nvPicPr>
          <p:cNvPr id="4" name="Picture 3">
            <a:extLst>
              <a:ext uri="{FF2B5EF4-FFF2-40B4-BE49-F238E27FC236}">
                <a16:creationId xmlns:a16="http://schemas.microsoft.com/office/drawing/2014/main" id="{ED9EF0CB-72C6-4425-8057-7F9075B3A0D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1318" y="1101822"/>
            <a:ext cx="8205271" cy="3914617"/>
          </a:xfrm>
          <a:prstGeom prst="rect">
            <a:avLst/>
          </a:prstGeom>
        </p:spPr>
      </p:pic>
    </p:spTree>
    <p:extLst>
      <p:ext uri="{BB962C8B-B14F-4D97-AF65-F5344CB8AC3E}">
        <p14:creationId xmlns:p14="http://schemas.microsoft.com/office/powerpoint/2010/main" val="103894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315C9-E1D4-4DE2-BE9E-98AC080612EB}"/>
              </a:ext>
            </a:extLst>
          </p:cNvPr>
          <p:cNvSpPr txBox="1"/>
          <p:nvPr/>
        </p:nvSpPr>
        <p:spPr>
          <a:xfrm>
            <a:off x="4909352" y="435006"/>
            <a:ext cx="4767308" cy="707886"/>
          </a:xfrm>
          <a:prstGeom prst="rect">
            <a:avLst/>
          </a:prstGeom>
          <a:noFill/>
        </p:spPr>
        <p:txBody>
          <a:bodyPr wrap="square" rtlCol="0">
            <a:spAutoFit/>
          </a:bodyPr>
          <a:lstStyle/>
          <a:p>
            <a:r>
              <a:rPr lang="en-US" sz="4000" dirty="0" err="1">
                <a:solidFill>
                  <a:srgbClr val="FF0000"/>
                </a:solidFill>
              </a:rPr>
              <a:t>Bài</a:t>
            </a:r>
            <a:r>
              <a:rPr lang="en-US" sz="4000" dirty="0">
                <a:solidFill>
                  <a:srgbClr val="FF0000"/>
                </a:solidFill>
              </a:rPr>
              <a:t> </a:t>
            </a:r>
            <a:r>
              <a:rPr lang="en-US" sz="4000" dirty="0" err="1">
                <a:solidFill>
                  <a:srgbClr val="FF0000"/>
                </a:solidFill>
              </a:rPr>
              <a:t>mẫu</a:t>
            </a:r>
            <a:r>
              <a:rPr lang="en-US" sz="4000" dirty="0">
                <a:solidFill>
                  <a:srgbClr val="FF0000"/>
                </a:solidFill>
              </a:rPr>
              <a:t> </a:t>
            </a:r>
          </a:p>
        </p:txBody>
      </p:sp>
      <p:sp>
        <p:nvSpPr>
          <p:cNvPr id="3" name="TextBox 2">
            <a:extLst>
              <a:ext uri="{FF2B5EF4-FFF2-40B4-BE49-F238E27FC236}">
                <a16:creationId xmlns:a16="http://schemas.microsoft.com/office/drawing/2014/main" id="{63B1738C-F4A1-4B55-ABE8-32B12C81C873}"/>
              </a:ext>
            </a:extLst>
          </p:cNvPr>
          <p:cNvSpPr txBox="1"/>
          <p:nvPr/>
        </p:nvSpPr>
        <p:spPr>
          <a:xfrm>
            <a:off x="2596719" y="1305019"/>
            <a:ext cx="8433785" cy="3539430"/>
          </a:xfrm>
          <a:prstGeom prst="rect">
            <a:avLst/>
          </a:prstGeom>
          <a:noFill/>
        </p:spPr>
        <p:txBody>
          <a:bodyPr wrap="square" rtlCol="0">
            <a:spAutoFit/>
          </a:bodyPr>
          <a:lstStyle/>
          <a:p>
            <a:pPr algn="just"/>
            <a:r>
              <a:rPr lang="vi-VN" sz="3200" dirty="0"/>
              <a:t>Vào chủ nhật vừa qua, gia đình em tổ chức đi chơi Nha Trang. Đó là chuyến đi chơi xa đầu tiên của cả gia đình nên ai cũng hào hứng. Từ tờ mờ sáng, cả gia đình đã tập trung đầy đủ để chuẩn bị hành lý lên đường. Sau gần 4 tiếng di chuyển, gia đình em đã có mặt tại thành phố Nha Trang xinh đẹp để nghỉ mát trong 3 ngày.</a:t>
            </a:r>
            <a:endParaRPr lang="en-US" sz="3200" dirty="0"/>
          </a:p>
        </p:txBody>
      </p:sp>
    </p:spTree>
    <p:extLst>
      <p:ext uri="{BB962C8B-B14F-4D97-AF65-F5344CB8AC3E}">
        <p14:creationId xmlns:p14="http://schemas.microsoft.com/office/powerpoint/2010/main" val="37965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52" y="874713"/>
            <a:ext cx="8549089"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27225" y="1851626"/>
            <a:ext cx="80147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Củng</a:t>
            </a:r>
            <a:r>
              <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rPr>
              <a:t> </a:t>
            </a: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cố</a:t>
            </a:r>
            <a:r>
              <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rPr>
              <a:t> </a:t>
            </a: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bài</a:t>
            </a:r>
            <a:endPar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học</a:t>
            </a:r>
            <a:endParaRPr kumimoji="0" lang="zh-CN" altLang="en-US"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189</Words>
  <Application>Microsoft Office PowerPoint</Application>
  <PresentationFormat>Widescreen</PresentationFormat>
  <Paragraphs>18</Paragraphs>
  <Slides>6</Slides>
  <Notes>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6</vt:i4>
      </vt:variant>
    </vt:vector>
  </HeadingPairs>
  <TitlesOfParts>
    <vt:vector size="18" baseType="lpstr">
      <vt:lpstr>等线</vt:lpstr>
      <vt:lpstr>微软雅黑</vt:lpstr>
      <vt:lpstr>Arial</vt:lpstr>
      <vt:lpstr>Arial-Rounded</vt:lpstr>
      <vt:lpstr>Calibri</vt:lpstr>
      <vt:lpstr>Office Theme</vt:lpstr>
      <vt:lpstr>1_Office 主题</vt:lpstr>
      <vt:lpstr>2_Office 主题</vt:lpstr>
      <vt:lpstr>https://www.freeppt7.com</vt:lpstr>
      <vt:lpstr>3_Office 主题</vt:lpstr>
      <vt:lpstr>3_Office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Thu Thảo (420001734)</cp:lastModifiedBy>
  <cp:revision>44</cp:revision>
  <dcterms:created xsi:type="dcterms:W3CDTF">2021-07-20T01:55:21Z</dcterms:created>
  <dcterms:modified xsi:type="dcterms:W3CDTF">2023-05-05T14:52:53Z</dcterms:modified>
</cp:coreProperties>
</file>