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6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2.xml" ContentType="application/vnd.openxmlformats-officedocument.presentationml.tags+xml"/>
  <Override PartName="/ppt/notesSlides/notesSlide8.xml" ContentType="application/vnd.openxmlformats-officedocument.presentationml.notesSlide+xml"/>
  <Override PartName="/ppt/tags/tag63.xml" ContentType="application/vnd.openxmlformats-officedocument.presentationml.tags+xml"/>
  <Override PartName="/ppt/notesSlides/notesSlide9.xml" ContentType="application/vnd.openxmlformats-officedocument.presentationml.notesSlide+xml"/>
  <Override PartName="/ppt/tags/tag64.xml" ContentType="application/vnd.openxmlformats-officedocument.presentationml.tags+xml"/>
  <Override PartName="/ppt/notesSlides/notesSlide10.xml" ContentType="application/vnd.openxmlformats-officedocument.presentationml.notesSlide+xml"/>
  <Override PartName="/ppt/tags/tag6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7" r:id="rId3"/>
    <p:sldMasterId id="2147483709" r:id="rId4"/>
    <p:sldMasterId id="2147483721" r:id="rId5"/>
    <p:sldMasterId id="2147483734" r:id="rId6"/>
    <p:sldMasterId id="2147483746" r:id="rId7"/>
    <p:sldMasterId id="2147483758" r:id="rId8"/>
    <p:sldMasterId id="2147483762" r:id="rId9"/>
    <p:sldMasterId id="2147483789" r:id="rId10"/>
  </p:sldMasterIdLst>
  <p:notesMasterIdLst>
    <p:notesMasterId r:id="rId34"/>
  </p:notesMasterIdLst>
  <p:sldIdLst>
    <p:sldId id="2007577203" r:id="rId11"/>
    <p:sldId id="2007577120" r:id="rId12"/>
    <p:sldId id="266" r:id="rId13"/>
    <p:sldId id="2007577121" r:id="rId14"/>
    <p:sldId id="271" r:id="rId15"/>
    <p:sldId id="270" r:id="rId16"/>
    <p:sldId id="2007577122" r:id="rId17"/>
    <p:sldId id="268" r:id="rId18"/>
    <p:sldId id="2007577123" r:id="rId19"/>
    <p:sldId id="2007577204" r:id="rId20"/>
    <p:sldId id="2007577130" r:id="rId21"/>
    <p:sldId id="2007577205" r:id="rId22"/>
    <p:sldId id="2007577131" r:id="rId23"/>
    <p:sldId id="2007577125" r:id="rId24"/>
    <p:sldId id="273" r:id="rId25"/>
    <p:sldId id="281" r:id="rId26"/>
    <p:sldId id="2007577128" r:id="rId27"/>
    <p:sldId id="272" r:id="rId28"/>
    <p:sldId id="1427" r:id="rId29"/>
    <p:sldId id="1428" r:id="rId30"/>
    <p:sldId id="1429" r:id="rId31"/>
    <p:sldId id="1430" r:id="rId32"/>
    <p:sldId id="26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75" d="100"/>
          <a:sy n="75" d="100"/>
        </p:scale>
        <p:origin x="3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CF9061-A35D-46B7-B637-3BD8E32F4EBD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EC5B1B-5542-44F1-9EC5-FEF3A0AEF3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678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58D3D1-9635-4903-A0AA-623289BF2D1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93046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40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75114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EC5B1B-5542-44F1-9EC5-FEF3A0AEF35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289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0962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2" name="Google Shape;2452;gab98393b64_0_5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3" name="Google Shape;2453;gab98393b64_0_5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10962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31A09-249F-4AAF-A048-3EE6B3CBF3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7512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51459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707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49F42C-2DAE-424C-A4B8-3140182C3E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482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4023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mặt</a:t>
            </a:r>
            <a:r>
              <a:rPr lang="en-US" baseline="0" dirty="0"/>
              <a:t> </a:t>
            </a:r>
            <a:r>
              <a:rPr lang="en-US" baseline="0" dirty="0" err="1"/>
              <a:t>trời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slide </a:t>
            </a:r>
            <a:r>
              <a:rPr lang="en-US" baseline="0" dirty="0" err="1"/>
              <a:t>trò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56662DE-F1A6-47CD-A8C4-98B0B68DE5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5190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0.xml"/><Relationship Id="rId4" Type="http://schemas.openxmlformats.org/officeDocument/2006/relationships/hyperlink" Target="https://www.freepik.com/" TargetMode="Externa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1.gi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32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34.svg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83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39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9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9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57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5" Type="http://schemas.openxmlformats.org/officeDocument/2006/relationships/slideMaster" Target="../slideMasters/slideMaster9.xml"/><Relationship Id="rId4" Type="http://schemas.openxmlformats.org/officeDocument/2006/relationships/tags" Target="../tags/tag6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0860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79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03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14"/>
          <p:cNvSpPr txBox="1">
            <a:spLocks noGrp="1"/>
          </p:cNvSpPr>
          <p:nvPr>
            <p:ph type="title" idx="2"/>
          </p:nvPr>
        </p:nvSpPr>
        <p:spPr>
          <a:xfrm>
            <a:off x="992967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6" name="Google Shape;206;p14"/>
          <p:cNvSpPr txBox="1">
            <a:spLocks noGrp="1"/>
          </p:cNvSpPr>
          <p:nvPr>
            <p:ph type="subTitle" idx="1"/>
          </p:nvPr>
        </p:nvSpPr>
        <p:spPr>
          <a:xfrm>
            <a:off x="992967" y="3179200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title" idx="3"/>
          </p:nvPr>
        </p:nvSpPr>
        <p:spPr>
          <a:xfrm>
            <a:off x="8480236" y="2644000"/>
            <a:ext cx="271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08" name="Google Shape;208;p14"/>
          <p:cNvSpPr txBox="1">
            <a:spLocks noGrp="1"/>
          </p:cNvSpPr>
          <p:nvPr>
            <p:ph type="subTitle" idx="4"/>
          </p:nvPr>
        </p:nvSpPr>
        <p:spPr>
          <a:xfrm>
            <a:off x="8480236" y="3179201"/>
            <a:ext cx="27184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09" name="Google Shape;209;p1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10" name="Google Shape;210;p1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11" name="Google Shape;211;p1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14" name="Google Shape;214;p1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5" name="Google Shape;215;p14"/>
          <p:cNvSpPr/>
          <p:nvPr/>
        </p:nvSpPr>
        <p:spPr>
          <a:xfrm>
            <a:off x="6513934" y="93931"/>
            <a:ext cx="2879257" cy="7945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6" name="Google Shape;216;p14"/>
          <p:cNvSpPr/>
          <p:nvPr/>
        </p:nvSpPr>
        <p:spPr>
          <a:xfrm>
            <a:off x="88938" y="1940931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7" name="Google Shape;217;p14"/>
          <p:cNvSpPr/>
          <p:nvPr/>
        </p:nvSpPr>
        <p:spPr>
          <a:xfrm>
            <a:off x="11043154" y="2037347"/>
            <a:ext cx="1724057" cy="47578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09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15"/>
          <p:cNvSpPr txBox="1">
            <a:spLocks noGrp="1"/>
          </p:cNvSpPr>
          <p:nvPr>
            <p:ph type="title" idx="2"/>
          </p:nvPr>
        </p:nvSpPr>
        <p:spPr>
          <a:xfrm>
            <a:off x="2918000" y="17002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1" name="Google Shape;221;p15"/>
          <p:cNvSpPr txBox="1">
            <a:spLocks noGrp="1"/>
          </p:cNvSpPr>
          <p:nvPr>
            <p:ph type="subTitle" idx="1"/>
          </p:nvPr>
        </p:nvSpPr>
        <p:spPr>
          <a:xfrm>
            <a:off x="2918000" y="2235468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5"/>
          <p:cNvSpPr txBox="1">
            <a:spLocks noGrp="1"/>
          </p:cNvSpPr>
          <p:nvPr>
            <p:ph type="title" idx="3"/>
          </p:nvPr>
        </p:nvSpPr>
        <p:spPr>
          <a:xfrm>
            <a:off x="3934000" y="3434467"/>
            <a:ext cx="534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23" name="Google Shape;223;p15"/>
          <p:cNvSpPr txBox="1">
            <a:spLocks noGrp="1"/>
          </p:cNvSpPr>
          <p:nvPr>
            <p:ph type="subTitle" idx="4"/>
          </p:nvPr>
        </p:nvSpPr>
        <p:spPr>
          <a:xfrm>
            <a:off x="3934000" y="3969667"/>
            <a:ext cx="5340000" cy="10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15"/>
          <p:cNvSpPr/>
          <p:nvPr/>
        </p:nvSpPr>
        <p:spPr>
          <a:xfrm flipH="1">
            <a:off x="9119949" y="1001668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5" name="Google Shape;225;p15"/>
          <p:cNvSpPr/>
          <p:nvPr/>
        </p:nvSpPr>
        <p:spPr>
          <a:xfrm flipH="1">
            <a:off x="386598" y="3209781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26" name="Google Shape;226;p1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7" name="Google Shape;227;p1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28" name="Google Shape;228;p1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1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30" name="Google Shape;230;p1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31" name="Google Shape;231;p1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2" name="Google Shape;232;p15"/>
          <p:cNvGrpSpPr/>
          <p:nvPr/>
        </p:nvGrpSpPr>
        <p:grpSpPr>
          <a:xfrm>
            <a:off x="642610" y="4954622"/>
            <a:ext cx="1807865" cy="913420"/>
            <a:chOff x="1866724" y="1193292"/>
            <a:chExt cx="6154785" cy="3109690"/>
          </a:xfrm>
        </p:grpSpPr>
        <p:sp>
          <p:nvSpPr>
            <p:cNvPr id="233" name="Google Shape;233;p1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1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83700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16"/>
          <p:cNvSpPr txBox="1">
            <a:spLocks noGrp="1"/>
          </p:cNvSpPr>
          <p:nvPr>
            <p:ph type="title" idx="2"/>
          </p:nvPr>
        </p:nvSpPr>
        <p:spPr>
          <a:xfrm>
            <a:off x="1311633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38" name="Google Shape;238;p16"/>
          <p:cNvSpPr txBox="1">
            <a:spLocks noGrp="1"/>
          </p:cNvSpPr>
          <p:nvPr>
            <p:ph type="subTitle" idx="1"/>
          </p:nvPr>
        </p:nvSpPr>
        <p:spPr>
          <a:xfrm>
            <a:off x="1311633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6"/>
          <p:cNvSpPr txBox="1">
            <a:spLocks noGrp="1"/>
          </p:cNvSpPr>
          <p:nvPr>
            <p:ph type="title" idx="3"/>
          </p:nvPr>
        </p:nvSpPr>
        <p:spPr>
          <a:xfrm>
            <a:off x="4635367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0" name="Google Shape;240;p16"/>
          <p:cNvSpPr txBox="1">
            <a:spLocks noGrp="1"/>
          </p:cNvSpPr>
          <p:nvPr>
            <p:ph type="subTitle" idx="4"/>
          </p:nvPr>
        </p:nvSpPr>
        <p:spPr>
          <a:xfrm>
            <a:off x="4635367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16"/>
          <p:cNvSpPr txBox="1">
            <a:spLocks noGrp="1"/>
          </p:cNvSpPr>
          <p:nvPr>
            <p:ph type="title" idx="5"/>
          </p:nvPr>
        </p:nvSpPr>
        <p:spPr>
          <a:xfrm>
            <a:off x="7959100" y="2918095"/>
            <a:ext cx="292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42" name="Google Shape;242;p16"/>
          <p:cNvSpPr txBox="1">
            <a:spLocks noGrp="1"/>
          </p:cNvSpPr>
          <p:nvPr>
            <p:ph type="subTitle" idx="6"/>
          </p:nvPr>
        </p:nvSpPr>
        <p:spPr>
          <a:xfrm>
            <a:off x="7959100" y="3453300"/>
            <a:ext cx="2921200" cy="13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16"/>
          <p:cNvSpPr/>
          <p:nvPr/>
        </p:nvSpPr>
        <p:spPr>
          <a:xfrm flipH="1">
            <a:off x="10786623" y="2195286"/>
            <a:ext cx="1977243" cy="5456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44" name="Google Shape;244;p16"/>
          <p:cNvGrpSpPr/>
          <p:nvPr/>
        </p:nvGrpSpPr>
        <p:grpSpPr>
          <a:xfrm>
            <a:off x="-766298" y="4718046"/>
            <a:ext cx="3577477" cy="1411097"/>
            <a:chOff x="4432311" y="2548350"/>
            <a:chExt cx="4488305" cy="1770363"/>
          </a:xfrm>
        </p:grpSpPr>
        <p:sp>
          <p:nvSpPr>
            <p:cNvPr id="245" name="Google Shape;245;p1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" name="Google Shape;246;p1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7" name="Google Shape;247;p1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48" name="Google Shape;248;p1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49" name="Google Shape;249;p1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52" name="Google Shape;252;p1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3" name="Google Shape;253;p16"/>
          <p:cNvGrpSpPr/>
          <p:nvPr/>
        </p:nvGrpSpPr>
        <p:grpSpPr>
          <a:xfrm flipH="1">
            <a:off x="4966175" y="5041717"/>
            <a:ext cx="1511615" cy="763740"/>
            <a:chOff x="1866724" y="1193292"/>
            <a:chExt cx="6154785" cy="3109690"/>
          </a:xfrm>
        </p:grpSpPr>
        <p:sp>
          <p:nvSpPr>
            <p:cNvPr id="254" name="Google Shape;254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5" name="Google Shape;255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56" name="Google Shape;256;p16"/>
          <p:cNvGrpSpPr/>
          <p:nvPr/>
        </p:nvGrpSpPr>
        <p:grpSpPr>
          <a:xfrm>
            <a:off x="3662075" y="5220617"/>
            <a:ext cx="1511615" cy="763740"/>
            <a:chOff x="1866724" y="1193292"/>
            <a:chExt cx="6154785" cy="3109690"/>
          </a:xfrm>
        </p:grpSpPr>
        <p:sp>
          <p:nvSpPr>
            <p:cNvPr id="257" name="Google Shape;257;p1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50964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8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8"/>
          <p:cNvSpPr txBox="1">
            <a:spLocks noGrp="1"/>
          </p:cNvSpPr>
          <p:nvPr>
            <p:ph type="title" idx="2"/>
          </p:nvPr>
        </p:nvSpPr>
        <p:spPr>
          <a:xfrm>
            <a:off x="1228733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3" name="Google Shape;283;p18"/>
          <p:cNvSpPr txBox="1">
            <a:spLocks noGrp="1"/>
          </p:cNvSpPr>
          <p:nvPr>
            <p:ph type="subTitle" idx="1"/>
          </p:nvPr>
        </p:nvSpPr>
        <p:spPr>
          <a:xfrm>
            <a:off x="1228733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p18"/>
          <p:cNvSpPr txBox="1">
            <a:spLocks noGrp="1"/>
          </p:cNvSpPr>
          <p:nvPr>
            <p:ph type="title" idx="3"/>
          </p:nvPr>
        </p:nvSpPr>
        <p:spPr>
          <a:xfrm>
            <a:off x="4610064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5" name="Google Shape;285;p18"/>
          <p:cNvSpPr txBox="1">
            <a:spLocks noGrp="1"/>
          </p:cNvSpPr>
          <p:nvPr>
            <p:ph type="subTitle" idx="4"/>
          </p:nvPr>
        </p:nvSpPr>
        <p:spPr>
          <a:xfrm>
            <a:off x="4610065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8"/>
          <p:cNvSpPr txBox="1">
            <a:spLocks noGrp="1"/>
          </p:cNvSpPr>
          <p:nvPr>
            <p:ph type="title" idx="5"/>
          </p:nvPr>
        </p:nvSpPr>
        <p:spPr>
          <a:xfrm>
            <a:off x="1228733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subTitle" idx="6"/>
          </p:nvPr>
        </p:nvSpPr>
        <p:spPr>
          <a:xfrm>
            <a:off x="1228733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8"/>
          <p:cNvSpPr txBox="1">
            <a:spLocks noGrp="1"/>
          </p:cNvSpPr>
          <p:nvPr>
            <p:ph type="title" idx="7"/>
          </p:nvPr>
        </p:nvSpPr>
        <p:spPr>
          <a:xfrm>
            <a:off x="4610064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8"/>
          </p:nvPr>
        </p:nvSpPr>
        <p:spPr>
          <a:xfrm>
            <a:off x="4610065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 idx="9"/>
          </p:nvPr>
        </p:nvSpPr>
        <p:spPr>
          <a:xfrm>
            <a:off x="7991395" y="1944667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1" name="Google Shape;291;p18"/>
          <p:cNvSpPr txBox="1">
            <a:spLocks noGrp="1"/>
          </p:cNvSpPr>
          <p:nvPr>
            <p:ph type="subTitle" idx="13"/>
          </p:nvPr>
        </p:nvSpPr>
        <p:spPr>
          <a:xfrm>
            <a:off x="7991399" y="2479867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8"/>
          <p:cNvSpPr txBox="1">
            <a:spLocks noGrp="1"/>
          </p:cNvSpPr>
          <p:nvPr>
            <p:ph type="title" idx="14"/>
          </p:nvPr>
        </p:nvSpPr>
        <p:spPr>
          <a:xfrm>
            <a:off x="7991395" y="3802499"/>
            <a:ext cx="2972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  <p:sp>
        <p:nvSpPr>
          <p:cNvPr id="293" name="Google Shape;293;p18"/>
          <p:cNvSpPr txBox="1">
            <a:spLocks noGrp="1"/>
          </p:cNvSpPr>
          <p:nvPr>
            <p:ph type="subTitle" idx="15"/>
          </p:nvPr>
        </p:nvSpPr>
        <p:spPr>
          <a:xfrm>
            <a:off x="7991399" y="4337700"/>
            <a:ext cx="2972000" cy="88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1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95" name="Google Shape;295;p1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96" name="Google Shape;296;p1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7" name="Google Shape;297;p1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1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99" name="Google Shape;299;p1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0" name="Google Shape;300;p18"/>
          <p:cNvGrpSpPr/>
          <p:nvPr/>
        </p:nvGrpSpPr>
        <p:grpSpPr>
          <a:xfrm>
            <a:off x="10678324" y="5210319"/>
            <a:ext cx="1386057" cy="700303"/>
            <a:chOff x="1866724" y="1193292"/>
            <a:chExt cx="6154785" cy="3109690"/>
          </a:xfrm>
        </p:grpSpPr>
        <p:sp>
          <p:nvSpPr>
            <p:cNvPr id="301" name="Google Shape;301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2" name="Google Shape;302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03" name="Google Shape;303;p18"/>
          <p:cNvGrpSpPr/>
          <p:nvPr/>
        </p:nvGrpSpPr>
        <p:grpSpPr>
          <a:xfrm>
            <a:off x="10050131" y="5446685"/>
            <a:ext cx="1139867" cy="575915"/>
            <a:chOff x="1866724" y="1193292"/>
            <a:chExt cx="6154785" cy="3109690"/>
          </a:xfrm>
        </p:grpSpPr>
        <p:sp>
          <p:nvSpPr>
            <p:cNvPr id="304" name="Google Shape;304;p1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05" name="Google Shape;305;p1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06" name="Google Shape;306;p18"/>
          <p:cNvSpPr/>
          <p:nvPr/>
        </p:nvSpPr>
        <p:spPr>
          <a:xfrm flipH="1">
            <a:off x="10908100" y="1263699"/>
            <a:ext cx="1850651" cy="51072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7" name="Google Shape;307;p18"/>
          <p:cNvSpPr/>
          <p:nvPr/>
        </p:nvSpPr>
        <p:spPr>
          <a:xfrm flipH="1">
            <a:off x="-637436" y="23249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25565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9"/>
          <p:cNvSpPr txBox="1">
            <a:spLocks noGrp="1"/>
          </p:cNvSpPr>
          <p:nvPr>
            <p:ph type="subTitle" idx="1"/>
          </p:nvPr>
        </p:nvSpPr>
        <p:spPr>
          <a:xfrm>
            <a:off x="127883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9"/>
          <p:cNvSpPr txBox="1">
            <a:spLocks noGrp="1"/>
          </p:cNvSpPr>
          <p:nvPr>
            <p:ph type="title" hasCustomPrompt="1"/>
          </p:nvPr>
        </p:nvSpPr>
        <p:spPr>
          <a:xfrm>
            <a:off x="127883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1" name="Google Shape;311;p19"/>
          <p:cNvSpPr txBox="1">
            <a:spLocks noGrp="1"/>
          </p:cNvSpPr>
          <p:nvPr>
            <p:ph type="subTitle" idx="2"/>
          </p:nvPr>
        </p:nvSpPr>
        <p:spPr>
          <a:xfrm>
            <a:off x="4554313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9"/>
          <p:cNvSpPr txBox="1">
            <a:spLocks noGrp="1"/>
          </p:cNvSpPr>
          <p:nvPr>
            <p:ph type="title" idx="3" hasCustomPrompt="1"/>
          </p:nvPr>
        </p:nvSpPr>
        <p:spPr>
          <a:xfrm>
            <a:off x="4554313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13" name="Google Shape;313;p19"/>
          <p:cNvSpPr txBox="1">
            <a:spLocks noGrp="1"/>
          </p:cNvSpPr>
          <p:nvPr>
            <p:ph type="subTitle" idx="4"/>
          </p:nvPr>
        </p:nvSpPr>
        <p:spPr>
          <a:xfrm>
            <a:off x="7829795" y="3238867"/>
            <a:ext cx="3083200" cy="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9"/>
          <p:cNvSpPr txBox="1">
            <a:spLocks noGrp="1"/>
          </p:cNvSpPr>
          <p:nvPr>
            <p:ph type="title" idx="5" hasCustomPrompt="1"/>
          </p:nvPr>
        </p:nvSpPr>
        <p:spPr>
          <a:xfrm>
            <a:off x="7829795" y="2216500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15" name="Google Shape;315;p19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16" name="Google Shape;316;p19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17" name="Google Shape;317;p19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19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19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20" name="Google Shape;320;p19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1" name="Google Shape;321;p19"/>
          <p:cNvSpPr/>
          <p:nvPr/>
        </p:nvSpPr>
        <p:spPr>
          <a:xfrm flipH="1">
            <a:off x="10047988" y="356102"/>
            <a:ext cx="1478643" cy="408061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2" name="Google Shape;322;p19"/>
          <p:cNvSpPr/>
          <p:nvPr/>
        </p:nvSpPr>
        <p:spPr>
          <a:xfrm flipH="1">
            <a:off x="683734" y="1684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44920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0"/>
          <p:cNvSpPr txBox="1">
            <a:spLocks noGrp="1"/>
          </p:cNvSpPr>
          <p:nvPr>
            <p:ph type="subTitle" idx="1"/>
          </p:nvPr>
        </p:nvSpPr>
        <p:spPr>
          <a:xfrm>
            <a:off x="2538817" y="3378100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20"/>
          <p:cNvSpPr txBox="1">
            <a:spLocks noGrp="1"/>
          </p:cNvSpPr>
          <p:nvPr>
            <p:ph type="title" hasCustomPrompt="1"/>
          </p:nvPr>
        </p:nvSpPr>
        <p:spPr>
          <a:xfrm>
            <a:off x="2538817" y="2355733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26" name="Google Shape;326;p20"/>
          <p:cNvSpPr txBox="1">
            <a:spLocks noGrp="1"/>
          </p:cNvSpPr>
          <p:nvPr>
            <p:ph type="subTitle" idx="2"/>
          </p:nvPr>
        </p:nvSpPr>
        <p:spPr>
          <a:xfrm>
            <a:off x="6569989" y="2355733"/>
            <a:ext cx="3083200" cy="8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27" name="Google Shape;327;p20"/>
          <p:cNvSpPr txBox="1">
            <a:spLocks noGrp="1"/>
          </p:cNvSpPr>
          <p:nvPr>
            <p:ph type="title" idx="3" hasCustomPrompt="1"/>
          </p:nvPr>
        </p:nvSpPr>
        <p:spPr>
          <a:xfrm>
            <a:off x="6569997" y="1333367"/>
            <a:ext cx="3083200" cy="103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grpSp>
        <p:nvGrpSpPr>
          <p:cNvPr id="328" name="Google Shape;328;p2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29" name="Google Shape;329;p2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30" name="Google Shape;330;p2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1" name="Google Shape;331;p2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2" name="Google Shape;332;p2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33" name="Google Shape;333;p2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34" name="Google Shape;334;p20"/>
          <p:cNvSpPr/>
          <p:nvPr/>
        </p:nvSpPr>
        <p:spPr>
          <a:xfrm flipH="1">
            <a:off x="413240" y="370902"/>
            <a:ext cx="3539093" cy="9766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20"/>
          <p:cNvSpPr/>
          <p:nvPr/>
        </p:nvSpPr>
        <p:spPr>
          <a:xfrm flipH="1">
            <a:off x="10103968" y="19072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96136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21"/>
          <p:cNvSpPr txBox="1">
            <a:spLocks noGrp="1"/>
          </p:cNvSpPr>
          <p:nvPr>
            <p:ph type="subTitle" idx="1"/>
          </p:nvPr>
        </p:nvSpPr>
        <p:spPr>
          <a:xfrm>
            <a:off x="1551433" y="2651600"/>
            <a:ext cx="3514000" cy="155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1"/>
          <p:cNvSpPr/>
          <p:nvPr/>
        </p:nvSpPr>
        <p:spPr>
          <a:xfrm flipH="1">
            <a:off x="6412534" y="91725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21"/>
          <p:cNvSpPr/>
          <p:nvPr/>
        </p:nvSpPr>
        <p:spPr>
          <a:xfrm flipH="1">
            <a:off x="8250668" y="9320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41" name="Google Shape;341;p2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42" name="Google Shape;342;p2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43" name="Google Shape;343;p2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2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" name="Google Shape;345;p2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46" name="Google Shape;346;p2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394090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22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22"/>
          <p:cNvSpPr txBox="1">
            <a:spLocks noGrp="1"/>
          </p:cNvSpPr>
          <p:nvPr>
            <p:ph type="subTitle" idx="1"/>
          </p:nvPr>
        </p:nvSpPr>
        <p:spPr>
          <a:xfrm>
            <a:off x="6729765" y="2656767"/>
            <a:ext cx="3429200" cy="14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50" name="Google Shape;350;p22"/>
          <p:cNvGrpSpPr/>
          <p:nvPr/>
        </p:nvGrpSpPr>
        <p:grpSpPr>
          <a:xfrm>
            <a:off x="9221352" y="4762098"/>
            <a:ext cx="3814805" cy="1358817"/>
            <a:chOff x="6916014" y="3571573"/>
            <a:chExt cx="2861104" cy="1019113"/>
          </a:xfrm>
        </p:grpSpPr>
        <p:sp>
          <p:nvSpPr>
            <p:cNvPr id="351" name="Google Shape;351;p22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52" name="Google Shape;352;p22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53" name="Google Shape;353;p22"/>
          <p:cNvSpPr/>
          <p:nvPr/>
        </p:nvSpPr>
        <p:spPr>
          <a:xfrm flipH="1">
            <a:off x="9611190" y="1013272"/>
            <a:ext cx="2766909" cy="76358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22"/>
          <p:cNvSpPr/>
          <p:nvPr/>
        </p:nvSpPr>
        <p:spPr>
          <a:xfrm flipH="1">
            <a:off x="8851934" y="20687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55" name="Google Shape;355;p22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56" name="Google Shape;356;p22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57" name="Google Shape;357;p22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22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22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60" name="Google Shape;360;p22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60928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3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23"/>
          <p:cNvSpPr txBox="1">
            <a:spLocks noGrp="1"/>
          </p:cNvSpPr>
          <p:nvPr>
            <p:ph type="subTitle" idx="1"/>
          </p:nvPr>
        </p:nvSpPr>
        <p:spPr>
          <a:xfrm>
            <a:off x="2687333" y="2685900"/>
            <a:ext cx="3414000" cy="14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64" name="Google Shape;364;p23"/>
          <p:cNvGrpSpPr/>
          <p:nvPr/>
        </p:nvGrpSpPr>
        <p:grpSpPr>
          <a:xfrm>
            <a:off x="-496015" y="4642132"/>
            <a:ext cx="3814805" cy="1358817"/>
            <a:chOff x="6916014" y="3571573"/>
            <a:chExt cx="2861104" cy="1019113"/>
          </a:xfrm>
        </p:grpSpPr>
        <p:sp>
          <p:nvSpPr>
            <p:cNvPr id="365" name="Google Shape;365;p23"/>
            <p:cNvSpPr/>
            <p:nvPr/>
          </p:nvSpPr>
          <p:spPr>
            <a:xfrm flipH="1">
              <a:off x="7770747" y="3571573"/>
              <a:ext cx="2006371" cy="101911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66" name="Google Shape;366;p23"/>
            <p:cNvSpPr/>
            <p:nvPr/>
          </p:nvSpPr>
          <p:spPr>
            <a:xfrm flipH="1">
              <a:off x="6916014" y="3794765"/>
              <a:ext cx="1127554" cy="572728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67" name="Google Shape;367;p2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68" name="Google Shape;368;p2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69" name="Google Shape;369;p2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2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2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2" name="Google Shape;372;p2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73" name="Google Shape;373;p23"/>
          <p:cNvSpPr/>
          <p:nvPr/>
        </p:nvSpPr>
        <p:spPr>
          <a:xfrm flipH="1">
            <a:off x="312468" y="18798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23"/>
          <p:cNvSpPr/>
          <p:nvPr/>
        </p:nvSpPr>
        <p:spPr>
          <a:xfrm flipH="1">
            <a:off x="9675968" y="471359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3823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7979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6" name="Google Shape;376;p24"/>
          <p:cNvGrpSpPr/>
          <p:nvPr/>
        </p:nvGrpSpPr>
        <p:grpSpPr>
          <a:xfrm>
            <a:off x="2293535" y="4356296"/>
            <a:ext cx="3577477" cy="1411097"/>
            <a:chOff x="4432311" y="2548350"/>
            <a:chExt cx="4488305" cy="1770363"/>
          </a:xfrm>
        </p:grpSpPr>
        <p:sp>
          <p:nvSpPr>
            <p:cNvPr id="377" name="Google Shape;377;p24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78" name="Google Shape;378;p24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79" name="Google Shape;379;p24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380" name="Google Shape;380;p24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381" name="Google Shape;381;p24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24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24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84" name="Google Shape;384;p24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85" name="Google Shape;385;p24"/>
          <p:cNvSpPr txBox="1">
            <a:spLocks noGrp="1"/>
          </p:cNvSpPr>
          <p:nvPr>
            <p:ph type="title"/>
          </p:nvPr>
        </p:nvSpPr>
        <p:spPr>
          <a:xfrm>
            <a:off x="3473767" y="719333"/>
            <a:ext cx="5244400" cy="21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133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24"/>
          <p:cNvSpPr txBox="1">
            <a:spLocks noGrp="1"/>
          </p:cNvSpPr>
          <p:nvPr>
            <p:ph type="subTitle" idx="1"/>
          </p:nvPr>
        </p:nvSpPr>
        <p:spPr>
          <a:xfrm>
            <a:off x="3713100" y="2819967"/>
            <a:ext cx="4766000" cy="130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387" name="Google Shape;387;p24"/>
          <p:cNvGrpSpPr/>
          <p:nvPr/>
        </p:nvGrpSpPr>
        <p:grpSpPr>
          <a:xfrm>
            <a:off x="351289" y="4506100"/>
            <a:ext cx="2755304" cy="1446819"/>
            <a:chOff x="2224701" y="1681903"/>
            <a:chExt cx="4137092" cy="2172400"/>
          </a:xfrm>
        </p:grpSpPr>
        <p:sp>
          <p:nvSpPr>
            <p:cNvPr id="388" name="Google Shape;388;p24"/>
            <p:cNvSpPr/>
            <p:nvPr/>
          </p:nvSpPr>
          <p:spPr>
            <a:xfrm>
              <a:off x="2224701" y="1759450"/>
              <a:ext cx="4137092" cy="2092477"/>
            </a:xfrm>
            <a:custGeom>
              <a:avLst/>
              <a:gdLst/>
              <a:ahLst/>
              <a:cxnLst/>
              <a:rect l="l" t="t" r="r" b="b"/>
              <a:pathLst>
                <a:path w="52208" h="26406" extrusionOk="0">
                  <a:moveTo>
                    <a:pt x="23486" y="1"/>
                  </a:moveTo>
                  <a:cubicBezTo>
                    <a:pt x="23417" y="1"/>
                    <a:pt x="23347" y="4"/>
                    <a:pt x="23278" y="12"/>
                  </a:cubicBezTo>
                  <a:cubicBezTo>
                    <a:pt x="22453" y="73"/>
                    <a:pt x="21567" y="103"/>
                    <a:pt x="20742" y="287"/>
                  </a:cubicBezTo>
                  <a:cubicBezTo>
                    <a:pt x="20468" y="337"/>
                    <a:pt x="20176" y="348"/>
                    <a:pt x="19878" y="348"/>
                  </a:cubicBezTo>
                  <a:cubicBezTo>
                    <a:pt x="19680" y="348"/>
                    <a:pt x="19479" y="343"/>
                    <a:pt x="19279" y="343"/>
                  </a:cubicBezTo>
                  <a:cubicBezTo>
                    <a:pt x="18879" y="343"/>
                    <a:pt x="18482" y="361"/>
                    <a:pt x="18115" y="470"/>
                  </a:cubicBezTo>
                  <a:cubicBezTo>
                    <a:pt x="17321" y="714"/>
                    <a:pt x="16680" y="1570"/>
                    <a:pt x="15916" y="1906"/>
                  </a:cubicBezTo>
                  <a:cubicBezTo>
                    <a:pt x="15122" y="2242"/>
                    <a:pt x="14236" y="2394"/>
                    <a:pt x="13502" y="2792"/>
                  </a:cubicBezTo>
                  <a:cubicBezTo>
                    <a:pt x="12739" y="3189"/>
                    <a:pt x="11731" y="3280"/>
                    <a:pt x="11028" y="3739"/>
                  </a:cubicBezTo>
                  <a:cubicBezTo>
                    <a:pt x="10325" y="4197"/>
                    <a:pt x="10295" y="5602"/>
                    <a:pt x="9653" y="6152"/>
                  </a:cubicBezTo>
                  <a:cubicBezTo>
                    <a:pt x="8981" y="6702"/>
                    <a:pt x="8187" y="7038"/>
                    <a:pt x="7576" y="7649"/>
                  </a:cubicBezTo>
                  <a:cubicBezTo>
                    <a:pt x="6996" y="8229"/>
                    <a:pt x="5988" y="8504"/>
                    <a:pt x="5468" y="9176"/>
                  </a:cubicBezTo>
                  <a:cubicBezTo>
                    <a:pt x="4918" y="9818"/>
                    <a:pt x="4918" y="10917"/>
                    <a:pt x="4460" y="11620"/>
                  </a:cubicBezTo>
                  <a:cubicBezTo>
                    <a:pt x="4002" y="12323"/>
                    <a:pt x="3024" y="12750"/>
                    <a:pt x="2627" y="13483"/>
                  </a:cubicBezTo>
                  <a:cubicBezTo>
                    <a:pt x="2230" y="14247"/>
                    <a:pt x="1741" y="14980"/>
                    <a:pt x="1436" y="15775"/>
                  </a:cubicBezTo>
                  <a:cubicBezTo>
                    <a:pt x="1100" y="16569"/>
                    <a:pt x="794" y="17394"/>
                    <a:pt x="519" y="18218"/>
                  </a:cubicBezTo>
                  <a:cubicBezTo>
                    <a:pt x="275" y="19043"/>
                    <a:pt x="336" y="19960"/>
                    <a:pt x="183" y="20785"/>
                  </a:cubicBezTo>
                  <a:cubicBezTo>
                    <a:pt x="0" y="21640"/>
                    <a:pt x="764" y="22556"/>
                    <a:pt x="672" y="23412"/>
                  </a:cubicBezTo>
                  <a:cubicBezTo>
                    <a:pt x="580" y="24267"/>
                    <a:pt x="31" y="24573"/>
                    <a:pt x="31" y="25458"/>
                  </a:cubicBezTo>
                  <a:cubicBezTo>
                    <a:pt x="1191" y="25856"/>
                    <a:pt x="1130" y="26405"/>
                    <a:pt x="2352" y="26405"/>
                  </a:cubicBezTo>
                  <a:cubicBezTo>
                    <a:pt x="3605" y="26405"/>
                    <a:pt x="3605" y="25611"/>
                    <a:pt x="4827" y="25611"/>
                  </a:cubicBezTo>
                  <a:cubicBezTo>
                    <a:pt x="6049" y="25611"/>
                    <a:pt x="6049" y="25367"/>
                    <a:pt x="7301" y="25367"/>
                  </a:cubicBezTo>
                  <a:cubicBezTo>
                    <a:pt x="8554" y="25367"/>
                    <a:pt x="8523" y="25489"/>
                    <a:pt x="9776" y="25489"/>
                  </a:cubicBezTo>
                  <a:cubicBezTo>
                    <a:pt x="10998" y="25489"/>
                    <a:pt x="10998" y="26253"/>
                    <a:pt x="12250" y="26253"/>
                  </a:cubicBezTo>
                  <a:cubicBezTo>
                    <a:pt x="13472" y="26253"/>
                    <a:pt x="13472" y="25794"/>
                    <a:pt x="14724" y="25794"/>
                  </a:cubicBezTo>
                  <a:cubicBezTo>
                    <a:pt x="15946" y="25794"/>
                    <a:pt x="15946" y="26253"/>
                    <a:pt x="17168" y="26253"/>
                  </a:cubicBezTo>
                  <a:cubicBezTo>
                    <a:pt x="18421" y="26253"/>
                    <a:pt x="18421" y="26405"/>
                    <a:pt x="19643" y="26405"/>
                  </a:cubicBezTo>
                  <a:cubicBezTo>
                    <a:pt x="20895" y="26405"/>
                    <a:pt x="20895" y="25642"/>
                    <a:pt x="22117" y="25642"/>
                  </a:cubicBezTo>
                  <a:cubicBezTo>
                    <a:pt x="23339" y="25642"/>
                    <a:pt x="23370" y="26375"/>
                    <a:pt x="24592" y="26375"/>
                  </a:cubicBezTo>
                  <a:cubicBezTo>
                    <a:pt x="25813" y="26375"/>
                    <a:pt x="25813" y="26253"/>
                    <a:pt x="27066" y="26253"/>
                  </a:cubicBezTo>
                  <a:cubicBezTo>
                    <a:pt x="28288" y="26253"/>
                    <a:pt x="28288" y="26222"/>
                    <a:pt x="29540" y="26222"/>
                  </a:cubicBezTo>
                  <a:cubicBezTo>
                    <a:pt x="30762" y="26222"/>
                    <a:pt x="30762" y="25886"/>
                    <a:pt x="32015" y="25886"/>
                  </a:cubicBezTo>
                  <a:cubicBezTo>
                    <a:pt x="33237" y="25886"/>
                    <a:pt x="33237" y="26375"/>
                    <a:pt x="34489" y="26375"/>
                  </a:cubicBezTo>
                  <a:cubicBezTo>
                    <a:pt x="35711" y="26375"/>
                    <a:pt x="35711" y="25458"/>
                    <a:pt x="36933" y="25458"/>
                  </a:cubicBezTo>
                  <a:cubicBezTo>
                    <a:pt x="38186" y="25458"/>
                    <a:pt x="38186" y="26008"/>
                    <a:pt x="39408" y="26008"/>
                  </a:cubicBezTo>
                  <a:cubicBezTo>
                    <a:pt x="40660" y="26008"/>
                    <a:pt x="40660" y="26161"/>
                    <a:pt x="41882" y="26161"/>
                  </a:cubicBezTo>
                  <a:cubicBezTo>
                    <a:pt x="43134" y="26161"/>
                    <a:pt x="43134" y="25764"/>
                    <a:pt x="44356" y="25764"/>
                  </a:cubicBezTo>
                  <a:cubicBezTo>
                    <a:pt x="45609" y="25764"/>
                    <a:pt x="45609" y="26039"/>
                    <a:pt x="46831" y="26039"/>
                  </a:cubicBezTo>
                  <a:cubicBezTo>
                    <a:pt x="47785" y="26039"/>
                    <a:pt x="48012" y="25897"/>
                    <a:pt x="48607" y="25897"/>
                  </a:cubicBezTo>
                  <a:cubicBezTo>
                    <a:pt x="48793" y="25897"/>
                    <a:pt x="49014" y="25911"/>
                    <a:pt x="49305" y="25947"/>
                  </a:cubicBezTo>
                  <a:cubicBezTo>
                    <a:pt x="50065" y="26042"/>
                    <a:pt x="50400" y="26196"/>
                    <a:pt x="50831" y="26196"/>
                  </a:cubicBezTo>
                  <a:cubicBezTo>
                    <a:pt x="51093" y="26196"/>
                    <a:pt x="51390" y="26139"/>
                    <a:pt x="51841" y="25978"/>
                  </a:cubicBezTo>
                  <a:cubicBezTo>
                    <a:pt x="51841" y="25122"/>
                    <a:pt x="52207" y="24114"/>
                    <a:pt x="52146" y="23320"/>
                  </a:cubicBezTo>
                  <a:cubicBezTo>
                    <a:pt x="52055" y="22495"/>
                    <a:pt x="51749" y="21609"/>
                    <a:pt x="51566" y="20785"/>
                  </a:cubicBezTo>
                  <a:cubicBezTo>
                    <a:pt x="51413" y="19960"/>
                    <a:pt x="50558" y="19288"/>
                    <a:pt x="50313" y="18493"/>
                  </a:cubicBezTo>
                  <a:cubicBezTo>
                    <a:pt x="50100" y="17699"/>
                    <a:pt x="49825" y="16905"/>
                    <a:pt x="49489" y="16111"/>
                  </a:cubicBezTo>
                  <a:cubicBezTo>
                    <a:pt x="49183" y="15347"/>
                    <a:pt x="49550" y="14217"/>
                    <a:pt x="49153" y="13453"/>
                  </a:cubicBezTo>
                  <a:cubicBezTo>
                    <a:pt x="48755" y="12689"/>
                    <a:pt x="48389" y="11864"/>
                    <a:pt x="47900" y="11162"/>
                  </a:cubicBezTo>
                  <a:cubicBezTo>
                    <a:pt x="47442" y="10429"/>
                    <a:pt x="46586" y="9970"/>
                    <a:pt x="46037" y="9329"/>
                  </a:cubicBezTo>
                  <a:cubicBezTo>
                    <a:pt x="45517" y="8657"/>
                    <a:pt x="44418" y="8535"/>
                    <a:pt x="43807" y="7924"/>
                  </a:cubicBezTo>
                  <a:cubicBezTo>
                    <a:pt x="43226" y="7313"/>
                    <a:pt x="43348" y="5907"/>
                    <a:pt x="42676" y="5388"/>
                  </a:cubicBezTo>
                  <a:cubicBezTo>
                    <a:pt x="42004" y="4838"/>
                    <a:pt x="40752" y="5083"/>
                    <a:pt x="40049" y="4624"/>
                  </a:cubicBezTo>
                  <a:cubicBezTo>
                    <a:pt x="39346" y="4136"/>
                    <a:pt x="39102" y="2883"/>
                    <a:pt x="38338" y="2486"/>
                  </a:cubicBezTo>
                  <a:cubicBezTo>
                    <a:pt x="38086" y="2349"/>
                    <a:pt x="37783" y="2314"/>
                    <a:pt x="37461" y="2314"/>
                  </a:cubicBezTo>
                  <a:cubicBezTo>
                    <a:pt x="37118" y="2314"/>
                    <a:pt x="36754" y="2354"/>
                    <a:pt x="36408" y="2354"/>
                  </a:cubicBezTo>
                  <a:cubicBezTo>
                    <a:pt x="36138" y="2354"/>
                    <a:pt x="35879" y="2330"/>
                    <a:pt x="35650" y="2242"/>
                  </a:cubicBezTo>
                  <a:cubicBezTo>
                    <a:pt x="34825" y="1906"/>
                    <a:pt x="34123" y="1600"/>
                    <a:pt x="33267" y="1356"/>
                  </a:cubicBezTo>
                  <a:cubicBezTo>
                    <a:pt x="32443" y="1111"/>
                    <a:pt x="31648" y="1142"/>
                    <a:pt x="30793" y="989"/>
                  </a:cubicBezTo>
                  <a:cubicBezTo>
                    <a:pt x="29968" y="775"/>
                    <a:pt x="29174" y="623"/>
                    <a:pt x="28349" y="500"/>
                  </a:cubicBezTo>
                  <a:cubicBezTo>
                    <a:pt x="27836" y="445"/>
                    <a:pt x="27345" y="434"/>
                    <a:pt x="26849" y="434"/>
                  </a:cubicBezTo>
                  <a:cubicBezTo>
                    <a:pt x="26519" y="434"/>
                    <a:pt x="26186" y="439"/>
                    <a:pt x="25844" y="439"/>
                  </a:cubicBezTo>
                  <a:cubicBezTo>
                    <a:pt x="25058" y="439"/>
                    <a:pt x="24272" y="1"/>
                    <a:pt x="234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" name="Google Shape;389;p24"/>
            <p:cNvSpPr/>
            <p:nvPr/>
          </p:nvSpPr>
          <p:spPr>
            <a:xfrm>
              <a:off x="2227078" y="2680166"/>
              <a:ext cx="4134715" cy="1174136"/>
            </a:xfrm>
            <a:custGeom>
              <a:avLst/>
              <a:gdLst/>
              <a:ahLst/>
              <a:cxnLst/>
              <a:rect l="l" t="t" r="r" b="b"/>
              <a:pathLst>
                <a:path w="52178" h="14817" extrusionOk="0">
                  <a:moveTo>
                    <a:pt x="48176" y="1"/>
                  </a:moveTo>
                  <a:cubicBezTo>
                    <a:pt x="47962" y="245"/>
                    <a:pt x="47778" y="490"/>
                    <a:pt x="47595" y="734"/>
                  </a:cubicBezTo>
                  <a:cubicBezTo>
                    <a:pt x="47526" y="803"/>
                    <a:pt x="47440" y="837"/>
                    <a:pt x="47363" y="837"/>
                  </a:cubicBezTo>
                  <a:cubicBezTo>
                    <a:pt x="47337" y="837"/>
                    <a:pt x="47313" y="833"/>
                    <a:pt x="47290" y="826"/>
                  </a:cubicBezTo>
                  <a:cubicBezTo>
                    <a:pt x="47167" y="1467"/>
                    <a:pt x="46984" y="2078"/>
                    <a:pt x="46709" y="2689"/>
                  </a:cubicBezTo>
                  <a:cubicBezTo>
                    <a:pt x="46656" y="2849"/>
                    <a:pt x="46509" y="2939"/>
                    <a:pt x="46351" y="2939"/>
                  </a:cubicBezTo>
                  <a:cubicBezTo>
                    <a:pt x="46328" y="2939"/>
                    <a:pt x="46305" y="2938"/>
                    <a:pt x="46282" y="2934"/>
                  </a:cubicBezTo>
                  <a:cubicBezTo>
                    <a:pt x="46129" y="2873"/>
                    <a:pt x="45976" y="2811"/>
                    <a:pt x="45823" y="2750"/>
                  </a:cubicBezTo>
                  <a:cubicBezTo>
                    <a:pt x="45029" y="3850"/>
                    <a:pt x="43929" y="4644"/>
                    <a:pt x="43074" y="5744"/>
                  </a:cubicBezTo>
                  <a:cubicBezTo>
                    <a:pt x="43015" y="5803"/>
                    <a:pt x="42917" y="5837"/>
                    <a:pt x="42815" y="5837"/>
                  </a:cubicBezTo>
                  <a:cubicBezTo>
                    <a:pt x="42758" y="5837"/>
                    <a:pt x="42700" y="5827"/>
                    <a:pt x="42646" y="5805"/>
                  </a:cubicBezTo>
                  <a:cubicBezTo>
                    <a:pt x="42463" y="5683"/>
                    <a:pt x="42341" y="5622"/>
                    <a:pt x="42219" y="5530"/>
                  </a:cubicBezTo>
                  <a:cubicBezTo>
                    <a:pt x="42188" y="6874"/>
                    <a:pt x="41913" y="8432"/>
                    <a:pt x="41119" y="9379"/>
                  </a:cubicBezTo>
                  <a:cubicBezTo>
                    <a:pt x="40832" y="9749"/>
                    <a:pt x="40548" y="9898"/>
                    <a:pt x="40278" y="9898"/>
                  </a:cubicBezTo>
                  <a:cubicBezTo>
                    <a:pt x="39744" y="9898"/>
                    <a:pt x="39264" y="9316"/>
                    <a:pt x="38919" y="8707"/>
                  </a:cubicBezTo>
                  <a:cubicBezTo>
                    <a:pt x="38644" y="9013"/>
                    <a:pt x="38369" y="9288"/>
                    <a:pt x="38095" y="9593"/>
                  </a:cubicBezTo>
                  <a:cubicBezTo>
                    <a:pt x="38018" y="9670"/>
                    <a:pt x="37927" y="9708"/>
                    <a:pt x="37839" y="9708"/>
                  </a:cubicBezTo>
                  <a:cubicBezTo>
                    <a:pt x="37751" y="9708"/>
                    <a:pt x="37667" y="9670"/>
                    <a:pt x="37606" y="9593"/>
                  </a:cubicBezTo>
                  <a:cubicBezTo>
                    <a:pt x="37270" y="9227"/>
                    <a:pt x="36842" y="8952"/>
                    <a:pt x="36506" y="8585"/>
                  </a:cubicBezTo>
                  <a:cubicBezTo>
                    <a:pt x="36109" y="8982"/>
                    <a:pt x="35528" y="9227"/>
                    <a:pt x="34948" y="9257"/>
                  </a:cubicBezTo>
                  <a:cubicBezTo>
                    <a:pt x="33909" y="9257"/>
                    <a:pt x="32901" y="9593"/>
                    <a:pt x="32046" y="10174"/>
                  </a:cubicBezTo>
                  <a:cubicBezTo>
                    <a:pt x="31779" y="10343"/>
                    <a:pt x="31520" y="10413"/>
                    <a:pt x="31268" y="10413"/>
                  </a:cubicBezTo>
                  <a:cubicBezTo>
                    <a:pt x="30657" y="10413"/>
                    <a:pt x="30091" y="9996"/>
                    <a:pt x="29572" y="9563"/>
                  </a:cubicBezTo>
                  <a:cubicBezTo>
                    <a:pt x="29388" y="9929"/>
                    <a:pt x="29083" y="10204"/>
                    <a:pt x="28686" y="10387"/>
                  </a:cubicBezTo>
                  <a:cubicBezTo>
                    <a:pt x="28610" y="10404"/>
                    <a:pt x="28529" y="10409"/>
                    <a:pt x="28443" y="10409"/>
                  </a:cubicBezTo>
                  <a:cubicBezTo>
                    <a:pt x="28232" y="10409"/>
                    <a:pt x="27997" y="10374"/>
                    <a:pt x="27782" y="10374"/>
                  </a:cubicBezTo>
                  <a:cubicBezTo>
                    <a:pt x="27589" y="10374"/>
                    <a:pt x="27411" y="10402"/>
                    <a:pt x="27280" y="10510"/>
                  </a:cubicBezTo>
                  <a:cubicBezTo>
                    <a:pt x="26953" y="10774"/>
                    <a:pt x="26669" y="10870"/>
                    <a:pt x="26395" y="10870"/>
                  </a:cubicBezTo>
                  <a:cubicBezTo>
                    <a:pt x="25877" y="10870"/>
                    <a:pt x="25394" y="10526"/>
                    <a:pt x="24714" y="10326"/>
                  </a:cubicBezTo>
                  <a:cubicBezTo>
                    <a:pt x="24409" y="10204"/>
                    <a:pt x="24134" y="10051"/>
                    <a:pt x="23889" y="9838"/>
                  </a:cubicBezTo>
                  <a:cubicBezTo>
                    <a:pt x="23651" y="9706"/>
                    <a:pt x="23457" y="9652"/>
                    <a:pt x="23292" y="9652"/>
                  </a:cubicBezTo>
                  <a:cubicBezTo>
                    <a:pt x="22843" y="9652"/>
                    <a:pt x="22605" y="10052"/>
                    <a:pt x="22270" y="10387"/>
                  </a:cubicBezTo>
                  <a:cubicBezTo>
                    <a:pt x="22064" y="10594"/>
                    <a:pt x="21789" y="10697"/>
                    <a:pt x="21510" y="10697"/>
                  </a:cubicBezTo>
                  <a:cubicBezTo>
                    <a:pt x="21417" y="10697"/>
                    <a:pt x="21323" y="10685"/>
                    <a:pt x="21232" y="10662"/>
                  </a:cubicBezTo>
                  <a:cubicBezTo>
                    <a:pt x="20781" y="10527"/>
                    <a:pt x="20567" y="10414"/>
                    <a:pt x="20374" y="10414"/>
                  </a:cubicBezTo>
                  <a:cubicBezTo>
                    <a:pt x="20176" y="10414"/>
                    <a:pt x="20001" y="10535"/>
                    <a:pt x="19613" y="10876"/>
                  </a:cubicBezTo>
                  <a:cubicBezTo>
                    <a:pt x="19460" y="11060"/>
                    <a:pt x="19246" y="11151"/>
                    <a:pt x="19002" y="11151"/>
                  </a:cubicBezTo>
                  <a:cubicBezTo>
                    <a:pt x="18330" y="11121"/>
                    <a:pt x="17688" y="10907"/>
                    <a:pt x="17169" y="10510"/>
                  </a:cubicBezTo>
                  <a:cubicBezTo>
                    <a:pt x="16766" y="10214"/>
                    <a:pt x="16198" y="9423"/>
                    <a:pt x="15817" y="9423"/>
                  </a:cubicBezTo>
                  <a:cubicBezTo>
                    <a:pt x="15765" y="9423"/>
                    <a:pt x="15716" y="9438"/>
                    <a:pt x="15672" y="9471"/>
                  </a:cubicBezTo>
                  <a:cubicBezTo>
                    <a:pt x="15153" y="9810"/>
                    <a:pt x="14609" y="10175"/>
                    <a:pt x="14055" y="10175"/>
                  </a:cubicBezTo>
                  <a:cubicBezTo>
                    <a:pt x="13761" y="10175"/>
                    <a:pt x="13464" y="10072"/>
                    <a:pt x="13167" y="9807"/>
                  </a:cubicBezTo>
                  <a:cubicBezTo>
                    <a:pt x="12806" y="9475"/>
                    <a:pt x="12505" y="9347"/>
                    <a:pt x="12236" y="9347"/>
                  </a:cubicBezTo>
                  <a:cubicBezTo>
                    <a:pt x="11344" y="9347"/>
                    <a:pt x="10818" y="10754"/>
                    <a:pt x="9715" y="10754"/>
                  </a:cubicBezTo>
                  <a:cubicBezTo>
                    <a:pt x="9287" y="10723"/>
                    <a:pt x="8890" y="10510"/>
                    <a:pt x="8615" y="10174"/>
                  </a:cubicBezTo>
                  <a:cubicBezTo>
                    <a:pt x="8606" y="10161"/>
                    <a:pt x="8593" y="10155"/>
                    <a:pt x="8576" y="10155"/>
                  </a:cubicBezTo>
                  <a:cubicBezTo>
                    <a:pt x="8298" y="10155"/>
                    <a:pt x="7016" y="11681"/>
                    <a:pt x="6843" y="11854"/>
                  </a:cubicBezTo>
                  <a:cubicBezTo>
                    <a:pt x="6777" y="11920"/>
                    <a:pt x="6690" y="11951"/>
                    <a:pt x="6604" y="11951"/>
                  </a:cubicBezTo>
                  <a:cubicBezTo>
                    <a:pt x="6453" y="11951"/>
                    <a:pt x="6302" y="11857"/>
                    <a:pt x="6263" y="11701"/>
                  </a:cubicBezTo>
                  <a:cubicBezTo>
                    <a:pt x="6202" y="11426"/>
                    <a:pt x="6110" y="11182"/>
                    <a:pt x="6049" y="10937"/>
                  </a:cubicBezTo>
                  <a:cubicBezTo>
                    <a:pt x="5853" y="10988"/>
                    <a:pt x="5662" y="11011"/>
                    <a:pt x="5476" y="11011"/>
                  </a:cubicBezTo>
                  <a:cubicBezTo>
                    <a:pt x="4650" y="11011"/>
                    <a:pt x="3929" y="10542"/>
                    <a:pt x="3330" y="9868"/>
                  </a:cubicBezTo>
                  <a:cubicBezTo>
                    <a:pt x="3066" y="9545"/>
                    <a:pt x="2239" y="8181"/>
                    <a:pt x="1768" y="8181"/>
                  </a:cubicBezTo>
                  <a:cubicBezTo>
                    <a:pt x="1749" y="8181"/>
                    <a:pt x="1730" y="8183"/>
                    <a:pt x="1711" y="8188"/>
                  </a:cubicBezTo>
                  <a:cubicBezTo>
                    <a:pt x="1253" y="8341"/>
                    <a:pt x="734" y="8493"/>
                    <a:pt x="245" y="8616"/>
                  </a:cubicBezTo>
                  <a:cubicBezTo>
                    <a:pt x="214" y="8829"/>
                    <a:pt x="184" y="9013"/>
                    <a:pt x="153" y="9166"/>
                  </a:cubicBezTo>
                  <a:cubicBezTo>
                    <a:pt x="1" y="9990"/>
                    <a:pt x="734" y="10937"/>
                    <a:pt x="642" y="11793"/>
                  </a:cubicBezTo>
                  <a:cubicBezTo>
                    <a:pt x="581" y="12648"/>
                    <a:pt x="31" y="12984"/>
                    <a:pt x="31" y="13839"/>
                  </a:cubicBezTo>
                  <a:cubicBezTo>
                    <a:pt x="1161" y="14237"/>
                    <a:pt x="1100" y="14817"/>
                    <a:pt x="2353" y="14817"/>
                  </a:cubicBezTo>
                  <a:cubicBezTo>
                    <a:pt x="3575" y="14817"/>
                    <a:pt x="3575" y="14023"/>
                    <a:pt x="4797" y="14023"/>
                  </a:cubicBezTo>
                  <a:cubicBezTo>
                    <a:pt x="6049" y="14023"/>
                    <a:pt x="6049" y="13748"/>
                    <a:pt x="7271" y="13748"/>
                  </a:cubicBezTo>
                  <a:cubicBezTo>
                    <a:pt x="8524" y="13748"/>
                    <a:pt x="8524" y="13870"/>
                    <a:pt x="9746" y="13870"/>
                  </a:cubicBezTo>
                  <a:cubicBezTo>
                    <a:pt x="10998" y="13870"/>
                    <a:pt x="10998" y="14634"/>
                    <a:pt x="12220" y="14634"/>
                  </a:cubicBezTo>
                  <a:cubicBezTo>
                    <a:pt x="13472" y="14634"/>
                    <a:pt x="13472" y="14175"/>
                    <a:pt x="14694" y="14175"/>
                  </a:cubicBezTo>
                  <a:cubicBezTo>
                    <a:pt x="15916" y="14175"/>
                    <a:pt x="15916" y="14664"/>
                    <a:pt x="17169" y="14664"/>
                  </a:cubicBezTo>
                  <a:cubicBezTo>
                    <a:pt x="18391" y="14664"/>
                    <a:pt x="18391" y="14786"/>
                    <a:pt x="19643" y="14786"/>
                  </a:cubicBezTo>
                  <a:cubicBezTo>
                    <a:pt x="20865" y="14786"/>
                    <a:pt x="20865" y="14023"/>
                    <a:pt x="22087" y="14023"/>
                  </a:cubicBezTo>
                  <a:cubicBezTo>
                    <a:pt x="23340" y="14023"/>
                    <a:pt x="23340" y="14756"/>
                    <a:pt x="24562" y="14756"/>
                  </a:cubicBezTo>
                  <a:cubicBezTo>
                    <a:pt x="25814" y="14756"/>
                    <a:pt x="25814" y="14634"/>
                    <a:pt x="27036" y="14634"/>
                  </a:cubicBezTo>
                  <a:cubicBezTo>
                    <a:pt x="28288" y="14634"/>
                    <a:pt x="28288" y="14603"/>
                    <a:pt x="29510" y="14603"/>
                  </a:cubicBezTo>
                  <a:cubicBezTo>
                    <a:pt x="30763" y="14603"/>
                    <a:pt x="30763" y="14298"/>
                    <a:pt x="31985" y="14298"/>
                  </a:cubicBezTo>
                  <a:cubicBezTo>
                    <a:pt x="33207" y="14298"/>
                    <a:pt x="33207" y="14756"/>
                    <a:pt x="34459" y="14756"/>
                  </a:cubicBezTo>
                  <a:cubicBezTo>
                    <a:pt x="35681" y="14756"/>
                    <a:pt x="35681" y="13839"/>
                    <a:pt x="36934" y="13839"/>
                  </a:cubicBezTo>
                  <a:cubicBezTo>
                    <a:pt x="38156" y="13839"/>
                    <a:pt x="38156" y="14389"/>
                    <a:pt x="39408" y="14389"/>
                  </a:cubicBezTo>
                  <a:cubicBezTo>
                    <a:pt x="40630" y="14389"/>
                    <a:pt x="40630" y="14542"/>
                    <a:pt x="41883" y="14542"/>
                  </a:cubicBezTo>
                  <a:cubicBezTo>
                    <a:pt x="43104" y="14542"/>
                    <a:pt x="43104" y="14145"/>
                    <a:pt x="44357" y="14145"/>
                  </a:cubicBezTo>
                  <a:cubicBezTo>
                    <a:pt x="45579" y="14145"/>
                    <a:pt x="45579" y="14420"/>
                    <a:pt x="46831" y="14420"/>
                  </a:cubicBezTo>
                  <a:cubicBezTo>
                    <a:pt x="47762" y="14420"/>
                    <a:pt x="47984" y="14278"/>
                    <a:pt x="48577" y="14278"/>
                  </a:cubicBezTo>
                  <a:cubicBezTo>
                    <a:pt x="48763" y="14278"/>
                    <a:pt x="48984" y="14292"/>
                    <a:pt x="49275" y="14328"/>
                  </a:cubicBezTo>
                  <a:cubicBezTo>
                    <a:pt x="50076" y="14426"/>
                    <a:pt x="50415" y="14598"/>
                    <a:pt x="50858" y="14598"/>
                  </a:cubicBezTo>
                  <a:cubicBezTo>
                    <a:pt x="51109" y="14598"/>
                    <a:pt x="51392" y="14544"/>
                    <a:pt x="51811" y="14389"/>
                  </a:cubicBezTo>
                  <a:cubicBezTo>
                    <a:pt x="51811" y="13503"/>
                    <a:pt x="52177" y="12526"/>
                    <a:pt x="52116" y="11670"/>
                  </a:cubicBezTo>
                  <a:cubicBezTo>
                    <a:pt x="52025" y="10815"/>
                    <a:pt x="51719" y="9960"/>
                    <a:pt x="51566" y="9135"/>
                  </a:cubicBezTo>
                  <a:cubicBezTo>
                    <a:pt x="51383" y="8310"/>
                    <a:pt x="50558" y="7638"/>
                    <a:pt x="50314" y="6844"/>
                  </a:cubicBezTo>
                  <a:cubicBezTo>
                    <a:pt x="50070" y="6050"/>
                    <a:pt x="49795" y="5255"/>
                    <a:pt x="49459" y="4492"/>
                  </a:cubicBezTo>
                  <a:cubicBezTo>
                    <a:pt x="49153" y="3697"/>
                    <a:pt x="49520" y="2567"/>
                    <a:pt x="49123" y="1803"/>
                  </a:cubicBezTo>
                  <a:cubicBezTo>
                    <a:pt x="48817" y="1223"/>
                    <a:pt x="48512" y="581"/>
                    <a:pt x="48176" y="1"/>
                  </a:cubicBezTo>
                  <a:close/>
                </a:path>
              </a:pathLst>
            </a:custGeom>
            <a:solidFill>
              <a:srgbClr val="24962F">
                <a:alpha val="403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0" name="Google Shape;390;p24"/>
            <p:cNvSpPr/>
            <p:nvPr/>
          </p:nvSpPr>
          <p:spPr>
            <a:xfrm>
              <a:off x="2801636" y="2135732"/>
              <a:ext cx="77807" cy="167339"/>
            </a:xfrm>
            <a:custGeom>
              <a:avLst/>
              <a:gdLst/>
              <a:ahLst/>
              <a:cxnLst/>
              <a:rect l="l" t="t" r="r" b="b"/>
              <a:pathLst>
                <a:path w="796" h="1712" extrusionOk="0">
                  <a:moveTo>
                    <a:pt x="398" y="0"/>
                  </a:moveTo>
                  <a:cubicBezTo>
                    <a:pt x="154" y="0"/>
                    <a:pt x="1" y="398"/>
                    <a:pt x="1" y="856"/>
                  </a:cubicBezTo>
                  <a:cubicBezTo>
                    <a:pt x="1" y="1314"/>
                    <a:pt x="15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24"/>
            <p:cNvSpPr/>
            <p:nvPr/>
          </p:nvSpPr>
          <p:spPr>
            <a:xfrm>
              <a:off x="2801636" y="2240222"/>
              <a:ext cx="74777" cy="62850"/>
            </a:xfrm>
            <a:custGeom>
              <a:avLst/>
              <a:gdLst/>
              <a:ahLst/>
              <a:cxnLst/>
              <a:rect l="l" t="t" r="r" b="b"/>
              <a:pathLst>
                <a:path w="765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42" y="62"/>
                    <a:pt x="490" y="92"/>
                    <a:pt x="337" y="92"/>
                  </a:cubicBezTo>
                  <a:cubicBezTo>
                    <a:pt x="215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98"/>
                    <a:pt x="215" y="642"/>
                    <a:pt x="398" y="642"/>
                  </a:cubicBezTo>
                  <a:cubicBezTo>
                    <a:pt x="581" y="64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24"/>
            <p:cNvSpPr/>
            <p:nvPr/>
          </p:nvSpPr>
          <p:spPr>
            <a:xfrm>
              <a:off x="2688152" y="2186071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9"/>
                    <a:pt x="154" y="616"/>
                    <a:pt x="490" y="952"/>
                  </a:cubicBezTo>
                  <a:cubicBezTo>
                    <a:pt x="736" y="1175"/>
                    <a:pt x="1014" y="1317"/>
                    <a:pt x="1206" y="1317"/>
                  </a:cubicBezTo>
                  <a:cubicBezTo>
                    <a:pt x="1276" y="1317"/>
                    <a:pt x="1335" y="1298"/>
                    <a:pt x="1376" y="1257"/>
                  </a:cubicBezTo>
                  <a:cubicBezTo>
                    <a:pt x="1528" y="1105"/>
                    <a:pt x="1376" y="707"/>
                    <a:pt x="1040" y="371"/>
                  </a:cubicBezTo>
                  <a:cubicBezTo>
                    <a:pt x="800" y="132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24"/>
            <p:cNvSpPr/>
            <p:nvPr/>
          </p:nvSpPr>
          <p:spPr>
            <a:xfrm>
              <a:off x="2738980" y="2264169"/>
              <a:ext cx="92665" cy="53662"/>
            </a:xfrm>
            <a:custGeom>
              <a:avLst/>
              <a:gdLst/>
              <a:ahLst/>
              <a:cxnLst/>
              <a:rect l="l" t="t" r="r" b="b"/>
              <a:pathLst>
                <a:path w="948" h="549" extrusionOk="0">
                  <a:moveTo>
                    <a:pt x="825" y="0"/>
                  </a:moveTo>
                  <a:cubicBezTo>
                    <a:pt x="672" y="127"/>
                    <a:pt x="498" y="191"/>
                    <a:pt x="303" y="191"/>
                  </a:cubicBezTo>
                  <a:cubicBezTo>
                    <a:pt x="264" y="191"/>
                    <a:pt x="224" y="188"/>
                    <a:pt x="184" y="183"/>
                  </a:cubicBezTo>
                  <a:lnTo>
                    <a:pt x="0" y="183"/>
                  </a:lnTo>
                  <a:cubicBezTo>
                    <a:pt x="224" y="407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89"/>
                  </a:cubicBezTo>
                  <a:cubicBezTo>
                    <a:pt x="947" y="397"/>
                    <a:pt x="917" y="214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24"/>
            <p:cNvSpPr/>
            <p:nvPr/>
          </p:nvSpPr>
          <p:spPr>
            <a:xfrm>
              <a:off x="2649347" y="2288019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6" y="0"/>
                  </a:moveTo>
                  <a:cubicBezTo>
                    <a:pt x="398" y="0"/>
                    <a:pt x="1" y="184"/>
                    <a:pt x="1" y="398"/>
                  </a:cubicBezTo>
                  <a:cubicBezTo>
                    <a:pt x="1" y="581"/>
                    <a:pt x="367" y="764"/>
                    <a:pt x="826" y="764"/>
                  </a:cubicBezTo>
                  <a:cubicBezTo>
                    <a:pt x="1314" y="764"/>
                    <a:pt x="1681" y="581"/>
                    <a:pt x="1681" y="398"/>
                  </a:cubicBezTo>
                  <a:cubicBezTo>
                    <a:pt x="1681" y="184"/>
                    <a:pt x="1314" y="0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24"/>
            <p:cNvSpPr/>
            <p:nvPr/>
          </p:nvSpPr>
          <p:spPr>
            <a:xfrm>
              <a:off x="2649347" y="2302974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8" y="0"/>
                  </a:moveTo>
                  <a:cubicBezTo>
                    <a:pt x="1328" y="283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8"/>
                  </a:cubicBezTo>
                  <a:cubicBezTo>
                    <a:pt x="39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67" y="642"/>
                    <a:pt x="826" y="642"/>
                  </a:cubicBezTo>
                  <a:cubicBezTo>
                    <a:pt x="1314" y="642"/>
                    <a:pt x="1681" y="458"/>
                    <a:pt x="1681" y="275"/>
                  </a:cubicBezTo>
                  <a:cubicBezTo>
                    <a:pt x="1681" y="153"/>
                    <a:pt x="1620" y="61"/>
                    <a:pt x="1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24"/>
            <p:cNvSpPr/>
            <p:nvPr/>
          </p:nvSpPr>
          <p:spPr>
            <a:xfrm>
              <a:off x="2688152" y="2338846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93" y="1"/>
                  </a:moveTo>
                  <a:cubicBezTo>
                    <a:pt x="998" y="1"/>
                    <a:pt x="736" y="143"/>
                    <a:pt x="490" y="366"/>
                  </a:cubicBezTo>
                  <a:cubicBezTo>
                    <a:pt x="154" y="702"/>
                    <a:pt x="1" y="1099"/>
                    <a:pt x="154" y="1252"/>
                  </a:cubicBezTo>
                  <a:cubicBezTo>
                    <a:pt x="197" y="1296"/>
                    <a:pt x="264" y="1317"/>
                    <a:pt x="344" y="1317"/>
                  </a:cubicBezTo>
                  <a:cubicBezTo>
                    <a:pt x="542" y="1317"/>
                    <a:pt x="822" y="1186"/>
                    <a:pt x="1040" y="947"/>
                  </a:cubicBezTo>
                  <a:cubicBezTo>
                    <a:pt x="1376" y="611"/>
                    <a:pt x="1528" y="214"/>
                    <a:pt x="1376" y="61"/>
                  </a:cubicBezTo>
                  <a:cubicBezTo>
                    <a:pt x="1326" y="20"/>
                    <a:pt x="1264" y="1"/>
                    <a:pt x="11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2703107" y="2338455"/>
              <a:ext cx="134501" cy="128730"/>
            </a:xfrm>
            <a:custGeom>
              <a:avLst/>
              <a:gdLst/>
              <a:ahLst/>
              <a:cxnLst/>
              <a:rect l="l" t="t" r="r" b="b"/>
              <a:pathLst>
                <a:path w="1376" h="1317" extrusionOk="0">
                  <a:moveTo>
                    <a:pt x="1003" y="1"/>
                  </a:moveTo>
                  <a:cubicBezTo>
                    <a:pt x="961" y="1"/>
                    <a:pt x="922" y="11"/>
                    <a:pt x="887" y="34"/>
                  </a:cubicBezTo>
                  <a:cubicBezTo>
                    <a:pt x="978" y="615"/>
                    <a:pt x="581" y="1165"/>
                    <a:pt x="1" y="1256"/>
                  </a:cubicBezTo>
                  <a:cubicBezTo>
                    <a:pt x="42" y="1297"/>
                    <a:pt x="100" y="1316"/>
                    <a:pt x="170" y="1316"/>
                  </a:cubicBezTo>
                  <a:cubicBezTo>
                    <a:pt x="362" y="1316"/>
                    <a:pt x="641" y="1174"/>
                    <a:pt x="887" y="951"/>
                  </a:cubicBezTo>
                  <a:cubicBezTo>
                    <a:pt x="1192" y="615"/>
                    <a:pt x="1375" y="218"/>
                    <a:pt x="1223" y="65"/>
                  </a:cubicBezTo>
                  <a:cubicBezTo>
                    <a:pt x="1147" y="27"/>
                    <a:pt x="1072" y="1"/>
                    <a:pt x="100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798703" y="23506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4" y="1"/>
                    <a:pt x="0" y="398"/>
                    <a:pt x="0" y="856"/>
                  </a:cubicBezTo>
                  <a:cubicBezTo>
                    <a:pt x="0" y="1345"/>
                    <a:pt x="184" y="1712"/>
                    <a:pt x="397" y="1712"/>
                  </a:cubicBezTo>
                  <a:cubicBezTo>
                    <a:pt x="581" y="1712"/>
                    <a:pt x="764" y="1345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2804666" y="236562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1" y="428"/>
                    <a:pt x="367" y="856"/>
                    <a:pt x="0" y="1039"/>
                  </a:cubicBezTo>
                  <a:cubicBezTo>
                    <a:pt x="61" y="1345"/>
                    <a:pt x="184" y="1559"/>
                    <a:pt x="367" y="1559"/>
                  </a:cubicBezTo>
                  <a:cubicBezTo>
                    <a:pt x="550" y="1559"/>
                    <a:pt x="764" y="119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2840441" y="2338944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8" y="1184"/>
                    <a:pt x="996" y="1330"/>
                    <a:pt x="1187" y="1330"/>
                  </a:cubicBezTo>
                  <a:cubicBezTo>
                    <a:pt x="1265" y="1330"/>
                    <a:pt x="1331" y="1305"/>
                    <a:pt x="1376" y="1251"/>
                  </a:cubicBezTo>
                  <a:cubicBezTo>
                    <a:pt x="1528" y="1098"/>
                    <a:pt x="1376" y="701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2840441" y="2338944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20"/>
                    <a:pt x="154" y="60"/>
                  </a:cubicBezTo>
                  <a:cubicBezTo>
                    <a:pt x="1" y="243"/>
                    <a:pt x="154" y="610"/>
                    <a:pt x="490" y="946"/>
                  </a:cubicBezTo>
                  <a:cubicBezTo>
                    <a:pt x="551" y="946"/>
                    <a:pt x="612" y="932"/>
                    <a:pt x="664" y="932"/>
                  </a:cubicBezTo>
                  <a:cubicBezTo>
                    <a:pt x="690" y="932"/>
                    <a:pt x="714" y="936"/>
                    <a:pt x="734" y="946"/>
                  </a:cubicBezTo>
                  <a:cubicBezTo>
                    <a:pt x="766" y="942"/>
                    <a:pt x="797" y="940"/>
                    <a:pt x="829" y="940"/>
                  </a:cubicBezTo>
                  <a:cubicBezTo>
                    <a:pt x="1041" y="940"/>
                    <a:pt x="1247" y="1027"/>
                    <a:pt x="1406" y="1160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9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2864389" y="2290951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314" y="765"/>
                    <a:pt x="1711" y="581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24"/>
            <p:cNvSpPr/>
            <p:nvPr/>
          </p:nvSpPr>
          <p:spPr>
            <a:xfrm>
              <a:off x="2864389" y="2290951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81"/>
                    <a:pt x="367" y="765"/>
                    <a:pt x="856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24"/>
            <p:cNvSpPr/>
            <p:nvPr/>
          </p:nvSpPr>
          <p:spPr>
            <a:xfrm>
              <a:off x="2840441" y="2186071"/>
              <a:ext cx="149456" cy="129317"/>
            </a:xfrm>
            <a:custGeom>
              <a:avLst/>
              <a:gdLst/>
              <a:ahLst/>
              <a:cxnLst/>
              <a:rect l="l" t="t" r="r" b="b"/>
              <a:pathLst>
                <a:path w="1529" h="1323" extrusionOk="0">
                  <a:moveTo>
                    <a:pt x="1186" y="1"/>
                  </a:moveTo>
                  <a:cubicBezTo>
                    <a:pt x="987" y="1"/>
                    <a:pt x="708" y="132"/>
                    <a:pt x="490" y="371"/>
                  </a:cubicBezTo>
                  <a:cubicBezTo>
                    <a:pt x="154" y="707"/>
                    <a:pt x="1" y="1105"/>
                    <a:pt x="154" y="1257"/>
                  </a:cubicBezTo>
                  <a:cubicBezTo>
                    <a:pt x="206" y="1301"/>
                    <a:pt x="274" y="1322"/>
                    <a:pt x="352" y="1322"/>
                  </a:cubicBezTo>
                  <a:cubicBezTo>
                    <a:pt x="545" y="1322"/>
                    <a:pt x="800" y="1191"/>
                    <a:pt x="1040" y="952"/>
                  </a:cubicBezTo>
                  <a:cubicBezTo>
                    <a:pt x="1376" y="616"/>
                    <a:pt x="1528" y="219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24"/>
            <p:cNvSpPr/>
            <p:nvPr/>
          </p:nvSpPr>
          <p:spPr>
            <a:xfrm>
              <a:off x="2846403" y="2246184"/>
              <a:ext cx="122575" cy="68715"/>
            </a:xfrm>
            <a:custGeom>
              <a:avLst/>
              <a:gdLst/>
              <a:ahLst/>
              <a:cxnLst/>
              <a:rect l="l" t="t" r="r" b="b"/>
              <a:pathLst>
                <a:path w="1254" h="703" extrusionOk="0">
                  <a:moveTo>
                    <a:pt x="1253" y="1"/>
                  </a:moveTo>
                  <a:cubicBezTo>
                    <a:pt x="1101" y="184"/>
                    <a:pt x="856" y="276"/>
                    <a:pt x="643" y="276"/>
                  </a:cubicBezTo>
                  <a:cubicBezTo>
                    <a:pt x="459" y="276"/>
                    <a:pt x="276" y="245"/>
                    <a:pt x="154" y="123"/>
                  </a:cubicBezTo>
                  <a:cubicBezTo>
                    <a:pt x="32" y="337"/>
                    <a:pt x="1" y="551"/>
                    <a:pt x="93" y="642"/>
                  </a:cubicBezTo>
                  <a:cubicBezTo>
                    <a:pt x="134" y="683"/>
                    <a:pt x="192" y="702"/>
                    <a:pt x="262" y="702"/>
                  </a:cubicBezTo>
                  <a:cubicBezTo>
                    <a:pt x="454" y="702"/>
                    <a:pt x="733" y="560"/>
                    <a:pt x="979" y="337"/>
                  </a:cubicBezTo>
                  <a:cubicBezTo>
                    <a:pt x="1101" y="215"/>
                    <a:pt x="116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24"/>
            <p:cNvSpPr/>
            <p:nvPr/>
          </p:nvSpPr>
          <p:spPr>
            <a:xfrm>
              <a:off x="2789711" y="2290951"/>
              <a:ext cx="89732" cy="73797"/>
            </a:xfrm>
            <a:custGeom>
              <a:avLst/>
              <a:gdLst/>
              <a:ahLst/>
              <a:cxnLst/>
              <a:rect l="l" t="t" r="r" b="b"/>
              <a:pathLst>
                <a:path w="918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9" y="755"/>
                    <a:pt x="514" y="755"/>
                  </a:cubicBezTo>
                  <a:cubicBezTo>
                    <a:pt x="718" y="755"/>
                    <a:pt x="917" y="597"/>
                    <a:pt x="917" y="368"/>
                  </a:cubicBezTo>
                  <a:cubicBezTo>
                    <a:pt x="91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24"/>
            <p:cNvSpPr/>
            <p:nvPr/>
          </p:nvSpPr>
          <p:spPr>
            <a:xfrm>
              <a:off x="3551152" y="2885240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44"/>
                    <a:pt x="764" y="855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24"/>
            <p:cNvSpPr/>
            <p:nvPr/>
          </p:nvSpPr>
          <p:spPr>
            <a:xfrm>
              <a:off x="3551152" y="2989730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1" y="61"/>
                    <a:pt x="459" y="92"/>
                    <a:pt x="336" y="92"/>
                  </a:cubicBezTo>
                  <a:cubicBezTo>
                    <a:pt x="214" y="92"/>
                    <a:pt x="92" y="92"/>
                    <a:pt x="0" y="61"/>
                  </a:cubicBezTo>
                  <a:lnTo>
                    <a:pt x="0" y="61"/>
                  </a:lnTo>
                  <a:cubicBezTo>
                    <a:pt x="62" y="397"/>
                    <a:pt x="184" y="642"/>
                    <a:pt x="367" y="642"/>
                  </a:cubicBezTo>
                  <a:cubicBezTo>
                    <a:pt x="550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24"/>
            <p:cNvSpPr/>
            <p:nvPr/>
          </p:nvSpPr>
          <p:spPr>
            <a:xfrm>
              <a:off x="3437669" y="2936166"/>
              <a:ext cx="146426" cy="129512"/>
            </a:xfrm>
            <a:custGeom>
              <a:avLst/>
              <a:gdLst/>
              <a:ahLst/>
              <a:cxnLst/>
              <a:rect l="l" t="t" r="r" b="b"/>
              <a:pathLst>
                <a:path w="1498" h="1325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2" y="1167"/>
                    <a:pt x="978" y="1324"/>
                    <a:pt x="1169" y="1324"/>
                  </a:cubicBezTo>
                  <a:cubicBezTo>
                    <a:pt x="1242" y="1324"/>
                    <a:pt x="1303" y="1301"/>
                    <a:pt x="1345" y="1251"/>
                  </a:cubicBezTo>
                  <a:cubicBezTo>
                    <a:pt x="1497" y="1098"/>
                    <a:pt x="134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24"/>
            <p:cNvSpPr/>
            <p:nvPr/>
          </p:nvSpPr>
          <p:spPr>
            <a:xfrm>
              <a:off x="3485467" y="3013580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7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2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24"/>
            <p:cNvSpPr/>
            <p:nvPr/>
          </p:nvSpPr>
          <p:spPr>
            <a:xfrm>
              <a:off x="3395834" y="303752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97"/>
                  </a:cubicBezTo>
                  <a:cubicBezTo>
                    <a:pt x="1" y="580"/>
                    <a:pt x="367" y="764"/>
                    <a:pt x="856" y="764"/>
                  </a:cubicBezTo>
                  <a:cubicBezTo>
                    <a:pt x="1314" y="764"/>
                    <a:pt x="1712" y="611"/>
                    <a:pt x="1712" y="397"/>
                  </a:cubicBezTo>
                  <a:cubicBezTo>
                    <a:pt x="1712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24"/>
            <p:cNvSpPr/>
            <p:nvPr/>
          </p:nvSpPr>
          <p:spPr>
            <a:xfrm>
              <a:off x="3395834" y="3052384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1"/>
                  </a:moveTo>
                  <a:cubicBezTo>
                    <a:pt x="1358" y="284"/>
                    <a:pt x="1057" y="462"/>
                    <a:pt x="722" y="462"/>
                  </a:cubicBezTo>
                  <a:cubicBezTo>
                    <a:pt x="695" y="462"/>
                    <a:pt x="669" y="461"/>
                    <a:pt x="642" y="459"/>
                  </a:cubicBezTo>
                  <a:cubicBezTo>
                    <a:pt x="614" y="463"/>
                    <a:pt x="586" y="465"/>
                    <a:pt x="557" y="465"/>
                  </a:cubicBezTo>
                  <a:cubicBezTo>
                    <a:pt x="365" y="465"/>
                    <a:pt x="160" y="382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2" y="490"/>
                    <a:pt x="1712" y="276"/>
                  </a:cubicBezTo>
                  <a:cubicBezTo>
                    <a:pt x="1712" y="154"/>
                    <a:pt x="1620" y="62"/>
                    <a:pt x="15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24"/>
            <p:cNvSpPr/>
            <p:nvPr/>
          </p:nvSpPr>
          <p:spPr>
            <a:xfrm>
              <a:off x="3437669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23" y="732"/>
                    <a:pt x="1" y="1098"/>
                    <a:pt x="153" y="1281"/>
                  </a:cubicBezTo>
                  <a:cubicBezTo>
                    <a:pt x="194" y="1322"/>
                    <a:pt x="251" y="1341"/>
                    <a:pt x="319" y="1341"/>
                  </a:cubicBezTo>
                  <a:cubicBezTo>
                    <a:pt x="509" y="1341"/>
                    <a:pt x="784" y="1193"/>
                    <a:pt x="1009" y="945"/>
                  </a:cubicBezTo>
                  <a:cubicBezTo>
                    <a:pt x="1345" y="609"/>
                    <a:pt x="1497" y="212"/>
                    <a:pt x="1345" y="59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24"/>
            <p:cNvSpPr/>
            <p:nvPr/>
          </p:nvSpPr>
          <p:spPr>
            <a:xfrm>
              <a:off x="3449594" y="3087963"/>
              <a:ext cx="134501" cy="131565"/>
            </a:xfrm>
            <a:custGeom>
              <a:avLst/>
              <a:gdLst/>
              <a:ahLst/>
              <a:cxnLst/>
              <a:rect l="l" t="t" r="r" b="b"/>
              <a:pathLst>
                <a:path w="1376" h="1346" extrusionOk="0">
                  <a:moveTo>
                    <a:pt x="1025" y="1"/>
                  </a:moveTo>
                  <a:cubicBezTo>
                    <a:pt x="980" y="1"/>
                    <a:pt x="933" y="11"/>
                    <a:pt x="887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6"/>
                  </a:lnTo>
                  <a:cubicBezTo>
                    <a:pt x="41" y="1327"/>
                    <a:pt x="98" y="1346"/>
                    <a:pt x="167" y="1346"/>
                  </a:cubicBezTo>
                  <a:cubicBezTo>
                    <a:pt x="359" y="1346"/>
                    <a:pt x="639" y="1198"/>
                    <a:pt x="887" y="950"/>
                  </a:cubicBezTo>
                  <a:cubicBezTo>
                    <a:pt x="1223" y="645"/>
                    <a:pt x="1375" y="217"/>
                    <a:pt x="1223" y="64"/>
                  </a:cubicBezTo>
                  <a:cubicBezTo>
                    <a:pt x="1166" y="27"/>
                    <a:pt x="1098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24"/>
            <p:cNvSpPr/>
            <p:nvPr/>
          </p:nvSpPr>
          <p:spPr>
            <a:xfrm>
              <a:off x="3548122" y="310321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5" y="1314"/>
                    <a:pt x="765" y="825"/>
                  </a:cubicBezTo>
                  <a:cubicBezTo>
                    <a:pt x="765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24"/>
            <p:cNvSpPr/>
            <p:nvPr/>
          </p:nvSpPr>
          <p:spPr>
            <a:xfrm>
              <a:off x="3551152" y="311806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cubicBezTo>
                    <a:pt x="611" y="429"/>
                    <a:pt x="398" y="826"/>
                    <a:pt x="0" y="1040"/>
                  </a:cubicBezTo>
                  <a:cubicBezTo>
                    <a:pt x="62" y="1345"/>
                    <a:pt x="184" y="1559"/>
                    <a:pt x="367" y="1559"/>
                  </a:cubicBezTo>
                  <a:cubicBezTo>
                    <a:pt x="550" y="1559"/>
                    <a:pt x="764" y="1162"/>
                    <a:pt x="764" y="703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24"/>
            <p:cNvSpPr/>
            <p:nvPr/>
          </p:nvSpPr>
          <p:spPr>
            <a:xfrm>
              <a:off x="3589958" y="3088452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320" y="0"/>
                  </a:moveTo>
                  <a:cubicBezTo>
                    <a:pt x="251" y="0"/>
                    <a:pt x="194" y="19"/>
                    <a:pt x="153" y="59"/>
                  </a:cubicBezTo>
                  <a:cubicBezTo>
                    <a:pt x="1" y="212"/>
                    <a:pt x="123" y="609"/>
                    <a:pt x="459" y="945"/>
                  </a:cubicBezTo>
                  <a:cubicBezTo>
                    <a:pt x="706" y="1193"/>
                    <a:pt x="987" y="1341"/>
                    <a:pt x="1178" y="1341"/>
                  </a:cubicBezTo>
                  <a:cubicBezTo>
                    <a:pt x="1247" y="1341"/>
                    <a:pt x="1304" y="1322"/>
                    <a:pt x="1345" y="1281"/>
                  </a:cubicBezTo>
                  <a:cubicBezTo>
                    <a:pt x="1497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24"/>
            <p:cNvSpPr/>
            <p:nvPr/>
          </p:nvSpPr>
          <p:spPr>
            <a:xfrm>
              <a:off x="3587025" y="3090896"/>
              <a:ext cx="140365" cy="110941"/>
            </a:xfrm>
            <a:custGeom>
              <a:avLst/>
              <a:gdLst/>
              <a:ahLst/>
              <a:cxnLst/>
              <a:rect l="l" t="t" r="r" b="b"/>
              <a:pathLst>
                <a:path w="1436" h="1135" extrusionOk="0">
                  <a:moveTo>
                    <a:pt x="351" y="0"/>
                  </a:moveTo>
                  <a:cubicBezTo>
                    <a:pt x="273" y="0"/>
                    <a:pt x="205" y="21"/>
                    <a:pt x="153" y="65"/>
                  </a:cubicBezTo>
                  <a:cubicBezTo>
                    <a:pt x="0" y="218"/>
                    <a:pt x="153" y="615"/>
                    <a:pt x="489" y="951"/>
                  </a:cubicBezTo>
                  <a:cubicBezTo>
                    <a:pt x="489" y="936"/>
                    <a:pt x="496" y="928"/>
                    <a:pt x="504" y="928"/>
                  </a:cubicBezTo>
                  <a:cubicBezTo>
                    <a:pt x="512" y="928"/>
                    <a:pt x="519" y="936"/>
                    <a:pt x="519" y="951"/>
                  </a:cubicBezTo>
                  <a:cubicBezTo>
                    <a:pt x="580" y="920"/>
                    <a:pt x="672" y="920"/>
                    <a:pt x="764" y="920"/>
                  </a:cubicBezTo>
                  <a:cubicBezTo>
                    <a:pt x="795" y="916"/>
                    <a:pt x="827" y="915"/>
                    <a:pt x="858" y="915"/>
                  </a:cubicBezTo>
                  <a:cubicBezTo>
                    <a:pt x="1070" y="915"/>
                    <a:pt x="1276" y="1001"/>
                    <a:pt x="1436" y="1134"/>
                  </a:cubicBezTo>
                  <a:cubicBezTo>
                    <a:pt x="1436" y="829"/>
                    <a:pt x="1283" y="554"/>
                    <a:pt x="1039" y="371"/>
                  </a:cubicBezTo>
                  <a:cubicBezTo>
                    <a:pt x="799" y="131"/>
                    <a:pt x="544" y="0"/>
                    <a:pt x="3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24"/>
            <p:cNvSpPr/>
            <p:nvPr/>
          </p:nvSpPr>
          <p:spPr>
            <a:xfrm>
              <a:off x="3610875" y="3043489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24"/>
            <p:cNvSpPr/>
            <p:nvPr/>
          </p:nvSpPr>
          <p:spPr>
            <a:xfrm>
              <a:off x="3610875" y="3040459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214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072" y="764"/>
                    <a:pt x="1264" y="717"/>
                    <a:pt x="1454" y="642"/>
                  </a:cubicBezTo>
                  <a:lnTo>
                    <a:pt x="1454" y="642"/>
                  </a:lnTo>
                  <a:cubicBezTo>
                    <a:pt x="1458" y="642"/>
                    <a:pt x="1462" y="642"/>
                    <a:pt x="1467" y="642"/>
                  </a:cubicBezTo>
                  <a:lnTo>
                    <a:pt x="1528" y="612"/>
                  </a:lnTo>
                  <a:lnTo>
                    <a:pt x="1528" y="612"/>
                  </a:lnTo>
                  <a:cubicBezTo>
                    <a:pt x="1503" y="622"/>
                    <a:pt x="1478" y="632"/>
                    <a:pt x="1454" y="642"/>
                  </a:cubicBezTo>
                  <a:lnTo>
                    <a:pt x="1454" y="642"/>
                  </a:lnTo>
                  <a:cubicBezTo>
                    <a:pt x="1032" y="637"/>
                    <a:pt x="671" y="394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3589958" y="2936166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8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3" y="701"/>
                    <a:pt x="1" y="1098"/>
                    <a:pt x="153" y="1251"/>
                  </a:cubicBezTo>
                  <a:cubicBezTo>
                    <a:pt x="198" y="1304"/>
                    <a:pt x="263" y="1329"/>
                    <a:pt x="342" y="1329"/>
                  </a:cubicBezTo>
                  <a:cubicBezTo>
                    <a:pt x="533" y="1329"/>
                    <a:pt x="801" y="1183"/>
                    <a:pt x="1039" y="945"/>
                  </a:cubicBezTo>
                  <a:cubicBezTo>
                    <a:pt x="1375" y="609"/>
                    <a:pt x="1497" y="212"/>
                    <a:pt x="1345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3595920" y="2995692"/>
              <a:ext cx="122575" cy="69985"/>
            </a:xfrm>
            <a:custGeom>
              <a:avLst/>
              <a:gdLst/>
              <a:ahLst/>
              <a:cxnLst/>
              <a:rect l="l" t="t" r="r" b="b"/>
              <a:pathLst>
                <a:path w="1254" h="716" extrusionOk="0">
                  <a:moveTo>
                    <a:pt x="1253" y="0"/>
                  </a:moveTo>
                  <a:cubicBezTo>
                    <a:pt x="1100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3" y="123"/>
                  </a:cubicBezTo>
                  <a:cubicBezTo>
                    <a:pt x="31" y="367"/>
                    <a:pt x="1" y="550"/>
                    <a:pt x="92" y="642"/>
                  </a:cubicBezTo>
                  <a:cubicBezTo>
                    <a:pt x="134" y="692"/>
                    <a:pt x="195" y="715"/>
                    <a:pt x="268" y="715"/>
                  </a:cubicBezTo>
                  <a:cubicBezTo>
                    <a:pt x="459" y="715"/>
                    <a:pt x="735" y="558"/>
                    <a:pt x="978" y="336"/>
                  </a:cubicBezTo>
                  <a:cubicBezTo>
                    <a:pt x="1070" y="245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3539227" y="3040459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0" y="398"/>
                    <a:pt x="245" y="642"/>
                  </a:cubicBezTo>
                  <a:cubicBezTo>
                    <a:pt x="322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3476474" y="2243252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3476474" y="2347741"/>
              <a:ext cx="74777" cy="62752"/>
            </a:xfrm>
            <a:custGeom>
              <a:avLst/>
              <a:gdLst/>
              <a:ahLst/>
              <a:cxnLst/>
              <a:rect l="l" t="t" r="r" b="b"/>
              <a:pathLst>
                <a:path w="765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12" y="61"/>
                    <a:pt x="459" y="92"/>
                    <a:pt x="337" y="92"/>
                  </a:cubicBezTo>
                  <a:cubicBezTo>
                    <a:pt x="215" y="92"/>
                    <a:pt x="92" y="92"/>
                    <a:pt x="1" y="61"/>
                  </a:cubicBezTo>
                  <a:lnTo>
                    <a:pt x="1" y="61"/>
                  </a:lnTo>
                  <a:cubicBezTo>
                    <a:pt x="62" y="398"/>
                    <a:pt x="184" y="642"/>
                    <a:pt x="367" y="642"/>
                  </a:cubicBezTo>
                  <a:cubicBezTo>
                    <a:pt x="551" y="642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3362991" y="2295252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348" y="1"/>
                  </a:moveTo>
                  <a:cubicBezTo>
                    <a:pt x="266" y="1"/>
                    <a:pt x="198" y="26"/>
                    <a:pt x="154" y="79"/>
                  </a:cubicBezTo>
                  <a:cubicBezTo>
                    <a:pt x="1" y="232"/>
                    <a:pt x="154" y="629"/>
                    <a:pt x="459" y="935"/>
                  </a:cubicBezTo>
                  <a:cubicBezTo>
                    <a:pt x="706" y="1182"/>
                    <a:pt x="987" y="1330"/>
                    <a:pt x="1179" y="1330"/>
                  </a:cubicBezTo>
                  <a:cubicBezTo>
                    <a:pt x="1247" y="1330"/>
                    <a:pt x="1305" y="1311"/>
                    <a:pt x="1345" y="1271"/>
                  </a:cubicBezTo>
                  <a:cubicBezTo>
                    <a:pt x="1498" y="1118"/>
                    <a:pt x="1376" y="721"/>
                    <a:pt x="1040" y="385"/>
                  </a:cubicBezTo>
                  <a:cubicBezTo>
                    <a:pt x="823" y="147"/>
                    <a:pt x="546" y="1"/>
                    <a:pt x="3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24"/>
            <p:cNvSpPr/>
            <p:nvPr/>
          </p:nvSpPr>
          <p:spPr>
            <a:xfrm>
              <a:off x="3413819" y="237159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96" y="107"/>
                    <a:pt x="491" y="190"/>
                    <a:pt x="300" y="190"/>
                  </a:cubicBezTo>
                  <a:cubicBezTo>
                    <a:pt x="271" y="190"/>
                    <a:pt x="242" y="188"/>
                    <a:pt x="214" y="184"/>
                  </a:cubicBezTo>
                  <a:lnTo>
                    <a:pt x="0" y="184"/>
                  </a:lnTo>
                  <a:cubicBezTo>
                    <a:pt x="238" y="400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7"/>
                    <a:pt x="91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24"/>
            <p:cNvSpPr/>
            <p:nvPr/>
          </p:nvSpPr>
          <p:spPr>
            <a:xfrm>
              <a:off x="3321254" y="2395538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9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9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24"/>
            <p:cNvSpPr/>
            <p:nvPr/>
          </p:nvSpPr>
          <p:spPr>
            <a:xfrm>
              <a:off x="3324186" y="241039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28" y="284"/>
                    <a:pt x="1026" y="462"/>
                    <a:pt x="691" y="462"/>
                  </a:cubicBezTo>
                  <a:cubicBezTo>
                    <a:pt x="665" y="462"/>
                    <a:pt x="638" y="461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31" y="490"/>
                    <a:pt x="367" y="642"/>
                    <a:pt x="826" y="642"/>
                  </a:cubicBezTo>
                  <a:cubicBezTo>
                    <a:pt x="1314" y="642"/>
                    <a:pt x="1681" y="490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24"/>
            <p:cNvSpPr/>
            <p:nvPr/>
          </p:nvSpPr>
          <p:spPr>
            <a:xfrm>
              <a:off x="3362991" y="2446463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7" y="0"/>
                    <a:pt x="706" y="148"/>
                    <a:pt x="459" y="396"/>
                  </a:cubicBezTo>
                  <a:cubicBezTo>
                    <a:pt x="154" y="701"/>
                    <a:pt x="1" y="1098"/>
                    <a:pt x="154" y="1282"/>
                  </a:cubicBezTo>
                  <a:cubicBezTo>
                    <a:pt x="194" y="1322"/>
                    <a:pt x="251" y="1341"/>
                    <a:pt x="320" y="1341"/>
                  </a:cubicBezTo>
                  <a:cubicBezTo>
                    <a:pt x="512" y="1341"/>
                    <a:pt x="792" y="1193"/>
                    <a:pt x="1040" y="945"/>
                  </a:cubicBezTo>
                  <a:cubicBezTo>
                    <a:pt x="1345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24"/>
            <p:cNvSpPr/>
            <p:nvPr/>
          </p:nvSpPr>
          <p:spPr>
            <a:xfrm>
              <a:off x="3377946" y="2445975"/>
              <a:ext cx="131470" cy="131565"/>
            </a:xfrm>
            <a:custGeom>
              <a:avLst/>
              <a:gdLst/>
              <a:ahLst/>
              <a:cxnLst/>
              <a:rect l="l" t="t" r="r" b="b"/>
              <a:pathLst>
                <a:path w="1345" h="1346" extrusionOk="0">
                  <a:moveTo>
                    <a:pt x="994" y="1"/>
                  </a:moveTo>
                  <a:cubicBezTo>
                    <a:pt x="949" y="1"/>
                    <a:pt x="903" y="11"/>
                    <a:pt x="856" y="34"/>
                  </a:cubicBezTo>
                  <a:cubicBezTo>
                    <a:pt x="978" y="614"/>
                    <a:pt x="581" y="1164"/>
                    <a:pt x="1" y="1256"/>
                  </a:cubicBezTo>
                  <a:lnTo>
                    <a:pt x="1" y="1287"/>
                  </a:lnTo>
                  <a:cubicBezTo>
                    <a:pt x="41" y="1327"/>
                    <a:pt x="98" y="1346"/>
                    <a:pt x="166" y="1346"/>
                  </a:cubicBezTo>
                  <a:cubicBezTo>
                    <a:pt x="357" y="1346"/>
                    <a:pt x="631" y="1198"/>
                    <a:pt x="856" y="950"/>
                  </a:cubicBezTo>
                  <a:cubicBezTo>
                    <a:pt x="1192" y="645"/>
                    <a:pt x="1345" y="217"/>
                    <a:pt x="1192" y="65"/>
                  </a:cubicBezTo>
                  <a:cubicBezTo>
                    <a:pt x="1135" y="27"/>
                    <a:pt x="1067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24"/>
            <p:cNvSpPr/>
            <p:nvPr/>
          </p:nvSpPr>
          <p:spPr>
            <a:xfrm>
              <a:off x="3473542" y="2461223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0"/>
                  </a:moveTo>
                  <a:cubicBezTo>
                    <a:pt x="183" y="0"/>
                    <a:pt x="0" y="367"/>
                    <a:pt x="0" y="825"/>
                  </a:cubicBezTo>
                  <a:cubicBezTo>
                    <a:pt x="0" y="1314"/>
                    <a:pt x="183" y="1680"/>
                    <a:pt x="39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24"/>
            <p:cNvSpPr/>
            <p:nvPr/>
          </p:nvSpPr>
          <p:spPr>
            <a:xfrm>
              <a:off x="3476474" y="2473148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0"/>
                  </a:moveTo>
                  <a:cubicBezTo>
                    <a:pt x="612" y="428"/>
                    <a:pt x="398" y="856"/>
                    <a:pt x="1" y="1039"/>
                  </a:cubicBezTo>
                  <a:cubicBezTo>
                    <a:pt x="62" y="1345"/>
                    <a:pt x="215" y="1558"/>
                    <a:pt x="398" y="1558"/>
                  </a:cubicBezTo>
                  <a:cubicBezTo>
                    <a:pt x="612" y="1558"/>
                    <a:pt x="764" y="1192"/>
                    <a:pt x="764" y="703"/>
                  </a:cubicBezTo>
                  <a:cubicBezTo>
                    <a:pt x="795" y="45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24"/>
            <p:cNvSpPr/>
            <p:nvPr/>
          </p:nvSpPr>
          <p:spPr>
            <a:xfrm>
              <a:off x="3515280" y="2446463"/>
              <a:ext cx="149456" cy="131076"/>
            </a:xfrm>
            <a:custGeom>
              <a:avLst/>
              <a:gdLst/>
              <a:ahLst/>
              <a:cxnLst/>
              <a:rect l="l" t="t" r="r" b="b"/>
              <a:pathLst>
                <a:path w="1529" h="1341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90" y="945"/>
                  </a:cubicBezTo>
                  <a:cubicBezTo>
                    <a:pt x="714" y="1193"/>
                    <a:pt x="989" y="1341"/>
                    <a:pt x="1179" y="1341"/>
                  </a:cubicBezTo>
                  <a:cubicBezTo>
                    <a:pt x="1247" y="1341"/>
                    <a:pt x="1305" y="1322"/>
                    <a:pt x="1345" y="1282"/>
                  </a:cubicBezTo>
                  <a:cubicBezTo>
                    <a:pt x="1528" y="1098"/>
                    <a:pt x="1376" y="701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24"/>
            <p:cNvSpPr/>
            <p:nvPr/>
          </p:nvSpPr>
          <p:spPr>
            <a:xfrm>
              <a:off x="3515280" y="2448907"/>
              <a:ext cx="137531" cy="110941"/>
            </a:xfrm>
            <a:custGeom>
              <a:avLst/>
              <a:gdLst/>
              <a:ahLst/>
              <a:cxnLst/>
              <a:rect l="l" t="t" r="r" b="b"/>
              <a:pathLst>
                <a:path w="1407" h="1135" extrusionOk="0">
                  <a:moveTo>
                    <a:pt x="338" y="0"/>
                  </a:moveTo>
                  <a:cubicBezTo>
                    <a:pt x="261" y="0"/>
                    <a:pt x="197" y="21"/>
                    <a:pt x="154" y="65"/>
                  </a:cubicBezTo>
                  <a:cubicBezTo>
                    <a:pt x="1" y="218"/>
                    <a:pt x="154" y="615"/>
                    <a:pt x="459" y="951"/>
                  </a:cubicBezTo>
                  <a:lnTo>
                    <a:pt x="490" y="951"/>
                  </a:lnTo>
                  <a:cubicBezTo>
                    <a:pt x="581" y="920"/>
                    <a:pt x="642" y="920"/>
                    <a:pt x="734" y="920"/>
                  </a:cubicBezTo>
                  <a:cubicBezTo>
                    <a:pt x="766" y="917"/>
                    <a:pt x="797" y="915"/>
                    <a:pt x="829" y="915"/>
                  </a:cubicBezTo>
                  <a:cubicBezTo>
                    <a:pt x="1041" y="915"/>
                    <a:pt x="1246" y="1001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800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24"/>
            <p:cNvSpPr/>
            <p:nvPr/>
          </p:nvSpPr>
          <p:spPr>
            <a:xfrm>
              <a:off x="3536197" y="239847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98" y="1"/>
                    <a:pt x="1" y="184"/>
                    <a:pt x="1" y="398"/>
                  </a:cubicBezTo>
                  <a:cubicBezTo>
                    <a:pt x="1" y="612"/>
                    <a:pt x="398" y="764"/>
                    <a:pt x="856" y="764"/>
                  </a:cubicBezTo>
                  <a:cubicBezTo>
                    <a:pt x="1345" y="764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24"/>
            <p:cNvSpPr/>
            <p:nvPr/>
          </p:nvSpPr>
          <p:spPr>
            <a:xfrm>
              <a:off x="3539227" y="240150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0" y="184"/>
                    <a:pt x="0" y="336"/>
                  </a:cubicBezTo>
                  <a:cubicBezTo>
                    <a:pt x="0" y="581"/>
                    <a:pt x="367" y="733"/>
                    <a:pt x="825" y="733"/>
                  </a:cubicBezTo>
                  <a:cubicBezTo>
                    <a:pt x="1041" y="733"/>
                    <a:pt x="1233" y="686"/>
                    <a:pt x="1423" y="611"/>
                  </a:cubicBezTo>
                  <a:lnTo>
                    <a:pt x="1423" y="611"/>
                  </a:lnTo>
                  <a:cubicBezTo>
                    <a:pt x="1427" y="611"/>
                    <a:pt x="1432" y="611"/>
                    <a:pt x="1436" y="611"/>
                  </a:cubicBezTo>
                  <a:lnTo>
                    <a:pt x="1497" y="581"/>
                  </a:lnTo>
                  <a:lnTo>
                    <a:pt x="1497" y="581"/>
                  </a:lnTo>
                  <a:cubicBezTo>
                    <a:pt x="1472" y="591"/>
                    <a:pt x="1448" y="601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0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24"/>
            <p:cNvSpPr/>
            <p:nvPr/>
          </p:nvSpPr>
          <p:spPr>
            <a:xfrm>
              <a:off x="3515280" y="2294177"/>
              <a:ext cx="146426" cy="130001"/>
            </a:xfrm>
            <a:custGeom>
              <a:avLst/>
              <a:gdLst/>
              <a:ahLst/>
              <a:cxnLst/>
              <a:rect l="l" t="t" r="r" b="b"/>
              <a:pathLst>
                <a:path w="1498" h="1330" extrusionOk="0">
                  <a:moveTo>
                    <a:pt x="1179" y="0"/>
                  </a:moveTo>
                  <a:cubicBezTo>
                    <a:pt x="989" y="0"/>
                    <a:pt x="714" y="148"/>
                    <a:pt x="490" y="396"/>
                  </a:cubicBezTo>
                  <a:cubicBezTo>
                    <a:pt x="154" y="701"/>
                    <a:pt x="1" y="1098"/>
                    <a:pt x="154" y="1251"/>
                  </a:cubicBezTo>
                  <a:cubicBezTo>
                    <a:pt x="198" y="1305"/>
                    <a:pt x="264" y="1329"/>
                    <a:pt x="342" y="1329"/>
                  </a:cubicBezTo>
                  <a:cubicBezTo>
                    <a:pt x="533" y="1329"/>
                    <a:pt x="802" y="1183"/>
                    <a:pt x="1039" y="946"/>
                  </a:cubicBezTo>
                  <a:cubicBezTo>
                    <a:pt x="1376" y="609"/>
                    <a:pt x="1498" y="212"/>
                    <a:pt x="1345" y="60"/>
                  </a:cubicBezTo>
                  <a:cubicBezTo>
                    <a:pt x="1305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24"/>
            <p:cNvSpPr/>
            <p:nvPr/>
          </p:nvSpPr>
          <p:spPr>
            <a:xfrm>
              <a:off x="3521242" y="2353704"/>
              <a:ext cx="122575" cy="67346"/>
            </a:xfrm>
            <a:custGeom>
              <a:avLst/>
              <a:gdLst/>
              <a:ahLst/>
              <a:cxnLst/>
              <a:rect l="l" t="t" r="r" b="b"/>
              <a:pathLst>
                <a:path w="1254" h="689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306"/>
                    <a:pt x="642" y="306"/>
                  </a:cubicBezTo>
                  <a:cubicBezTo>
                    <a:pt x="459" y="306"/>
                    <a:pt x="276" y="245"/>
                    <a:pt x="154" y="123"/>
                  </a:cubicBezTo>
                  <a:cubicBezTo>
                    <a:pt x="31" y="337"/>
                    <a:pt x="1" y="550"/>
                    <a:pt x="93" y="642"/>
                  </a:cubicBezTo>
                  <a:cubicBezTo>
                    <a:pt x="124" y="674"/>
                    <a:pt x="176" y="689"/>
                    <a:pt x="242" y="689"/>
                  </a:cubicBezTo>
                  <a:cubicBezTo>
                    <a:pt x="430" y="689"/>
                    <a:pt x="729" y="563"/>
                    <a:pt x="978" y="337"/>
                  </a:cubicBezTo>
                  <a:cubicBezTo>
                    <a:pt x="1070" y="245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0" name="Google Shape;440;p24"/>
            <p:cNvSpPr/>
            <p:nvPr/>
          </p:nvSpPr>
          <p:spPr>
            <a:xfrm>
              <a:off x="3464549" y="2398471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53" y="1"/>
                    <a:pt x="1" y="398"/>
                    <a:pt x="245" y="642"/>
                  </a:cubicBezTo>
                  <a:cubicBezTo>
                    <a:pt x="323" y="720"/>
                    <a:pt x="416" y="754"/>
                    <a:pt x="507" y="754"/>
                  </a:cubicBezTo>
                  <a:cubicBezTo>
                    <a:pt x="702" y="754"/>
                    <a:pt x="886" y="596"/>
                    <a:pt x="886" y="367"/>
                  </a:cubicBezTo>
                  <a:cubicBezTo>
                    <a:pt x="886" y="153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1" name="Google Shape;441;p24"/>
            <p:cNvSpPr/>
            <p:nvPr/>
          </p:nvSpPr>
          <p:spPr>
            <a:xfrm>
              <a:off x="2885306" y="2723961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83" y="0"/>
                    <a:pt x="0" y="367"/>
                    <a:pt x="0" y="856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2" name="Google Shape;442;p24"/>
            <p:cNvSpPr/>
            <p:nvPr/>
          </p:nvSpPr>
          <p:spPr>
            <a:xfrm>
              <a:off x="2882276" y="2828451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42" y="62"/>
                    <a:pt x="489" y="92"/>
                    <a:pt x="337" y="92"/>
                  </a:cubicBezTo>
                  <a:cubicBezTo>
                    <a:pt x="214" y="92"/>
                    <a:pt x="123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98" y="612"/>
                  </a:cubicBezTo>
                  <a:cubicBezTo>
                    <a:pt x="581" y="612"/>
                    <a:pt x="734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3" name="Google Shape;443;p24"/>
            <p:cNvSpPr/>
            <p:nvPr/>
          </p:nvSpPr>
          <p:spPr>
            <a:xfrm>
              <a:off x="2768793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356" y="0"/>
                  </a:moveTo>
                  <a:cubicBezTo>
                    <a:pt x="276" y="0"/>
                    <a:pt x="207" y="25"/>
                    <a:pt x="153" y="79"/>
                  </a:cubicBezTo>
                  <a:cubicBezTo>
                    <a:pt x="1" y="232"/>
                    <a:pt x="153" y="629"/>
                    <a:pt x="490" y="934"/>
                  </a:cubicBezTo>
                  <a:cubicBezTo>
                    <a:pt x="737" y="1182"/>
                    <a:pt x="1017" y="1330"/>
                    <a:pt x="1209" y="1330"/>
                  </a:cubicBezTo>
                  <a:cubicBezTo>
                    <a:pt x="1278" y="1330"/>
                    <a:pt x="1335" y="1311"/>
                    <a:pt x="1375" y="1270"/>
                  </a:cubicBezTo>
                  <a:cubicBezTo>
                    <a:pt x="1528" y="1118"/>
                    <a:pt x="1375" y="720"/>
                    <a:pt x="1039" y="384"/>
                  </a:cubicBezTo>
                  <a:cubicBezTo>
                    <a:pt x="802" y="147"/>
                    <a:pt x="548" y="0"/>
                    <a:pt x="3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4" name="Google Shape;444;p24"/>
            <p:cNvSpPr/>
            <p:nvPr/>
          </p:nvSpPr>
          <p:spPr>
            <a:xfrm>
              <a:off x="2819621" y="2852398"/>
              <a:ext cx="98627" cy="52391"/>
            </a:xfrm>
            <a:custGeom>
              <a:avLst/>
              <a:gdLst/>
              <a:ahLst/>
              <a:cxnLst/>
              <a:rect l="l" t="t" r="r" b="b"/>
              <a:pathLst>
                <a:path w="1009" h="536" extrusionOk="0">
                  <a:moveTo>
                    <a:pt x="855" y="0"/>
                  </a:moveTo>
                  <a:cubicBezTo>
                    <a:pt x="642" y="122"/>
                    <a:pt x="428" y="183"/>
                    <a:pt x="183" y="183"/>
                  </a:cubicBezTo>
                  <a:lnTo>
                    <a:pt x="0" y="183"/>
                  </a:lnTo>
                  <a:cubicBezTo>
                    <a:pt x="249" y="410"/>
                    <a:pt x="515" y="536"/>
                    <a:pt x="698" y="536"/>
                  </a:cubicBezTo>
                  <a:cubicBezTo>
                    <a:pt x="762" y="536"/>
                    <a:pt x="816" y="520"/>
                    <a:pt x="855" y="489"/>
                  </a:cubicBezTo>
                  <a:cubicBezTo>
                    <a:pt x="1008" y="336"/>
                    <a:pt x="917" y="214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5" name="Google Shape;445;p24"/>
            <p:cNvSpPr/>
            <p:nvPr/>
          </p:nvSpPr>
          <p:spPr>
            <a:xfrm>
              <a:off x="2729988" y="287624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6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6" name="Google Shape;446;p24"/>
            <p:cNvSpPr/>
            <p:nvPr/>
          </p:nvSpPr>
          <p:spPr>
            <a:xfrm>
              <a:off x="2729988" y="2891203"/>
              <a:ext cx="164314" cy="62752"/>
            </a:xfrm>
            <a:custGeom>
              <a:avLst/>
              <a:gdLst/>
              <a:ahLst/>
              <a:cxnLst/>
              <a:rect l="l" t="t" r="r" b="b"/>
              <a:pathLst>
                <a:path w="1681" h="642" extrusionOk="0">
                  <a:moveTo>
                    <a:pt x="1497" y="0"/>
                  </a:moveTo>
                  <a:cubicBezTo>
                    <a:pt x="1314" y="275"/>
                    <a:pt x="978" y="458"/>
                    <a:pt x="612" y="458"/>
                  </a:cubicBezTo>
                  <a:cubicBezTo>
                    <a:pt x="398" y="458"/>
                    <a:pt x="184" y="397"/>
                    <a:pt x="1" y="245"/>
                  </a:cubicBezTo>
                  <a:lnTo>
                    <a:pt x="1" y="245"/>
                  </a:lnTo>
                  <a:cubicBezTo>
                    <a:pt x="31" y="458"/>
                    <a:pt x="367" y="642"/>
                    <a:pt x="856" y="642"/>
                  </a:cubicBezTo>
                  <a:cubicBezTo>
                    <a:pt x="1314" y="642"/>
                    <a:pt x="1681" y="458"/>
                    <a:pt x="1681" y="245"/>
                  </a:cubicBezTo>
                  <a:cubicBezTo>
                    <a:pt x="1681" y="153"/>
                    <a:pt x="1620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7" name="Google Shape;447;p24"/>
            <p:cNvSpPr/>
            <p:nvPr/>
          </p:nvSpPr>
          <p:spPr>
            <a:xfrm>
              <a:off x="2768793" y="2925316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87" y="0"/>
                  </a:moveTo>
                  <a:cubicBezTo>
                    <a:pt x="996" y="0"/>
                    <a:pt x="727" y="146"/>
                    <a:pt x="490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202" y="1311"/>
                    <a:pt x="265" y="1330"/>
                    <a:pt x="338" y="1330"/>
                  </a:cubicBezTo>
                  <a:cubicBezTo>
                    <a:pt x="540" y="1330"/>
                    <a:pt x="815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31" y="25"/>
                    <a:pt x="1265" y="0"/>
                    <a:pt x="11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8" name="Google Shape;448;p24"/>
            <p:cNvSpPr/>
            <p:nvPr/>
          </p:nvSpPr>
          <p:spPr>
            <a:xfrm>
              <a:off x="2783748" y="292580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36" y="1"/>
                  </a:moveTo>
                  <a:cubicBezTo>
                    <a:pt x="981" y="1"/>
                    <a:pt x="928" y="16"/>
                    <a:pt x="886" y="43"/>
                  </a:cubicBezTo>
                  <a:cubicBezTo>
                    <a:pt x="978" y="593"/>
                    <a:pt x="581" y="1143"/>
                    <a:pt x="0" y="1235"/>
                  </a:cubicBezTo>
                  <a:lnTo>
                    <a:pt x="0" y="1265"/>
                  </a:lnTo>
                  <a:cubicBezTo>
                    <a:pt x="41" y="1306"/>
                    <a:pt x="100" y="1325"/>
                    <a:pt x="170" y="1325"/>
                  </a:cubicBezTo>
                  <a:cubicBezTo>
                    <a:pt x="362" y="1325"/>
                    <a:pt x="640" y="1183"/>
                    <a:pt x="886" y="960"/>
                  </a:cubicBezTo>
                  <a:cubicBezTo>
                    <a:pt x="1222" y="624"/>
                    <a:pt x="1375" y="227"/>
                    <a:pt x="1222" y="74"/>
                  </a:cubicBezTo>
                  <a:cubicBezTo>
                    <a:pt x="1172" y="23"/>
                    <a:pt x="1103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49" name="Google Shape;449;p24"/>
            <p:cNvSpPr/>
            <p:nvPr/>
          </p:nvSpPr>
          <p:spPr>
            <a:xfrm>
              <a:off x="2882276" y="2938902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67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5"/>
                    <a:pt x="153" y="1712"/>
                    <a:pt x="367" y="1712"/>
                  </a:cubicBezTo>
                  <a:cubicBezTo>
                    <a:pt x="581" y="1712"/>
                    <a:pt x="764" y="1315"/>
                    <a:pt x="764" y="856"/>
                  </a:cubicBezTo>
                  <a:cubicBezTo>
                    <a:pt x="764" y="398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0" name="Google Shape;450;p24"/>
            <p:cNvSpPr/>
            <p:nvPr/>
          </p:nvSpPr>
          <p:spPr>
            <a:xfrm>
              <a:off x="2885306" y="2950925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58"/>
                    <a:pt x="367" y="856"/>
                    <a:pt x="0" y="1069"/>
                  </a:cubicBezTo>
                  <a:cubicBezTo>
                    <a:pt x="61" y="1375"/>
                    <a:pt x="183" y="1589"/>
                    <a:pt x="367" y="1589"/>
                  </a:cubicBezTo>
                  <a:cubicBezTo>
                    <a:pt x="581" y="1589"/>
                    <a:pt x="764" y="1192"/>
                    <a:pt x="764" y="733"/>
                  </a:cubicBezTo>
                  <a:cubicBezTo>
                    <a:pt x="764" y="489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1" name="Google Shape;451;p24"/>
            <p:cNvSpPr/>
            <p:nvPr/>
          </p:nvSpPr>
          <p:spPr>
            <a:xfrm>
              <a:off x="2921081" y="2927075"/>
              <a:ext cx="149456" cy="128339"/>
            </a:xfrm>
            <a:custGeom>
              <a:avLst/>
              <a:gdLst/>
              <a:ahLst/>
              <a:cxnLst/>
              <a:rect l="l" t="t" r="r" b="b"/>
              <a:pathLst>
                <a:path w="1529" h="1313" extrusionOk="0">
                  <a:moveTo>
                    <a:pt x="341" y="1"/>
                  </a:moveTo>
                  <a:cubicBezTo>
                    <a:pt x="267" y="1"/>
                    <a:pt x="203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35" y="1170"/>
                    <a:pt x="1014" y="1312"/>
                    <a:pt x="1206" y="1312"/>
                  </a:cubicBezTo>
                  <a:cubicBezTo>
                    <a:pt x="1276" y="1312"/>
                    <a:pt x="1334" y="1293"/>
                    <a:pt x="1375" y="1252"/>
                  </a:cubicBezTo>
                  <a:cubicBezTo>
                    <a:pt x="1528" y="1100"/>
                    <a:pt x="1375" y="702"/>
                    <a:pt x="1039" y="366"/>
                  </a:cubicBezTo>
                  <a:cubicBezTo>
                    <a:pt x="816" y="143"/>
                    <a:pt x="543" y="1"/>
                    <a:pt x="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2" name="Google Shape;452;p24"/>
            <p:cNvSpPr/>
            <p:nvPr/>
          </p:nvSpPr>
          <p:spPr>
            <a:xfrm>
              <a:off x="2921081" y="292717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13"/>
                    <a:pt x="153" y="610"/>
                    <a:pt x="489" y="946"/>
                  </a:cubicBezTo>
                  <a:lnTo>
                    <a:pt x="520" y="946"/>
                  </a:lnTo>
                  <a:cubicBezTo>
                    <a:pt x="581" y="915"/>
                    <a:pt x="673" y="915"/>
                    <a:pt x="764" y="915"/>
                  </a:cubicBezTo>
                  <a:cubicBezTo>
                    <a:pt x="978" y="915"/>
                    <a:pt x="1223" y="1007"/>
                    <a:pt x="1436" y="1160"/>
                  </a:cubicBezTo>
                  <a:cubicBezTo>
                    <a:pt x="1406" y="854"/>
                    <a:pt x="1284" y="579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3" name="Google Shape;453;p24"/>
            <p:cNvSpPr/>
            <p:nvPr/>
          </p:nvSpPr>
          <p:spPr>
            <a:xfrm>
              <a:off x="2945029" y="287918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67" y="1"/>
                    <a:pt x="0" y="184"/>
                    <a:pt x="0" y="368"/>
                  </a:cubicBezTo>
                  <a:cubicBezTo>
                    <a:pt x="0" y="581"/>
                    <a:pt x="367" y="765"/>
                    <a:pt x="855" y="765"/>
                  </a:cubicBezTo>
                  <a:cubicBezTo>
                    <a:pt x="1314" y="765"/>
                    <a:pt x="1711" y="581"/>
                    <a:pt x="1711" y="368"/>
                  </a:cubicBezTo>
                  <a:cubicBezTo>
                    <a:pt x="1711" y="184"/>
                    <a:pt x="131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4" name="Google Shape;454;p24"/>
            <p:cNvSpPr/>
            <p:nvPr/>
          </p:nvSpPr>
          <p:spPr>
            <a:xfrm>
              <a:off x="2945029" y="2879180"/>
              <a:ext cx="146328" cy="74775"/>
            </a:xfrm>
            <a:custGeom>
              <a:avLst/>
              <a:gdLst/>
              <a:ahLst/>
              <a:cxnLst/>
              <a:rect l="l" t="t" r="r" b="b"/>
              <a:pathLst>
                <a:path w="1497" h="765" extrusionOk="0">
                  <a:moveTo>
                    <a:pt x="489" y="1"/>
                  </a:moveTo>
                  <a:cubicBezTo>
                    <a:pt x="214" y="62"/>
                    <a:pt x="0" y="215"/>
                    <a:pt x="0" y="368"/>
                  </a:cubicBezTo>
                  <a:cubicBezTo>
                    <a:pt x="0" y="551"/>
                    <a:pt x="397" y="765"/>
                    <a:pt x="855" y="765"/>
                  </a:cubicBezTo>
                  <a:cubicBezTo>
                    <a:pt x="1069" y="765"/>
                    <a:pt x="1314" y="704"/>
                    <a:pt x="1497" y="612"/>
                  </a:cubicBezTo>
                  <a:lnTo>
                    <a:pt x="1436" y="612"/>
                  </a:lnTo>
                  <a:cubicBezTo>
                    <a:pt x="1414" y="614"/>
                    <a:pt x="1391" y="615"/>
                    <a:pt x="1369" y="615"/>
                  </a:cubicBezTo>
                  <a:cubicBezTo>
                    <a:pt x="995" y="615"/>
                    <a:pt x="633" y="37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5" name="Google Shape;455;p24"/>
            <p:cNvSpPr/>
            <p:nvPr/>
          </p:nvSpPr>
          <p:spPr>
            <a:xfrm>
              <a:off x="2921081" y="2773029"/>
              <a:ext cx="149456" cy="130001"/>
            </a:xfrm>
            <a:custGeom>
              <a:avLst/>
              <a:gdLst/>
              <a:ahLst/>
              <a:cxnLst/>
              <a:rect l="l" t="t" r="r" b="b"/>
              <a:pathLst>
                <a:path w="1529" h="1330" extrusionOk="0">
                  <a:moveTo>
                    <a:pt x="1168" y="0"/>
                  </a:moveTo>
                  <a:cubicBezTo>
                    <a:pt x="968" y="0"/>
                    <a:pt x="706" y="147"/>
                    <a:pt x="489" y="384"/>
                  </a:cubicBezTo>
                  <a:cubicBezTo>
                    <a:pt x="153" y="720"/>
                    <a:pt x="1" y="1118"/>
                    <a:pt x="153" y="1270"/>
                  </a:cubicBezTo>
                  <a:cubicBezTo>
                    <a:pt x="194" y="1311"/>
                    <a:pt x="251" y="1330"/>
                    <a:pt x="320" y="1330"/>
                  </a:cubicBezTo>
                  <a:cubicBezTo>
                    <a:pt x="512" y="1330"/>
                    <a:pt x="792" y="1182"/>
                    <a:pt x="1039" y="934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2" y="25"/>
                    <a:pt x="1250" y="0"/>
                    <a:pt x="1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6" name="Google Shape;456;p24"/>
            <p:cNvSpPr/>
            <p:nvPr/>
          </p:nvSpPr>
          <p:spPr>
            <a:xfrm>
              <a:off x="2927044" y="2834413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1"/>
                  </a:moveTo>
                  <a:cubicBezTo>
                    <a:pt x="1101" y="184"/>
                    <a:pt x="887" y="276"/>
                    <a:pt x="642" y="276"/>
                  </a:cubicBezTo>
                  <a:cubicBezTo>
                    <a:pt x="459" y="276"/>
                    <a:pt x="276" y="215"/>
                    <a:pt x="154" y="123"/>
                  </a:cubicBezTo>
                  <a:cubicBezTo>
                    <a:pt x="31" y="337"/>
                    <a:pt x="1" y="551"/>
                    <a:pt x="123" y="642"/>
                  </a:cubicBezTo>
                  <a:cubicBezTo>
                    <a:pt x="145" y="664"/>
                    <a:pt x="188" y="676"/>
                    <a:pt x="245" y="676"/>
                  </a:cubicBezTo>
                  <a:cubicBezTo>
                    <a:pt x="426" y="676"/>
                    <a:pt x="746" y="562"/>
                    <a:pt x="978" y="306"/>
                  </a:cubicBezTo>
                  <a:cubicBezTo>
                    <a:pt x="1101" y="215"/>
                    <a:pt x="1192" y="123"/>
                    <a:pt x="12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7" name="Google Shape;457;p24"/>
            <p:cNvSpPr/>
            <p:nvPr/>
          </p:nvSpPr>
          <p:spPr>
            <a:xfrm>
              <a:off x="2870351" y="2876248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3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8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8" name="Google Shape;458;p24"/>
            <p:cNvSpPr/>
            <p:nvPr/>
          </p:nvSpPr>
          <p:spPr>
            <a:xfrm>
              <a:off x="3819856" y="1681903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67" y="0"/>
                  </a:moveTo>
                  <a:cubicBezTo>
                    <a:pt x="154" y="0"/>
                    <a:pt x="1" y="397"/>
                    <a:pt x="1" y="855"/>
                  </a:cubicBezTo>
                  <a:cubicBezTo>
                    <a:pt x="1" y="1314"/>
                    <a:pt x="154" y="1711"/>
                    <a:pt x="367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59" name="Google Shape;459;p24"/>
            <p:cNvSpPr/>
            <p:nvPr/>
          </p:nvSpPr>
          <p:spPr>
            <a:xfrm>
              <a:off x="3816924" y="1786392"/>
              <a:ext cx="74679" cy="62752"/>
            </a:xfrm>
            <a:custGeom>
              <a:avLst/>
              <a:gdLst/>
              <a:ahLst/>
              <a:cxnLst/>
              <a:rect l="l" t="t" r="r" b="b"/>
              <a:pathLst>
                <a:path w="764" h="642" extrusionOk="0">
                  <a:moveTo>
                    <a:pt x="764" y="0"/>
                  </a:moveTo>
                  <a:lnTo>
                    <a:pt x="764" y="0"/>
                  </a:lnTo>
                  <a:cubicBezTo>
                    <a:pt x="642" y="61"/>
                    <a:pt x="489" y="92"/>
                    <a:pt x="336" y="92"/>
                  </a:cubicBezTo>
                  <a:cubicBezTo>
                    <a:pt x="214" y="92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42"/>
                    <a:pt x="397" y="642"/>
                  </a:cubicBezTo>
                  <a:cubicBezTo>
                    <a:pt x="581" y="642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0" name="Google Shape;460;p24"/>
            <p:cNvSpPr/>
            <p:nvPr/>
          </p:nvSpPr>
          <p:spPr>
            <a:xfrm>
              <a:off x="3706373" y="1732241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333" y="1"/>
                  </a:moveTo>
                  <a:cubicBezTo>
                    <a:pt x="259" y="1"/>
                    <a:pt x="198" y="22"/>
                    <a:pt x="154" y="66"/>
                  </a:cubicBezTo>
                  <a:cubicBezTo>
                    <a:pt x="1" y="218"/>
                    <a:pt x="123" y="615"/>
                    <a:pt x="459" y="951"/>
                  </a:cubicBezTo>
                  <a:cubicBezTo>
                    <a:pt x="705" y="1175"/>
                    <a:pt x="984" y="1317"/>
                    <a:pt x="1176" y="1317"/>
                  </a:cubicBezTo>
                  <a:cubicBezTo>
                    <a:pt x="1246" y="1317"/>
                    <a:pt x="1304" y="1298"/>
                    <a:pt x="1345" y="1257"/>
                  </a:cubicBezTo>
                  <a:cubicBezTo>
                    <a:pt x="1498" y="1104"/>
                    <a:pt x="1345" y="707"/>
                    <a:pt x="1040" y="371"/>
                  </a:cubicBezTo>
                  <a:cubicBezTo>
                    <a:pt x="778" y="131"/>
                    <a:pt x="517" y="1"/>
                    <a:pt x="3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1" name="Google Shape;461;p24"/>
            <p:cNvSpPr/>
            <p:nvPr/>
          </p:nvSpPr>
          <p:spPr>
            <a:xfrm>
              <a:off x="3754171" y="1810242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7" y="549"/>
                    <a:pt x="815" y="530"/>
                    <a:pt x="856" y="489"/>
                  </a:cubicBezTo>
                  <a:cubicBezTo>
                    <a:pt x="948" y="398"/>
                    <a:pt x="917" y="215"/>
                    <a:pt x="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2" name="Google Shape;462;p24"/>
            <p:cNvSpPr/>
            <p:nvPr/>
          </p:nvSpPr>
          <p:spPr>
            <a:xfrm>
              <a:off x="3664636" y="183418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83"/>
                    <a:pt x="0" y="367"/>
                  </a:cubicBezTo>
                  <a:cubicBezTo>
                    <a:pt x="0" y="580"/>
                    <a:pt x="367" y="764"/>
                    <a:pt x="825" y="764"/>
                  </a:cubicBezTo>
                  <a:cubicBezTo>
                    <a:pt x="1314" y="764"/>
                    <a:pt x="1680" y="580"/>
                    <a:pt x="1680" y="367"/>
                  </a:cubicBezTo>
                  <a:cubicBezTo>
                    <a:pt x="1680" y="18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3" name="Google Shape;463;p24"/>
            <p:cNvSpPr/>
            <p:nvPr/>
          </p:nvSpPr>
          <p:spPr>
            <a:xfrm>
              <a:off x="3664636" y="1849046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7" y="1"/>
                  </a:moveTo>
                  <a:cubicBezTo>
                    <a:pt x="1314" y="276"/>
                    <a:pt x="978" y="459"/>
                    <a:pt x="611" y="459"/>
                  </a:cubicBezTo>
                  <a:cubicBezTo>
                    <a:pt x="397" y="459"/>
                    <a:pt x="184" y="398"/>
                    <a:pt x="0" y="245"/>
                  </a:cubicBezTo>
                  <a:lnTo>
                    <a:pt x="0" y="245"/>
                  </a:lnTo>
                  <a:cubicBezTo>
                    <a:pt x="0" y="459"/>
                    <a:pt x="367" y="642"/>
                    <a:pt x="825" y="642"/>
                  </a:cubicBezTo>
                  <a:cubicBezTo>
                    <a:pt x="1283" y="642"/>
                    <a:pt x="1680" y="459"/>
                    <a:pt x="1680" y="245"/>
                  </a:cubicBezTo>
                  <a:cubicBezTo>
                    <a:pt x="1680" y="154"/>
                    <a:pt x="1619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4" name="Google Shape;464;p24"/>
            <p:cNvSpPr/>
            <p:nvPr/>
          </p:nvSpPr>
          <p:spPr>
            <a:xfrm>
              <a:off x="3703441" y="1885114"/>
              <a:ext cx="149358" cy="128632"/>
            </a:xfrm>
            <a:custGeom>
              <a:avLst/>
              <a:gdLst/>
              <a:ahLst/>
              <a:cxnLst/>
              <a:rect l="l" t="t" r="r" b="b"/>
              <a:pathLst>
                <a:path w="1528" h="1316" extrusionOk="0">
                  <a:moveTo>
                    <a:pt x="1209" y="0"/>
                  </a:moveTo>
                  <a:cubicBezTo>
                    <a:pt x="1017" y="0"/>
                    <a:pt x="737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7" y="1295"/>
                    <a:pt x="263" y="1316"/>
                    <a:pt x="343" y="1316"/>
                  </a:cubicBezTo>
                  <a:cubicBezTo>
                    <a:pt x="541" y="1316"/>
                    <a:pt x="821" y="1185"/>
                    <a:pt x="1039" y="945"/>
                  </a:cubicBezTo>
                  <a:cubicBezTo>
                    <a:pt x="1375" y="609"/>
                    <a:pt x="1528" y="212"/>
                    <a:pt x="1375" y="59"/>
                  </a:cubicBezTo>
                  <a:cubicBezTo>
                    <a:pt x="1335" y="19"/>
                    <a:pt x="1277" y="0"/>
                    <a:pt x="12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5" name="Google Shape;465;p24"/>
            <p:cNvSpPr/>
            <p:nvPr/>
          </p:nvSpPr>
          <p:spPr>
            <a:xfrm>
              <a:off x="3718396" y="1883746"/>
              <a:ext cx="134403" cy="129512"/>
            </a:xfrm>
            <a:custGeom>
              <a:avLst/>
              <a:gdLst/>
              <a:ahLst/>
              <a:cxnLst/>
              <a:rect l="l" t="t" r="r" b="b"/>
              <a:pathLst>
                <a:path w="1375" h="1325" extrusionOk="0">
                  <a:moveTo>
                    <a:pt x="1020" y="0"/>
                  </a:moveTo>
                  <a:cubicBezTo>
                    <a:pt x="965" y="0"/>
                    <a:pt x="910" y="15"/>
                    <a:pt x="855" y="43"/>
                  </a:cubicBezTo>
                  <a:cubicBezTo>
                    <a:pt x="978" y="623"/>
                    <a:pt x="581" y="1173"/>
                    <a:pt x="0" y="1234"/>
                  </a:cubicBezTo>
                  <a:cubicBezTo>
                    <a:pt x="0" y="1265"/>
                    <a:pt x="0" y="1265"/>
                    <a:pt x="0" y="1265"/>
                  </a:cubicBezTo>
                  <a:cubicBezTo>
                    <a:pt x="41" y="1306"/>
                    <a:pt x="100" y="1325"/>
                    <a:pt x="170" y="1325"/>
                  </a:cubicBezTo>
                  <a:cubicBezTo>
                    <a:pt x="361" y="1325"/>
                    <a:pt x="640" y="1183"/>
                    <a:pt x="886" y="959"/>
                  </a:cubicBezTo>
                  <a:cubicBezTo>
                    <a:pt x="1192" y="623"/>
                    <a:pt x="1375" y="226"/>
                    <a:pt x="1222" y="73"/>
                  </a:cubicBezTo>
                  <a:cubicBezTo>
                    <a:pt x="1155" y="23"/>
                    <a:pt x="1088" y="0"/>
                    <a:pt x="10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6" name="Google Shape;466;p24"/>
            <p:cNvSpPr/>
            <p:nvPr/>
          </p:nvSpPr>
          <p:spPr>
            <a:xfrm>
              <a:off x="3813894" y="1896844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98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64" y="1314"/>
                    <a:pt x="764" y="856"/>
                  </a:cubicBezTo>
                  <a:cubicBezTo>
                    <a:pt x="764" y="398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7" name="Google Shape;467;p24"/>
            <p:cNvSpPr/>
            <p:nvPr/>
          </p:nvSpPr>
          <p:spPr>
            <a:xfrm>
              <a:off x="3819856" y="1911799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51" y="0"/>
                  </a:moveTo>
                  <a:lnTo>
                    <a:pt x="551" y="0"/>
                  </a:lnTo>
                  <a:cubicBezTo>
                    <a:pt x="612" y="428"/>
                    <a:pt x="367" y="825"/>
                    <a:pt x="1" y="1039"/>
                  </a:cubicBezTo>
                  <a:cubicBezTo>
                    <a:pt x="62" y="1344"/>
                    <a:pt x="184" y="1558"/>
                    <a:pt x="367" y="1558"/>
                  </a:cubicBezTo>
                  <a:cubicBezTo>
                    <a:pt x="55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8" name="Google Shape;468;p24"/>
            <p:cNvSpPr/>
            <p:nvPr/>
          </p:nvSpPr>
          <p:spPr>
            <a:xfrm>
              <a:off x="3855729" y="1885017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336" y="1"/>
                  </a:moveTo>
                  <a:cubicBezTo>
                    <a:pt x="264" y="1"/>
                    <a:pt x="202" y="20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29" y="1186"/>
                    <a:pt x="999" y="1317"/>
                    <a:pt x="1190" y="1317"/>
                  </a:cubicBezTo>
                  <a:cubicBezTo>
                    <a:pt x="1267" y="1317"/>
                    <a:pt x="1331" y="1296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31" y="1"/>
                    <a:pt x="3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69" name="Google Shape;469;p24"/>
            <p:cNvSpPr/>
            <p:nvPr/>
          </p:nvSpPr>
          <p:spPr>
            <a:xfrm>
              <a:off x="3855729" y="188511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3" y="19"/>
                    <a:pt x="153" y="59"/>
                  </a:cubicBezTo>
                  <a:cubicBezTo>
                    <a:pt x="0" y="212"/>
                    <a:pt x="153" y="609"/>
                    <a:pt x="459" y="945"/>
                  </a:cubicBezTo>
                  <a:lnTo>
                    <a:pt x="489" y="945"/>
                  </a:lnTo>
                  <a:cubicBezTo>
                    <a:pt x="581" y="945"/>
                    <a:pt x="672" y="915"/>
                    <a:pt x="734" y="915"/>
                  </a:cubicBezTo>
                  <a:cubicBezTo>
                    <a:pt x="978" y="915"/>
                    <a:pt x="1222" y="1006"/>
                    <a:pt x="1406" y="1159"/>
                  </a:cubicBezTo>
                  <a:cubicBezTo>
                    <a:pt x="1406" y="854"/>
                    <a:pt x="1283" y="579"/>
                    <a:pt x="1039" y="396"/>
                  </a:cubicBezTo>
                  <a:cubicBezTo>
                    <a:pt x="792" y="148"/>
                    <a:pt x="511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0" name="Google Shape;470;p24"/>
            <p:cNvSpPr/>
            <p:nvPr/>
          </p:nvSpPr>
          <p:spPr>
            <a:xfrm>
              <a:off x="3879579" y="1837122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84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1" name="Google Shape;471;p24"/>
            <p:cNvSpPr/>
            <p:nvPr/>
          </p:nvSpPr>
          <p:spPr>
            <a:xfrm>
              <a:off x="3879579" y="1837122"/>
              <a:ext cx="146426" cy="74775"/>
            </a:xfrm>
            <a:custGeom>
              <a:avLst/>
              <a:gdLst/>
              <a:ahLst/>
              <a:cxnLst/>
              <a:rect l="l" t="t" r="r" b="b"/>
              <a:pathLst>
                <a:path w="1498" h="765" extrusionOk="0">
                  <a:moveTo>
                    <a:pt x="490" y="1"/>
                  </a:moveTo>
                  <a:cubicBezTo>
                    <a:pt x="184" y="62"/>
                    <a:pt x="1" y="214"/>
                    <a:pt x="1" y="398"/>
                  </a:cubicBezTo>
                  <a:cubicBezTo>
                    <a:pt x="1" y="612"/>
                    <a:pt x="367" y="764"/>
                    <a:pt x="856" y="764"/>
                  </a:cubicBezTo>
                  <a:cubicBezTo>
                    <a:pt x="1070" y="764"/>
                    <a:pt x="1314" y="703"/>
                    <a:pt x="1498" y="612"/>
                  </a:cubicBezTo>
                  <a:lnTo>
                    <a:pt x="1437" y="612"/>
                  </a:lnTo>
                  <a:cubicBezTo>
                    <a:pt x="1414" y="613"/>
                    <a:pt x="1392" y="614"/>
                    <a:pt x="1370" y="614"/>
                  </a:cubicBezTo>
                  <a:cubicBezTo>
                    <a:pt x="995" y="614"/>
                    <a:pt x="634" y="375"/>
                    <a:pt x="49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2" name="Google Shape;472;p24"/>
            <p:cNvSpPr/>
            <p:nvPr/>
          </p:nvSpPr>
          <p:spPr>
            <a:xfrm>
              <a:off x="3855729" y="1732241"/>
              <a:ext cx="149358" cy="128730"/>
            </a:xfrm>
            <a:custGeom>
              <a:avLst/>
              <a:gdLst/>
              <a:ahLst/>
              <a:cxnLst/>
              <a:rect l="l" t="t" r="r" b="b"/>
              <a:pathLst>
                <a:path w="1528" h="1317" extrusionOk="0">
                  <a:moveTo>
                    <a:pt x="1185" y="1"/>
                  </a:moveTo>
                  <a:cubicBezTo>
                    <a:pt x="987" y="1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4" y="1317"/>
                    <a:pt x="793" y="1175"/>
                    <a:pt x="1039" y="951"/>
                  </a:cubicBezTo>
                  <a:cubicBezTo>
                    <a:pt x="1375" y="615"/>
                    <a:pt x="1528" y="218"/>
                    <a:pt x="1375" y="66"/>
                  </a:cubicBezTo>
                  <a:cubicBezTo>
                    <a:pt x="1331" y="22"/>
                    <a:pt x="1265" y="1"/>
                    <a:pt x="11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3" name="Google Shape;473;p24"/>
            <p:cNvSpPr/>
            <p:nvPr/>
          </p:nvSpPr>
          <p:spPr>
            <a:xfrm>
              <a:off x="3861692" y="1792354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69" y="675"/>
                    <a:pt x="228" y="675"/>
                  </a:cubicBezTo>
                  <a:cubicBezTo>
                    <a:pt x="415" y="675"/>
                    <a:pt x="723" y="561"/>
                    <a:pt x="978" y="306"/>
                  </a:cubicBezTo>
                  <a:cubicBezTo>
                    <a:pt x="107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4" name="Google Shape;474;p24"/>
            <p:cNvSpPr/>
            <p:nvPr/>
          </p:nvSpPr>
          <p:spPr>
            <a:xfrm>
              <a:off x="3804999" y="1834189"/>
              <a:ext cx="89634" cy="76730"/>
            </a:xfrm>
            <a:custGeom>
              <a:avLst/>
              <a:gdLst/>
              <a:ahLst/>
              <a:cxnLst/>
              <a:rect l="l" t="t" r="r" b="b"/>
              <a:pathLst>
                <a:path w="917" h="785" extrusionOk="0">
                  <a:moveTo>
                    <a:pt x="519" y="0"/>
                  </a:moveTo>
                  <a:cubicBezTo>
                    <a:pt x="183" y="0"/>
                    <a:pt x="0" y="428"/>
                    <a:pt x="244" y="672"/>
                  </a:cubicBezTo>
                  <a:cubicBezTo>
                    <a:pt x="322" y="750"/>
                    <a:pt x="419" y="784"/>
                    <a:pt x="514" y="784"/>
                  </a:cubicBezTo>
                  <a:cubicBezTo>
                    <a:pt x="718" y="784"/>
                    <a:pt x="916" y="626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5" name="Google Shape;475;p24"/>
            <p:cNvSpPr/>
            <p:nvPr/>
          </p:nvSpPr>
          <p:spPr>
            <a:xfrm>
              <a:off x="4587261" y="1872994"/>
              <a:ext cx="77709" cy="167242"/>
            </a:xfrm>
            <a:custGeom>
              <a:avLst/>
              <a:gdLst/>
              <a:ahLst/>
              <a:cxnLst/>
              <a:rect l="l" t="t" r="r" b="b"/>
              <a:pathLst>
                <a:path w="795" h="1711" extrusionOk="0">
                  <a:moveTo>
                    <a:pt x="398" y="0"/>
                  </a:moveTo>
                  <a:cubicBezTo>
                    <a:pt x="184" y="0"/>
                    <a:pt x="1" y="397"/>
                    <a:pt x="1" y="856"/>
                  </a:cubicBezTo>
                  <a:cubicBezTo>
                    <a:pt x="1" y="1314"/>
                    <a:pt x="184" y="1711"/>
                    <a:pt x="398" y="1711"/>
                  </a:cubicBezTo>
                  <a:cubicBezTo>
                    <a:pt x="612" y="1711"/>
                    <a:pt x="795" y="1314"/>
                    <a:pt x="795" y="856"/>
                  </a:cubicBezTo>
                  <a:cubicBezTo>
                    <a:pt x="795" y="367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6" name="Google Shape;476;p24"/>
            <p:cNvSpPr/>
            <p:nvPr/>
          </p:nvSpPr>
          <p:spPr>
            <a:xfrm>
              <a:off x="4587261" y="197748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0"/>
                  </a:moveTo>
                  <a:cubicBezTo>
                    <a:pt x="642" y="61"/>
                    <a:pt x="490" y="92"/>
                    <a:pt x="337" y="92"/>
                  </a:cubicBezTo>
                  <a:cubicBezTo>
                    <a:pt x="215" y="92"/>
                    <a:pt x="123" y="61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5" y="611"/>
                    <a:pt x="398" y="611"/>
                  </a:cubicBezTo>
                  <a:cubicBezTo>
                    <a:pt x="581" y="611"/>
                    <a:pt x="734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7" name="Google Shape;477;p24"/>
            <p:cNvSpPr/>
            <p:nvPr/>
          </p:nvSpPr>
          <p:spPr>
            <a:xfrm>
              <a:off x="4473778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38" y="1"/>
                  </a:moveTo>
                  <a:cubicBezTo>
                    <a:pt x="261" y="1"/>
                    <a:pt x="197" y="22"/>
                    <a:pt x="154" y="66"/>
                  </a:cubicBezTo>
                  <a:cubicBezTo>
                    <a:pt x="1" y="218"/>
                    <a:pt x="154" y="615"/>
                    <a:pt x="490" y="921"/>
                  </a:cubicBezTo>
                  <a:cubicBezTo>
                    <a:pt x="737" y="1168"/>
                    <a:pt x="1017" y="1316"/>
                    <a:pt x="1209" y="1316"/>
                  </a:cubicBezTo>
                  <a:cubicBezTo>
                    <a:pt x="1278" y="1316"/>
                    <a:pt x="1335" y="1297"/>
                    <a:pt x="1376" y="1257"/>
                  </a:cubicBezTo>
                  <a:cubicBezTo>
                    <a:pt x="1528" y="1104"/>
                    <a:pt x="1376" y="707"/>
                    <a:pt x="1040" y="371"/>
                  </a:cubicBezTo>
                  <a:cubicBezTo>
                    <a:pt x="800" y="131"/>
                    <a:pt x="529" y="1"/>
                    <a:pt x="3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4524606" y="2001333"/>
              <a:ext cx="92665" cy="53760"/>
            </a:xfrm>
            <a:custGeom>
              <a:avLst/>
              <a:gdLst/>
              <a:ahLst/>
              <a:cxnLst/>
              <a:rect l="l" t="t" r="r" b="b"/>
              <a:pathLst>
                <a:path w="948" h="550" extrusionOk="0">
                  <a:moveTo>
                    <a:pt x="825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0" y="184"/>
                  </a:lnTo>
                  <a:cubicBezTo>
                    <a:pt x="224" y="408"/>
                    <a:pt x="497" y="549"/>
                    <a:pt x="687" y="549"/>
                  </a:cubicBezTo>
                  <a:cubicBezTo>
                    <a:pt x="756" y="549"/>
                    <a:pt x="815" y="530"/>
                    <a:pt x="856" y="490"/>
                  </a:cubicBezTo>
                  <a:cubicBezTo>
                    <a:pt x="947" y="398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4432040" y="2025281"/>
              <a:ext cx="167246" cy="74677"/>
            </a:xfrm>
            <a:custGeom>
              <a:avLst/>
              <a:gdLst/>
              <a:ahLst/>
              <a:cxnLst/>
              <a:rect l="l" t="t" r="r" b="b"/>
              <a:pathLst>
                <a:path w="1711" h="764" extrusionOk="0">
                  <a:moveTo>
                    <a:pt x="856" y="0"/>
                  </a:moveTo>
                  <a:cubicBezTo>
                    <a:pt x="397" y="0"/>
                    <a:pt x="0" y="183"/>
                    <a:pt x="0" y="367"/>
                  </a:cubicBezTo>
                  <a:cubicBezTo>
                    <a:pt x="0" y="581"/>
                    <a:pt x="39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434972" y="2040138"/>
              <a:ext cx="164314" cy="62850"/>
            </a:xfrm>
            <a:custGeom>
              <a:avLst/>
              <a:gdLst/>
              <a:ahLst/>
              <a:cxnLst/>
              <a:rect l="l" t="t" r="r" b="b"/>
              <a:pathLst>
                <a:path w="1681" h="643" extrusionOk="0">
                  <a:moveTo>
                    <a:pt x="1498" y="1"/>
                  </a:moveTo>
                  <a:cubicBezTo>
                    <a:pt x="1314" y="306"/>
                    <a:pt x="978" y="459"/>
                    <a:pt x="612" y="459"/>
                  </a:cubicBezTo>
                  <a:cubicBezTo>
                    <a:pt x="398" y="459"/>
                    <a:pt x="184" y="398"/>
                    <a:pt x="1" y="276"/>
                  </a:cubicBezTo>
                  <a:lnTo>
                    <a:pt x="1" y="276"/>
                  </a:lnTo>
                  <a:cubicBezTo>
                    <a:pt x="1" y="459"/>
                    <a:pt x="367" y="642"/>
                    <a:pt x="826" y="642"/>
                  </a:cubicBezTo>
                  <a:cubicBezTo>
                    <a:pt x="1284" y="642"/>
                    <a:pt x="1681" y="459"/>
                    <a:pt x="1681" y="276"/>
                  </a:cubicBezTo>
                  <a:cubicBezTo>
                    <a:pt x="1681" y="154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4473778" y="2075619"/>
              <a:ext cx="149456" cy="129219"/>
            </a:xfrm>
            <a:custGeom>
              <a:avLst/>
              <a:gdLst/>
              <a:ahLst/>
              <a:cxnLst/>
              <a:rect l="l" t="t" r="r" b="b"/>
              <a:pathLst>
                <a:path w="1529" h="1322" extrusionOk="0">
                  <a:moveTo>
                    <a:pt x="1191" y="1"/>
                  </a:moveTo>
                  <a:cubicBezTo>
                    <a:pt x="1000" y="1"/>
                    <a:pt x="729" y="131"/>
                    <a:pt x="490" y="371"/>
                  </a:cubicBezTo>
                  <a:cubicBezTo>
                    <a:pt x="154" y="738"/>
                    <a:pt x="1" y="1104"/>
                    <a:pt x="154" y="1257"/>
                  </a:cubicBezTo>
                  <a:cubicBezTo>
                    <a:pt x="197" y="1301"/>
                    <a:pt x="264" y="1322"/>
                    <a:pt x="344" y="1322"/>
                  </a:cubicBezTo>
                  <a:cubicBezTo>
                    <a:pt x="542" y="1322"/>
                    <a:pt x="822" y="1191"/>
                    <a:pt x="1040" y="95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8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4488733" y="2074837"/>
              <a:ext cx="134501" cy="129512"/>
            </a:xfrm>
            <a:custGeom>
              <a:avLst/>
              <a:gdLst/>
              <a:ahLst/>
              <a:cxnLst/>
              <a:rect l="l" t="t" r="r" b="b"/>
              <a:pathLst>
                <a:path w="1376" h="1325" extrusionOk="0">
                  <a:moveTo>
                    <a:pt x="1026" y="0"/>
                  </a:moveTo>
                  <a:cubicBezTo>
                    <a:pt x="975" y="0"/>
                    <a:pt x="928" y="16"/>
                    <a:pt x="887" y="43"/>
                  </a:cubicBezTo>
                  <a:cubicBezTo>
                    <a:pt x="978" y="623"/>
                    <a:pt x="581" y="1173"/>
                    <a:pt x="1" y="1234"/>
                  </a:cubicBezTo>
                  <a:lnTo>
                    <a:pt x="1" y="1265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2" y="1325"/>
                    <a:pt x="641" y="1183"/>
                    <a:pt x="887" y="959"/>
                  </a:cubicBezTo>
                  <a:cubicBezTo>
                    <a:pt x="1223" y="623"/>
                    <a:pt x="1375" y="226"/>
                    <a:pt x="1223" y="74"/>
                  </a:cubicBezTo>
                  <a:cubicBezTo>
                    <a:pt x="1155" y="23"/>
                    <a:pt x="1088" y="0"/>
                    <a:pt x="10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4584328" y="2087935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4590291" y="2102890"/>
              <a:ext cx="74679" cy="152384"/>
            </a:xfrm>
            <a:custGeom>
              <a:avLst/>
              <a:gdLst/>
              <a:ahLst/>
              <a:cxnLst/>
              <a:rect l="l" t="t" r="r" b="b"/>
              <a:pathLst>
                <a:path w="764" h="1559" extrusionOk="0">
                  <a:moveTo>
                    <a:pt x="550" y="0"/>
                  </a:moveTo>
                  <a:lnTo>
                    <a:pt x="550" y="0"/>
                  </a:lnTo>
                  <a:cubicBezTo>
                    <a:pt x="611" y="428"/>
                    <a:pt x="367" y="825"/>
                    <a:pt x="0" y="1039"/>
                  </a:cubicBezTo>
                  <a:cubicBezTo>
                    <a:pt x="61" y="1345"/>
                    <a:pt x="184" y="1558"/>
                    <a:pt x="336" y="1558"/>
                  </a:cubicBezTo>
                  <a:cubicBezTo>
                    <a:pt x="581" y="1558"/>
                    <a:pt x="764" y="1161"/>
                    <a:pt x="764" y="703"/>
                  </a:cubicBezTo>
                  <a:cubicBezTo>
                    <a:pt x="764" y="459"/>
                    <a:pt x="703" y="214"/>
                    <a:pt x="5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4626066" y="2076108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323" y="1"/>
                  </a:moveTo>
                  <a:cubicBezTo>
                    <a:pt x="253" y="1"/>
                    <a:pt x="195" y="20"/>
                    <a:pt x="154" y="61"/>
                  </a:cubicBezTo>
                  <a:cubicBezTo>
                    <a:pt x="1" y="213"/>
                    <a:pt x="154" y="610"/>
                    <a:pt x="490" y="946"/>
                  </a:cubicBezTo>
                  <a:cubicBezTo>
                    <a:pt x="729" y="1186"/>
                    <a:pt x="1000" y="1317"/>
                    <a:pt x="1191" y="1317"/>
                  </a:cubicBezTo>
                  <a:cubicBezTo>
                    <a:pt x="1268" y="1317"/>
                    <a:pt x="1332" y="1296"/>
                    <a:pt x="1376" y="1252"/>
                  </a:cubicBezTo>
                  <a:cubicBezTo>
                    <a:pt x="1528" y="1099"/>
                    <a:pt x="1376" y="702"/>
                    <a:pt x="1040" y="366"/>
                  </a:cubicBezTo>
                  <a:cubicBezTo>
                    <a:pt x="794" y="142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4626066" y="2076206"/>
              <a:ext cx="137531" cy="113384"/>
            </a:xfrm>
            <a:custGeom>
              <a:avLst/>
              <a:gdLst/>
              <a:ahLst/>
              <a:cxnLst/>
              <a:rect l="l" t="t" r="r" b="b"/>
              <a:pathLst>
                <a:path w="1407" h="1160" extrusionOk="0">
                  <a:moveTo>
                    <a:pt x="320" y="0"/>
                  </a:moveTo>
                  <a:cubicBezTo>
                    <a:pt x="251" y="0"/>
                    <a:pt x="194" y="19"/>
                    <a:pt x="154" y="60"/>
                  </a:cubicBezTo>
                  <a:cubicBezTo>
                    <a:pt x="1" y="212"/>
                    <a:pt x="154" y="609"/>
                    <a:pt x="459" y="945"/>
                  </a:cubicBezTo>
                  <a:lnTo>
                    <a:pt x="490" y="945"/>
                  </a:lnTo>
                  <a:cubicBezTo>
                    <a:pt x="581" y="945"/>
                    <a:pt x="673" y="915"/>
                    <a:pt x="734" y="915"/>
                  </a:cubicBezTo>
                  <a:cubicBezTo>
                    <a:pt x="978" y="915"/>
                    <a:pt x="1223" y="1007"/>
                    <a:pt x="1406" y="1159"/>
                  </a:cubicBezTo>
                  <a:cubicBezTo>
                    <a:pt x="1406" y="854"/>
                    <a:pt x="1284" y="579"/>
                    <a:pt x="1040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4650014" y="2028213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6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4650014" y="2028213"/>
              <a:ext cx="146426" cy="72527"/>
            </a:xfrm>
            <a:custGeom>
              <a:avLst/>
              <a:gdLst/>
              <a:ahLst/>
              <a:cxnLst/>
              <a:rect l="l" t="t" r="r" b="b"/>
              <a:pathLst>
                <a:path w="1498" h="742" extrusionOk="0">
                  <a:moveTo>
                    <a:pt x="489" y="1"/>
                  </a:moveTo>
                  <a:cubicBezTo>
                    <a:pt x="184" y="62"/>
                    <a:pt x="0" y="215"/>
                    <a:pt x="0" y="367"/>
                  </a:cubicBezTo>
                  <a:cubicBezTo>
                    <a:pt x="0" y="581"/>
                    <a:pt x="367" y="734"/>
                    <a:pt x="856" y="734"/>
                  </a:cubicBezTo>
                  <a:cubicBezTo>
                    <a:pt x="893" y="739"/>
                    <a:pt x="932" y="742"/>
                    <a:pt x="972" y="742"/>
                  </a:cubicBezTo>
                  <a:cubicBezTo>
                    <a:pt x="1154" y="742"/>
                    <a:pt x="1346" y="687"/>
                    <a:pt x="1497" y="612"/>
                  </a:cubicBezTo>
                  <a:lnTo>
                    <a:pt x="1436" y="612"/>
                  </a:lnTo>
                  <a:cubicBezTo>
                    <a:pt x="1414" y="613"/>
                    <a:pt x="1391" y="614"/>
                    <a:pt x="1369" y="614"/>
                  </a:cubicBezTo>
                  <a:cubicBezTo>
                    <a:pt x="995" y="614"/>
                    <a:pt x="633" y="375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4626066" y="1923333"/>
              <a:ext cx="149456" cy="128730"/>
            </a:xfrm>
            <a:custGeom>
              <a:avLst/>
              <a:gdLst/>
              <a:ahLst/>
              <a:cxnLst/>
              <a:rect l="l" t="t" r="r" b="b"/>
              <a:pathLst>
                <a:path w="1529" h="1317" extrusionOk="0">
                  <a:moveTo>
                    <a:pt x="1186" y="1"/>
                  </a:moveTo>
                  <a:cubicBezTo>
                    <a:pt x="987" y="1"/>
                    <a:pt x="707" y="131"/>
                    <a:pt x="490" y="371"/>
                  </a:cubicBezTo>
                  <a:cubicBezTo>
                    <a:pt x="154" y="707"/>
                    <a:pt x="1" y="1104"/>
                    <a:pt x="154" y="1257"/>
                  </a:cubicBezTo>
                  <a:cubicBezTo>
                    <a:pt x="194" y="1297"/>
                    <a:pt x="251" y="1316"/>
                    <a:pt x="320" y="1316"/>
                  </a:cubicBezTo>
                  <a:cubicBezTo>
                    <a:pt x="512" y="1316"/>
                    <a:pt x="792" y="1168"/>
                    <a:pt x="1040" y="921"/>
                  </a:cubicBezTo>
                  <a:cubicBezTo>
                    <a:pt x="1376" y="615"/>
                    <a:pt x="1528" y="218"/>
                    <a:pt x="1376" y="66"/>
                  </a:cubicBezTo>
                  <a:cubicBezTo>
                    <a:pt x="1332" y="22"/>
                    <a:pt x="1265" y="1"/>
                    <a:pt x="11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4632029" y="1983446"/>
              <a:ext cx="122575" cy="66076"/>
            </a:xfrm>
            <a:custGeom>
              <a:avLst/>
              <a:gdLst/>
              <a:ahLst/>
              <a:cxnLst/>
              <a:rect l="l" t="t" r="r" b="b"/>
              <a:pathLst>
                <a:path w="1254" h="676" extrusionOk="0">
                  <a:moveTo>
                    <a:pt x="1253" y="0"/>
                  </a:moveTo>
                  <a:lnTo>
                    <a:pt x="1253" y="0"/>
                  </a:lnTo>
                  <a:cubicBezTo>
                    <a:pt x="1101" y="184"/>
                    <a:pt x="856" y="275"/>
                    <a:pt x="642" y="275"/>
                  </a:cubicBezTo>
                  <a:cubicBezTo>
                    <a:pt x="459" y="275"/>
                    <a:pt x="276" y="214"/>
                    <a:pt x="154" y="123"/>
                  </a:cubicBezTo>
                  <a:cubicBezTo>
                    <a:pt x="32" y="337"/>
                    <a:pt x="1" y="550"/>
                    <a:pt x="93" y="642"/>
                  </a:cubicBezTo>
                  <a:cubicBezTo>
                    <a:pt x="123" y="664"/>
                    <a:pt x="171" y="676"/>
                    <a:pt x="232" y="676"/>
                  </a:cubicBezTo>
                  <a:cubicBezTo>
                    <a:pt x="419" y="676"/>
                    <a:pt x="725" y="567"/>
                    <a:pt x="979" y="337"/>
                  </a:cubicBezTo>
                  <a:cubicBezTo>
                    <a:pt x="1070" y="214"/>
                    <a:pt x="1162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1" name="Google Shape;491;p24"/>
            <p:cNvSpPr/>
            <p:nvPr/>
          </p:nvSpPr>
          <p:spPr>
            <a:xfrm>
              <a:off x="4578366" y="2025281"/>
              <a:ext cx="86604" cy="75361"/>
            </a:xfrm>
            <a:custGeom>
              <a:avLst/>
              <a:gdLst/>
              <a:ahLst/>
              <a:cxnLst/>
              <a:rect l="l" t="t" r="r" b="b"/>
              <a:pathLst>
                <a:path w="886" h="771" extrusionOk="0">
                  <a:moveTo>
                    <a:pt x="489" y="0"/>
                  </a:moveTo>
                  <a:cubicBezTo>
                    <a:pt x="153" y="31"/>
                    <a:pt x="0" y="428"/>
                    <a:pt x="244" y="672"/>
                  </a:cubicBezTo>
                  <a:cubicBezTo>
                    <a:pt x="322" y="740"/>
                    <a:pt x="415" y="771"/>
                    <a:pt x="505" y="771"/>
                  </a:cubicBezTo>
                  <a:cubicBezTo>
                    <a:pt x="701" y="771"/>
                    <a:pt x="886" y="627"/>
                    <a:pt x="886" y="397"/>
                  </a:cubicBezTo>
                  <a:cubicBezTo>
                    <a:pt x="886" y="183"/>
                    <a:pt x="703" y="0"/>
                    <a:pt x="4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2" name="Google Shape;492;p24"/>
            <p:cNvSpPr/>
            <p:nvPr/>
          </p:nvSpPr>
          <p:spPr>
            <a:xfrm>
              <a:off x="4181224" y="2282056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0"/>
                  </a:moveTo>
                  <a:cubicBezTo>
                    <a:pt x="183" y="0"/>
                    <a:pt x="0" y="397"/>
                    <a:pt x="0" y="856"/>
                  </a:cubicBezTo>
                  <a:cubicBezTo>
                    <a:pt x="0" y="1314"/>
                    <a:pt x="183" y="1711"/>
                    <a:pt x="39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3" name="Google Shape;493;p24"/>
            <p:cNvSpPr/>
            <p:nvPr/>
          </p:nvSpPr>
          <p:spPr>
            <a:xfrm>
              <a:off x="4181224" y="2386546"/>
              <a:ext cx="74679" cy="62850"/>
            </a:xfrm>
            <a:custGeom>
              <a:avLst/>
              <a:gdLst/>
              <a:ahLst/>
              <a:cxnLst/>
              <a:rect l="l" t="t" r="r" b="b"/>
              <a:pathLst>
                <a:path w="764" h="643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2"/>
                    <a:pt x="336" y="92"/>
                  </a:cubicBezTo>
                  <a:cubicBezTo>
                    <a:pt x="214" y="92"/>
                    <a:pt x="92" y="92"/>
                    <a:pt x="0" y="62"/>
                  </a:cubicBezTo>
                  <a:lnTo>
                    <a:pt x="0" y="62"/>
                  </a:lnTo>
                  <a:cubicBezTo>
                    <a:pt x="61" y="398"/>
                    <a:pt x="183" y="642"/>
                    <a:pt x="367" y="642"/>
                  </a:cubicBezTo>
                  <a:cubicBezTo>
                    <a:pt x="550" y="64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4" name="Google Shape;494;p24"/>
            <p:cNvSpPr/>
            <p:nvPr/>
          </p:nvSpPr>
          <p:spPr>
            <a:xfrm>
              <a:off x="4067740" y="2332982"/>
              <a:ext cx="149358" cy="129512"/>
            </a:xfrm>
            <a:custGeom>
              <a:avLst/>
              <a:gdLst/>
              <a:ahLst/>
              <a:cxnLst/>
              <a:rect l="l" t="t" r="r" b="b"/>
              <a:pathLst>
                <a:path w="1528" h="1325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10" y="1167"/>
                    <a:pt x="980" y="1324"/>
                    <a:pt x="1170" y="1324"/>
                  </a:cubicBezTo>
                  <a:cubicBezTo>
                    <a:pt x="1242" y="1324"/>
                    <a:pt x="1302" y="1302"/>
                    <a:pt x="1344" y="1251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5" name="Google Shape;495;p24"/>
            <p:cNvSpPr/>
            <p:nvPr/>
          </p:nvSpPr>
          <p:spPr>
            <a:xfrm>
              <a:off x="4118471" y="2410396"/>
              <a:ext cx="89732" cy="51316"/>
            </a:xfrm>
            <a:custGeom>
              <a:avLst/>
              <a:gdLst/>
              <a:ahLst/>
              <a:cxnLst/>
              <a:rect l="l" t="t" r="r" b="b"/>
              <a:pathLst>
                <a:path w="918" h="525" extrusionOk="0">
                  <a:moveTo>
                    <a:pt x="825" y="1"/>
                  </a:moveTo>
                  <a:cubicBezTo>
                    <a:pt x="666" y="107"/>
                    <a:pt x="484" y="190"/>
                    <a:pt x="279" y="190"/>
                  </a:cubicBezTo>
                  <a:cubicBezTo>
                    <a:pt x="248" y="190"/>
                    <a:pt x="216" y="188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64" y="525"/>
                    <a:pt x="644" y="525"/>
                  </a:cubicBezTo>
                  <a:cubicBezTo>
                    <a:pt x="718" y="525"/>
                    <a:pt x="781" y="504"/>
                    <a:pt x="825" y="459"/>
                  </a:cubicBezTo>
                  <a:cubicBezTo>
                    <a:pt x="917" y="36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6" name="Google Shape;496;p24"/>
            <p:cNvSpPr/>
            <p:nvPr/>
          </p:nvSpPr>
          <p:spPr>
            <a:xfrm>
              <a:off x="4025905" y="2434343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4"/>
                    <a:pt x="1" y="397"/>
                  </a:cubicBezTo>
                  <a:cubicBezTo>
                    <a:pt x="1" y="611"/>
                    <a:pt x="398" y="764"/>
                    <a:pt x="856" y="764"/>
                  </a:cubicBezTo>
                  <a:cubicBezTo>
                    <a:pt x="1345" y="764"/>
                    <a:pt x="1711" y="581"/>
                    <a:pt x="1711" y="397"/>
                  </a:cubicBezTo>
                  <a:cubicBezTo>
                    <a:pt x="1711" y="184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7" name="Google Shape;497;p24"/>
            <p:cNvSpPr/>
            <p:nvPr/>
          </p:nvSpPr>
          <p:spPr>
            <a:xfrm>
              <a:off x="4025905" y="2449298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528" y="0"/>
                  </a:moveTo>
                  <a:cubicBezTo>
                    <a:pt x="1358" y="283"/>
                    <a:pt x="1057" y="462"/>
                    <a:pt x="721" y="462"/>
                  </a:cubicBezTo>
                  <a:cubicBezTo>
                    <a:pt x="695" y="462"/>
                    <a:pt x="669" y="460"/>
                    <a:pt x="642" y="458"/>
                  </a:cubicBezTo>
                  <a:cubicBezTo>
                    <a:pt x="428" y="458"/>
                    <a:pt x="184" y="397"/>
                    <a:pt x="1" y="275"/>
                  </a:cubicBezTo>
                  <a:lnTo>
                    <a:pt x="1" y="275"/>
                  </a:lnTo>
                  <a:cubicBezTo>
                    <a:pt x="31" y="489"/>
                    <a:pt x="398" y="672"/>
                    <a:pt x="856" y="672"/>
                  </a:cubicBezTo>
                  <a:cubicBezTo>
                    <a:pt x="1314" y="672"/>
                    <a:pt x="1711" y="489"/>
                    <a:pt x="1711" y="275"/>
                  </a:cubicBezTo>
                  <a:cubicBezTo>
                    <a:pt x="1711" y="153"/>
                    <a:pt x="1650" y="6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8" name="Google Shape;498;p24"/>
            <p:cNvSpPr/>
            <p:nvPr/>
          </p:nvSpPr>
          <p:spPr>
            <a:xfrm>
              <a:off x="4067740" y="2485268"/>
              <a:ext cx="146426" cy="131076"/>
            </a:xfrm>
            <a:custGeom>
              <a:avLst/>
              <a:gdLst/>
              <a:ahLst/>
              <a:cxnLst/>
              <a:rect l="l" t="t" r="r" b="b"/>
              <a:pathLst>
                <a:path w="1498" h="1341" extrusionOk="0">
                  <a:moveTo>
                    <a:pt x="1179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32"/>
                    <a:pt x="0" y="1098"/>
                    <a:pt x="153" y="1282"/>
                  </a:cubicBezTo>
                  <a:cubicBezTo>
                    <a:pt x="193" y="1322"/>
                    <a:pt x="251" y="1341"/>
                    <a:pt x="319" y="1341"/>
                  </a:cubicBezTo>
                  <a:cubicBezTo>
                    <a:pt x="511" y="1341"/>
                    <a:pt x="792" y="1193"/>
                    <a:pt x="1039" y="946"/>
                  </a:cubicBezTo>
                  <a:cubicBezTo>
                    <a:pt x="1344" y="610"/>
                    <a:pt x="1497" y="212"/>
                    <a:pt x="1344" y="60"/>
                  </a:cubicBezTo>
                  <a:cubicBezTo>
                    <a:pt x="1304" y="19"/>
                    <a:pt x="1247" y="0"/>
                    <a:pt x="11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9" name="Google Shape;499;p24"/>
            <p:cNvSpPr/>
            <p:nvPr/>
          </p:nvSpPr>
          <p:spPr>
            <a:xfrm>
              <a:off x="4082696" y="2484779"/>
              <a:ext cx="134403" cy="131565"/>
            </a:xfrm>
            <a:custGeom>
              <a:avLst/>
              <a:gdLst/>
              <a:ahLst/>
              <a:cxnLst/>
              <a:rect l="l" t="t" r="r" b="b"/>
              <a:pathLst>
                <a:path w="1375" h="1346" extrusionOk="0">
                  <a:moveTo>
                    <a:pt x="994" y="1"/>
                  </a:moveTo>
                  <a:cubicBezTo>
                    <a:pt x="949" y="1"/>
                    <a:pt x="902" y="11"/>
                    <a:pt x="855" y="34"/>
                  </a:cubicBezTo>
                  <a:cubicBezTo>
                    <a:pt x="978" y="615"/>
                    <a:pt x="580" y="1164"/>
                    <a:pt x="0" y="1256"/>
                  </a:cubicBezTo>
                  <a:lnTo>
                    <a:pt x="0" y="1287"/>
                  </a:lnTo>
                  <a:cubicBezTo>
                    <a:pt x="40" y="1327"/>
                    <a:pt x="98" y="1346"/>
                    <a:pt x="166" y="1346"/>
                  </a:cubicBezTo>
                  <a:cubicBezTo>
                    <a:pt x="356" y="1346"/>
                    <a:pt x="631" y="1198"/>
                    <a:pt x="855" y="951"/>
                  </a:cubicBezTo>
                  <a:cubicBezTo>
                    <a:pt x="1191" y="645"/>
                    <a:pt x="1375" y="217"/>
                    <a:pt x="1191" y="65"/>
                  </a:cubicBezTo>
                  <a:cubicBezTo>
                    <a:pt x="1135" y="27"/>
                    <a:pt x="1066" y="1"/>
                    <a:pt x="9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0" name="Google Shape;500;p24"/>
            <p:cNvSpPr/>
            <p:nvPr/>
          </p:nvSpPr>
          <p:spPr>
            <a:xfrm>
              <a:off x="4181224" y="2500028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67" y="0"/>
                  </a:moveTo>
                  <a:cubicBezTo>
                    <a:pt x="153" y="0"/>
                    <a:pt x="0" y="367"/>
                    <a:pt x="0" y="825"/>
                  </a:cubicBezTo>
                  <a:cubicBezTo>
                    <a:pt x="0" y="1314"/>
                    <a:pt x="153" y="1681"/>
                    <a:pt x="367" y="1681"/>
                  </a:cubicBezTo>
                  <a:cubicBezTo>
                    <a:pt x="581" y="1681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1" name="Google Shape;501;p24"/>
            <p:cNvSpPr/>
            <p:nvPr/>
          </p:nvSpPr>
          <p:spPr>
            <a:xfrm>
              <a:off x="4181224" y="2511953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1" y="1"/>
                  </a:moveTo>
                  <a:cubicBezTo>
                    <a:pt x="611" y="428"/>
                    <a:pt x="397" y="856"/>
                    <a:pt x="0" y="1039"/>
                  </a:cubicBezTo>
                  <a:cubicBezTo>
                    <a:pt x="61" y="1345"/>
                    <a:pt x="214" y="1559"/>
                    <a:pt x="397" y="1559"/>
                  </a:cubicBezTo>
                  <a:cubicBezTo>
                    <a:pt x="611" y="1559"/>
                    <a:pt x="764" y="1192"/>
                    <a:pt x="764" y="703"/>
                  </a:cubicBezTo>
                  <a:cubicBezTo>
                    <a:pt x="794" y="459"/>
                    <a:pt x="733" y="214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2" name="Google Shape;502;p24"/>
            <p:cNvSpPr/>
            <p:nvPr/>
          </p:nvSpPr>
          <p:spPr>
            <a:xfrm>
              <a:off x="4220029" y="2485268"/>
              <a:ext cx="149358" cy="131076"/>
            </a:xfrm>
            <a:custGeom>
              <a:avLst/>
              <a:gdLst/>
              <a:ahLst/>
              <a:cxnLst/>
              <a:rect l="l" t="t" r="r" b="b"/>
              <a:pathLst>
                <a:path w="1528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53" y="610"/>
                    <a:pt x="489" y="946"/>
                  </a:cubicBezTo>
                  <a:cubicBezTo>
                    <a:pt x="736" y="1193"/>
                    <a:pt x="1000" y="1341"/>
                    <a:pt x="1195" y="1341"/>
                  </a:cubicBezTo>
                  <a:cubicBezTo>
                    <a:pt x="1265" y="1341"/>
                    <a:pt x="1327" y="1322"/>
                    <a:pt x="1375" y="1282"/>
                  </a:cubicBezTo>
                  <a:cubicBezTo>
                    <a:pt x="1528" y="1098"/>
                    <a:pt x="1375" y="701"/>
                    <a:pt x="1039" y="396"/>
                  </a:cubicBezTo>
                  <a:cubicBezTo>
                    <a:pt x="792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3" name="Google Shape;503;p24"/>
            <p:cNvSpPr/>
            <p:nvPr/>
          </p:nvSpPr>
          <p:spPr>
            <a:xfrm>
              <a:off x="4220029" y="2487712"/>
              <a:ext cx="137433" cy="110941"/>
            </a:xfrm>
            <a:custGeom>
              <a:avLst/>
              <a:gdLst/>
              <a:ahLst/>
              <a:cxnLst/>
              <a:rect l="l" t="t" r="r" b="b"/>
              <a:pathLst>
                <a:path w="1406" h="1135" extrusionOk="0">
                  <a:moveTo>
                    <a:pt x="338" y="0"/>
                  </a:moveTo>
                  <a:cubicBezTo>
                    <a:pt x="261" y="0"/>
                    <a:pt x="197" y="21"/>
                    <a:pt x="153" y="65"/>
                  </a:cubicBezTo>
                  <a:cubicBezTo>
                    <a:pt x="0" y="218"/>
                    <a:pt x="153" y="615"/>
                    <a:pt x="458" y="951"/>
                  </a:cubicBezTo>
                  <a:lnTo>
                    <a:pt x="489" y="951"/>
                  </a:lnTo>
                  <a:cubicBezTo>
                    <a:pt x="581" y="921"/>
                    <a:pt x="642" y="921"/>
                    <a:pt x="733" y="921"/>
                  </a:cubicBezTo>
                  <a:cubicBezTo>
                    <a:pt x="978" y="921"/>
                    <a:pt x="1222" y="982"/>
                    <a:pt x="1406" y="1134"/>
                  </a:cubicBezTo>
                  <a:cubicBezTo>
                    <a:pt x="1406" y="829"/>
                    <a:pt x="1253" y="554"/>
                    <a:pt x="1039" y="371"/>
                  </a:cubicBezTo>
                  <a:cubicBezTo>
                    <a:pt x="799" y="131"/>
                    <a:pt x="529" y="0"/>
                    <a:pt x="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4" name="Google Shape;504;p24"/>
            <p:cNvSpPr/>
            <p:nvPr/>
          </p:nvSpPr>
          <p:spPr>
            <a:xfrm>
              <a:off x="4240946" y="2437275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1"/>
                  </a:moveTo>
                  <a:cubicBezTo>
                    <a:pt x="397" y="1"/>
                    <a:pt x="0" y="184"/>
                    <a:pt x="0" y="398"/>
                  </a:cubicBezTo>
                  <a:cubicBezTo>
                    <a:pt x="0" y="581"/>
                    <a:pt x="397" y="765"/>
                    <a:pt x="855" y="765"/>
                  </a:cubicBezTo>
                  <a:cubicBezTo>
                    <a:pt x="1344" y="765"/>
                    <a:pt x="1711" y="581"/>
                    <a:pt x="1711" y="398"/>
                  </a:cubicBezTo>
                  <a:cubicBezTo>
                    <a:pt x="1711" y="184"/>
                    <a:pt x="1344" y="1"/>
                    <a:pt x="8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5" name="Google Shape;505;p24"/>
            <p:cNvSpPr/>
            <p:nvPr/>
          </p:nvSpPr>
          <p:spPr>
            <a:xfrm>
              <a:off x="4243879" y="2440306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489" y="0"/>
                  </a:moveTo>
                  <a:cubicBezTo>
                    <a:pt x="184" y="61"/>
                    <a:pt x="1" y="184"/>
                    <a:pt x="1" y="336"/>
                  </a:cubicBezTo>
                  <a:cubicBezTo>
                    <a:pt x="1" y="581"/>
                    <a:pt x="367" y="734"/>
                    <a:pt x="825" y="734"/>
                  </a:cubicBezTo>
                  <a:cubicBezTo>
                    <a:pt x="1042" y="734"/>
                    <a:pt x="1234" y="686"/>
                    <a:pt x="1423" y="611"/>
                  </a:cubicBezTo>
                  <a:lnTo>
                    <a:pt x="1423" y="611"/>
                  </a:lnTo>
                  <a:cubicBezTo>
                    <a:pt x="1428" y="611"/>
                    <a:pt x="1432" y="611"/>
                    <a:pt x="1436" y="611"/>
                  </a:cubicBezTo>
                  <a:lnTo>
                    <a:pt x="1498" y="581"/>
                  </a:lnTo>
                  <a:lnTo>
                    <a:pt x="1498" y="581"/>
                  </a:lnTo>
                  <a:cubicBezTo>
                    <a:pt x="1473" y="591"/>
                    <a:pt x="1448" y="602"/>
                    <a:pt x="1423" y="611"/>
                  </a:cubicBezTo>
                  <a:lnTo>
                    <a:pt x="1423" y="611"/>
                  </a:lnTo>
                  <a:cubicBezTo>
                    <a:pt x="1001" y="606"/>
                    <a:pt x="641" y="363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6" name="Google Shape;506;p24"/>
            <p:cNvSpPr/>
            <p:nvPr/>
          </p:nvSpPr>
          <p:spPr>
            <a:xfrm>
              <a:off x="4220029" y="2332982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91" y="0"/>
                  </a:moveTo>
                  <a:cubicBezTo>
                    <a:pt x="988" y="0"/>
                    <a:pt x="714" y="148"/>
                    <a:pt x="489" y="396"/>
                  </a:cubicBezTo>
                  <a:cubicBezTo>
                    <a:pt x="153" y="701"/>
                    <a:pt x="0" y="1098"/>
                    <a:pt x="153" y="1251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75" y="610"/>
                    <a:pt x="1528" y="212"/>
                    <a:pt x="1375" y="60"/>
                  </a:cubicBezTo>
                  <a:cubicBezTo>
                    <a:pt x="1327" y="19"/>
                    <a:pt x="1263" y="0"/>
                    <a:pt x="1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7" name="Google Shape;507;p24"/>
            <p:cNvSpPr/>
            <p:nvPr/>
          </p:nvSpPr>
          <p:spPr>
            <a:xfrm>
              <a:off x="4225991" y="2392508"/>
              <a:ext cx="119545" cy="69985"/>
            </a:xfrm>
            <a:custGeom>
              <a:avLst/>
              <a:gdLst/>
              <a:ahLst/>
              <a:cxnLst/>
              <a:rect l="l" t="t" r="r" b="b"/>
              <a:pathLst>
                <a:path w="1223" h="716" extrusionOk="0">
                  <a:moveTo>
                    <a:pt x="1222" y="1"/>
                  </a:moveTo>
                  <a:cubicBezTo>
                    <a:pt x="1100" y="184"/>
                    <a:pt x="856" y="306"/>
                    <a:pt x="611" y="306"/>
                  </a:cubicBezTo>
                  <a:cubicBezTo>
                    <a:pt x="459" y="306"/>
                    <a:pt x="275" y="245"/>
                    <a:pt x="153" y="153"/>
                  </a:cubicBezTo>
                  <a:cubicBezTo>
                    <a:pt x="31" y="367"/>
                    <a:pt x="0" y="550"/>
                    <a:pt x="92" y="642"/>
                  </a:cubicBezTo>
                  <a:cubicBezTo>
                    <a:pt x="134" y="693"/>
                    <a:pt x="195" y="715"/>
                    <a:pt x="267" y="715"/>
                  </a:cubicBezTo>
                  <a:cubicBezTo>
                    <a:pt x="459" y="715"/>
                    <a:pt x="734" y="558"/>
                    <a:pt x="978" y="337"/>
                  </a:cubicBezTo>
                  <a:cubicBezTo>
                    <a:pt x="1070" y="245"/>
                    <a:pt x="1161" y="123"/>
                    <a:pt x="12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8" name="Google Shape;508;p24"/>
            <p:cNvSpPr/>
            <p:nvPr/>
          </p:nvSpPr>
          <p:spPr>
            <a:xfrm>
              <a:off x="4169201" y="2437275"/>
              <a:ext cx="86702" cy="73797"/>
            </a:xfrm>
            <a:custGeom>
              <a:avLst/>
              <a:gdLst/>
              <a:ahLst/>
              <a:cxnLst/>
              <a:rect l="l" t="t" r="r" b="b"/>
              <a:pathLst>
                <a:path w="887" h="755" extrusionOk="0">
                  <a:moveTo>
                    <a:pt x="520" y="1"/>
                  </a:moveTo>
                  <a:cubicBezTo>
                    <a:pt x="184" y="1"/>
                    <a:pt x="1" y="398"/>
                    <a:pt x="245" y="642"/>
                  </a:cubicBezTo>
                  <a:cubicBezTo>
                    <a:pt x="323" y="720"/>
                    <a:pt x="416" y="755"/>
                    <a:pt x="507" y="755"/>
                  </a:cubicBezTo>
                  <a:cubicBezTo>
                    <a:pt x="702" y="755"/>
                    <a:pt x="887" y="597"/>
                    <a:pt x="887" y="367"/>
                  </a:cubicBezTo>
                  <a:cubicBezTo>
                    <a:pt x="887" y="154"/>
                    <a:pt x="734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9" name="Google Shape;509;p24"/>
            <p:cNvSpPr/>
            <p:nvPr/>
          </p:nvSpPr>
          <p:spPr>
            <a:xfrm>
              <a:off x="4587261" y="3028534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428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215" y="1681"/>
                    <a:pt x="428" y="1681"/>
                  </a:cubicBezTo>
                  <a:cubicBezTo>
                    <a:pt x="612" y="1681"/>
                    <a:pt x="795" y="1314"/>
                    <a:pt x="795" y="825"/>
                  </a:cubicBezTo>
                  <a:cubicBezTo>
                    <a:pt x="795" y="367"/>
                    <a:pt x="642" y="0"/>
                    <a:pt x="4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0" name="Google Shape;510;p24"/>
            <p:cNvSpPr/>
            <p:nvPr/>
          </p:nvSpPr>
          <p:spPr>
            <a:xfrm>
              <a:off x="4590291" y="3133024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9" y="62"/>
                    <a:pt x="306" y="62"/>
                  </a:cubicBezTo>
                  <a:cubicBezTo>
                    <a:pt x="214" y="62"/>
                    <a:pt x="92" y="62"/>
                    <a:pt x="0" y="31"/>
                  </a:cubicBezTo>
                  <a:lnTo>
                    <a:pt x="0" y="31"/>
                  </a:lnTo>
                  <a:cubicBezTo>
                    <a:pt x="31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1" name="Google Shape;511;p24"/>
            <p:cNvSpPr/>
            <p:nvPr/>
          </p:nvSpPr>
          <p:spPr>
            <a:xfrm>
              <a:off x="4476808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2" name="Google Shape;512;p24"/>
            <p:cNvSpPr/>
            <p:nvPr/>
          </p:nvSpPr>
          <p:spPr>
            <a:xfrm>
              <a:off x="4524606" y="3156874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25" y="1"/>
                  </a:moveTo>
                  <a:cubicBezTo>
                    <a:pt x="642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38" y="401"/>
                    <a:pt x="491" y="525"/>
                    <a:pt x="673" y="525"/>
                  </a:cubicBezTo>
                  <a:cubicBezTo>
                    <a:pt x="748" y="525"/>
                    <a:pt x="811" y="504"/>
                    <a:pt x="856" y="459"/>
                  </a:cubicBezTo>
                  <a:cubicBezTo>
                    <a:pt x="947" y="368"/>
                    <a:pt x="94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3" name="Google Shape;513;p24"/>
            <p:cNvSpPr/>
            <p:nvPr/>
          </p:nvSpPr>
          <p:spPr>
            <a:xfrm>
              <a:off x="4434972" y="318082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0"/>
                  </a:moveTo>
                  <a:cubicBezTo>
                    <a:pt x="367" y="0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4" name="Google Shape;514;p24"/>
            <p:cNvSpPr/>
            <p:nvPr/>
          </p:nvSpPr>
          <p:spPr>
            <a:xfrm>
              <a:off x="4434972" y="3192746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8" y="1"/>
                  </a:moveTo>
                  <a:cubicBezTo>
                    <a:pt x="1314" y="306"/>
                    <a:pt x="978" y="489"/>
                    <a:pt x="642" y="489"/>
                  </a:cubicBezTo>
                  <a:cubicBezTo>
                    <a:pt x="398" y="489"/>
                    <a:pt x="184" y="428"/>
                    <a:pt x="1" y="276"/>
                  </a:cubicBezTo>
                  <a:lnTo>
                    <a:pt x="1" y="276"/>
                  </a:lnTo>
                  <a:cubicBezTo>
                    <a:pt x="31" y="489"/>
                    <a:pt x="398" y="673"/>
                    <a:pt x="856" y="673"/>
                  </a:cubicBezTo>
                  <a:cubicBezTo>
                    <a:pt x="1314" y="673"/>
                    <a:pt x="1711" y="489"/>
                    <a:pt x="1711" y="276"/>
                  </a:cubicBezTo>
                  <a:cubicBezTo>
                    <a:pt x="1681" y="153"/>
                    <a:pt x="1620" y="62"/>
                    <a:pt x="14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5" name="Google Shape;515;p24"/>
            <p:cNvSpPr/>
            <p:nvPr/>
          </p:nvSpPr>
          <p:spPr>
            <a:xfrm>
              <a:off x="4476808" y="3228716"/>
              <a:ext cx="146426" cy="130099"/>
            </a:xfrm>
            <a:custGeom>
              <a:avLst/>
              <a:gdLst/>
              <a:ahLst/>
              <a:cxnLst/>
              <a:rect l="l" t="t" r="r" b="b"/>
              <a:pathLst>
                <a:path w="1498" h="1331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23" y="732"/>
                    <a:pt x="0" y="1099"/>
                    <a:pt x="153" y="1252"/>
                  </a:cubicBezTo>
                  <a:cubicBezTo>
                    <a:pt x="198" y="1305"/>
                    <a:pt x="263" y="1330"/>
                    <a:pt x="342" y="1330"/>
                  </a:cubicBezTo>
                  <a:cubicBezTo>
                    <a:pt x="533" y="1330"/>
                    <a:pt x="801" y="1184"/>
                    <a:pt x="1039" y="946"/>
                  </a:cubicBezTo>
                  <a:cubicBezTo>
                    <a:pt x="134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6" name="Google Shape;516;p24"/>
            <p:cNvSpPr/>
            <p:nvPr/>
          </p:nvSpPr>
          <p:spPr>
            <a:xfrm>
              <a:off x="4488733" y="3229596"/>
              <a:ext cx="134501" cy="130294"/>
            </a:xfrm>
            <a:custGeom>
              <a:avLst/>
              <a:gdLst/>
              <a:ahLst/>
              <a:cxnLst/>
              <a:rect l="l" t="t" r="r" b="b"/>
              <a:pathLst>
                <a:path w="1376" h="1333" extrusionOk="0">
                  <a:moveTo>
                    <a:pt x="1036" y="1"/>
                  </a:moveTo>
                  <a:cubicBezTo>
                    <a:pt x="988" y="1"/>
                    <a:pt x="937" y="8"/>
                    <a:pt x="887" y="21"/>
                  </a:cubicBezTo>
                  <a:cubicBezTo>
                    <a:pt x="978" y="601"/>
                    <a:pt x="581" y="1151"/>
                    <a:pt x="1" y="1243"/>
                  </a:cubicBezTo>
                  <a:cubicBezTo>
                    <a:pt x="1" y="1243"/>
                    <a:pt x="1" y="1273"/>
                    <a:pt x="1" y="1273"/>
                  </a:cubicBezTo>
                  <a:cubicBezTo>
                    <a:pt x="41" y="1314"/>
                    <a:pt x="98" y="1333"/>
                    <a:pt x="167" y="1333"/>
                  </a:cubicBezTo>
                  <a:cubicBezTo>
                    <a:pt x="359" y="1333"/>
                    <a:pt x="639" y="1185"/>
                    <a:pt x="887" y="937"/>
                  </a:cubicBezTo>
                  <a:cubicBezTo>
                    <a:pt x="1223" y="632"/>
                    <a:pt x="1375" y="235"/>
                    <a:pt x="1223" y="51"/>
                  </a:cubicBezTo>
                  <a:cubicBezTo>
                    <a:pt x="1169" y="15"/>
                    <a:pt x="1105" y="1"/>
                    <a:pt x="1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7" name="Google Shape;517;p24"/>
            <p:cNvSpPr/>
            <p:nvPr/>
          </p:nvSpPr>
          <p:spPr>
            <a:xfrm>
              <a:off x="4587261" y="3243476"/>
              <a:ext cx="74777" cy="167339"/>
            </a:xfrm>
            <a:custGeom>
              <a:avLst/>
              <a:gdLst/>
              <a:ahLst/>
              <a:cxnLst/>
              <a:rect l="l" t="t" r="r" b="b"/>
              <a:pathLst>
                <a:path w="765" h="1712" extrusionOk="0">
                  <a:moveTo>
                    <a:pt x="398" y="1"/>
                  </a:moveTo>
                  <a:cubicBezTo>
                    <a:pt x="184" y="1"/>
                    <a:pt x="1" y="367"/>
                    <a:pt x="1" y="856"/>
                  </a:cubicBezTo>
                  <a:cubicBezTo>
                    <a:pt x="1" y="1314"/>
                    <a:pt x="184" y="1712"/>
                    <a:pt x="398" y="1712"/>
                  </a:cubicBezTo>
                  <a:cubicBezTo>
                    <a:pt x="612" y="1712"/>
                    <a:pt x="764" y="1314"/>
                    <a:pt x="764" y="856"/>
                  </a:cubicBezTo>
                  <a:cubicBezTo>
                    <a:pt x="764" y="367"/>
                    <a:pt x="612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8" name="Google Shape;518;p24"/>
            <p:cNvSpPr/>
            <p:nvPr/>
          </p:nvSpPr>
          <p:spPr>
            <a:xfrm>
              <a:off x="4590291" y="3255498"/>
              <a:ext cx="74679" cy="155317"/>
            </a:xfrm>
            <a:custGeom>
              <a:avLst/>
              <a:gdLst/>
              <a:ahLst/>
              <a:cxnLst/>
              <a:rect l="l" t="t" r="r" b="b"/>
              <a:pathLst>
                <a:path w="764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1" y="428"/>
                    <a:pt x="397" y="855"/>
                    <a:pt x="0" y="1069"/>
                  </a:cubicBezTo>
                  <a:cubicBezTo>
                    <a:pt x="61" y="1375"/>
                    <a:pt x="214" y="1589"/>
                    <a:pt x="397" y="1589"/>
                  </a:cubicBezTo>
                  <a:cubicBezTo>
                    <a:pt x="550" y="1589"/>
                    <a:pt x="764" y="1191"/>
                    <a:pt x="764" y="733"/>
                  </a:cubicBezTo>
                  <a:cubicBezTo>
                    <a:pt x="764" y="458"/>
                    <a:pt x="703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9" name="Google Shape;519;p24"/>
            <p:cNvSpPr/>
            <p:nvPr/>
          </p:nvSpPr>
          <p:spPr>
            <a:xfrm>
              <a:off x="4629096" y="3228716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44"/>
                    <a:pt x="123" y="641"/>
                    <a:pt x="459" y="946"/>
                  </a:cubicBezTo>
                  <a:cubicBezTo>
                    <a:pt x="706" y="1194"/>
                    <a:pt x="986" y="1342"/>
                    <a:pt x="1178" y="1342"/>
                  </a:cubicBezTo>
                  <a:cubicBezTo>
                    <a:pt x="1247" y="1342"/>
                    <a:pt x="1304" y="1323"/>
                    <a:pt x="1345" y="1282"/>
                  </a:cubicBezTo>
                  <a:cubicBezTo>
                    <a:pt x="1497" y="1129"/>
                    <a:pt x="1375" y="70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0" name="Google Shape;520;p24"/>
            <p:cNvSpPr/>
            <p:nvPr/>
          </p:nvSpPr>
          <p:spPr>
            <a:xfrm>
              <a:off x="4629096" y="3228716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01" y="1"/>
                  </a:moveTo>
                  <a:cubicBezTo>
                    <a:pt x="237" y="1"/>
                    <a:pt x="185" y="20"/>
                    <a:pt x="153" y="60"/>
                  </a:cubicBezTo>
                  <a:cubicBezTo>
                    <a:pt x="0" y="213"/>
                    <a:pt x="153" y="610"/>
                    <a:pt x="459" y="946"/>
                  </a:cubicBezTo>
                  <a:lnTo>
                    <a:pt x="489" y="977"/>
                  </a:lnTo>
                  <a:cubicBezTo>
                    <a:pt x="550" y="946"/>
                    <a:pt x="642" y="946"/>
                    <a:pt x="734" y="946"/>
                  </a:cubicBezTo>
                  <a:cubicBezTo>
                    <a:pt x="978" y="946"/>
                    <a:pt x="1222" y="1007"/>
                    <a:pt x="1406" y="1191"/>
                  </a:cubicBezTo>
                  <a:cubicBezTo>
                    <a:pt x="1406" y="855"/>
                    <a:pt x="1253" y="580"/>
                    <a:pt x="1009" y="396"/>
                  </a:cubicBezTo>
                  <a:cubicBezTo>
                    <a:pt x="761" y="149"/>
                    <a:pt x="481" y="1"/>
                    <a:pt x="3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1" name="Google Shape;521;p24"/>
            <p:cNvSpPr/>
            <p:nvPr/>
          </p:nvSpPr>
          <p:spPr>
            <a:xfrm>
              <a:off x="4650014" y="3180821"/>
              <a:ext cx="167246" cy="77707"/>
            </a:xfrm>
            <a:custGeom>
              <a:avLst/>
              <a:gdLst/>
              <a:ahLst/>
              <a:cxnLst/>
              <a:rect l="l" t="t" r="r" b="b"/>
              <a:pathLst>
                <a:path w="1711" h="795" extrusionOk="0">
                  <a:moveTo>
                    <a:pt x="856" y="0"/>
                  </a:moveTo>
                  <a:cubicBezTo>
                    <a:pt x="397" y="0"/>
                    <a:pt x="0" y="153"/>
                    <a:pt x="0" y="398"/>
                  </a:cubicBezTo>
                  <a:cubicBezTo>
                    <a:pt x="0" y="611"/>
                    <a:pt x="397" y="795"/>
                    <a:pt x="856" y="795"/>
                  </a:cubicBezTo>
                  <a:cubicBezTo>
                    <a:pt x="1344" y="795"/>
                    <a:pt x="1711" y="581"/>
                    <a:pt x="1711" y="398"/>
                  </a:cubicBezTo>
                  <a:cubicBezTo>
                    <a:pt x="1711" y="184"/>
                    <a:pt x="1344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2" name="Google Shape;522;p24"/>
            <p:cNvSpPr/>
            <p:nvPr/>
          </p:nvSpPr>
          <p:spPr>
            <a:xfrm>
              <a:off x="4650014" y="3183753"/>
              <a:ext cx="149358" cy="74775"/>
            </a:xfrm>
            <a:custGeom>
              <a:avLst/>
              <a:gdLst/>
              <a:ahLst/>
              <a:cxnLst/>
              <a:rect l="l" t="t" r="r" b="b"/>
              <a:pathLst>
                <a:path w="1528" h="765" extrusionOk="0">
                  <a:moveTo>
                    <a:pt x="489" y="1"/>
                  </a:moveTo>
                  <a:cubicBezTo>
                    <a:pt x="214" y="62"/>
                    <a:pt x="0" y="184"/>
                    <a:pt x="0" y="368"/>
                  </a:cubicBezTo>
                  <a:cubicBezTo>
                    <a:pt x="0" y="581"/>
                    <a:pt x="397" y="765"/>
                    <a:pt x="856" y="765"/>
                  </a:cubicBezTo>
                  <a:cubicBezTo>
                    <a:pt x="110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72" y="368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3" name="Google Shape;523;p24"/>
            <p:cNvSpPr/>
            <p:nvPr/>
          </p:nvSpPr>
          <p:spPr>
            <a:xfrm>
              <a:off x="4629096" y="3076430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8" y="1"/>
                  </a:moveTo>
                  <a:cubicBezTo>
                    <a:pt x="986" y="1"/>
                    <a:pt x="706" y="149"/>
                    <a:pt x="45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193" y="1323"/>
                    <a:pt x="251" y="1342"/>
                    <a:pt x="320" y="1342"/>
                  </a:cubicBezTo>
                  <a:cubicBezTo>
                    <a:pt x="511" y="1342"/>
                    <a:pt x="792" y="1194"/>
                    <a:pt x="1039" y="946"/>
                  </a:cubicBezTo>
                  <a:cubicBezTo>
                    <a:pt x="1375" y="610"/>
                    <a:pt x="1497" y="213"/>
                    <a:pt x="1345" y="60"/>
                  </a:cubicBezTo>
                  <a:cubicBezTo>
                    <a:pt x="1304" y="20"/>
                    <a:pt x="1247" y="1"/>
                    <a:pt x="11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4" name="Google Shape;524;p24"/>
            <p:cNvSpPr/>
            <p:nvPr/>
          </p:nvSpPr>
          <p:spPr>
            <a:xfrm>
              <a:off x="4635059" y="3136054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2" y="0"/>
                  </a:moveTo>
                  <a:cubicBezTo>
                    <a:pt x="1070" y="183"/>
                    <a:pt x="856" y="306"/>
                    <a:pt x="611" y="306"/>
                  </a:cubicBezTo>
                  <a:cubicBezTo>
                    <a:pt x="428" y="306"/>
                    <a:pt x="275" y="245"/>
                    <a:pt x="123" y="153"/>
                  </a:cubicBezTo>
                  <a:cubicBezTo>
                    <a:pt x="1" y="367"/>
                    <a:pt x="1" y="550"/>
                    <a:pt x="92" y="672"/>
                  </a:cubicBezTo>
                  <a:cubicBezTo>
                    <a:pt x="132" y="713"/>
                    <a:pt x="190" y="732"/>
                    <a:pt x="259" y="732"/>
                  </a:cubicBezTo>
                  <a:cubicBezTo>
                    <a:pt x="450" y="732"/>
                    <a:pt x="731" y="584"/>
                    <a:pt x="978" y="336"/>
                  </a:cubicBezTo>
                  <a:cubicBezTo>
                    <a:pt x="1070" y="245"/>
                    <a:pt x="1161" y="12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5" name="Google Shape;525;p24"/>
            <p:cNvSpPr/>
            <p:nvPr/>
          </p:nvSpPr>
          <p:spPr>
            <a:xfrm>
              <a:off x="4578366" y="3180821"/>
              <a:ext cx="86604" cy="74482"/>
            </a:xfrm>
            <a:custGeom>
              <a:avLst/>
              <a:gdLst/>
              <a:ahLst/>
              <a:cxnLst/>
              <a:rect l="l" t="t" r="r" b="b"/>
              <a:pathLst>
                <a:path w="886" h="762" extrusionOk="0">
                  <a:moveTo>
                    <a:pt x="519" y="0"/>
                  </a:moveTo>
                  <a:cubicBezTo>
                    <a:pt x="153" y="0"/>
                    <a:pt x="0" y="398"/>
                    <a:pt x="244" y="642"/>
                  </a:cubicBezTo>
                  <a:cubicBezTo>
                    <a:pt x="327" y="725"/>
                    <a:pt x="427" y="762"/>
                    <a:pt x="524" y="762"/>
                  </a:cubicBezTo>
                  <a:cubicBezTo>
                    <a:pt x="712" y="762"/>
                    <a:pt x="886" y="620"/>
                    <a:pt x="886" y="398"/>
                  </a:cubicBezTo>
                  <a:cubicBezTo>
                    <a:pt x="886" y="184"/>
                    <a:pt x="70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6" name="Google Shape;526;p24"/>
            <p:cNvSpPr/>
            <p:nvPr/>
          </p:nvSpPr>
          <p:spPr>
            <a:xfrm>
              <a:off x="4066330" y="2763722"/>
              <a:ext cx="74679" cy="164309"/>
            </a:xfrm>
            <a:custGeom>
              <a:avLst/>
              <a:gdLst/>
              <a:ahLst/>
              <a:cxnLst/>
              <a:rect l="l" t="t" r="r" b="b"/>
              <a:pathLst>
                <a:path w="764" h="1681" extrusionOk="0">
                  <a:moveTo>
                    <a:pt x="397" y="1"/>
                  </a:moveTo>
                  <a:cubicBezTo>
                    <a:pt x="183" y="1"/>
                    <a:pt x="0" y="367"/>
                    <a:pt x="0" y="856"/>
                  </a:cubicBezTo>
                  <a:cubicBezTo>
                    <a:pt x="0" y="1314"/>
                    <a:pt x="183" y="1681"/>
                    <a:pt x="397" y="1681"/>
                  </a:cubicBezTo>
                  <a:cubicBezTo>
                    <a:pt x="611" y="1681"/>
                    <a:pt x="764" y="1314"/>
                    <a:pt x="764" y="856"/>
                  </a:cubicBezTo>
                  <a:cubicBezTo>
                    <a:pt x="764" y="367"/>
                    <a:pt x="580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7" name="Google Shape;527;p24"/>
            <p:cNvSpPr/>
            <p:nvPr/>
          </p:nvSpPr>
          <p:spPr>
            <a:xfrm>
              <a:off x="4066330" y="286821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1" y="62"/>
                    <a:pt x="458" y="93"/>
                    <a:pt x="336" y="93"/>
                  </a:cubicBezTo>
                  <a:cubicBezTo>
                    <a:pt x="214" y="93"/>
                    <a:pt x="92" y="62"/>
                    <a:pt x="0" y="31"/>
                  </a:cubicBezTo>
                  <a:lnTo>
                    <a:pt x="0" y="31"/>
                  </a:lnTo>
                  <a:cubicBezTo>
                    <a:pt x="61" y="368"/>
                    <a:pt x="183" y="612"/>
                    <a:pt x="367" y="612"/>
                  </a:cubicBezTo>
                  <a:cubicBezTo>
                    <a:pt x="550" y="612"/>
                    <a:pt x="703" y="368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8" name="Google Shape;528;p24"/>
            <p:cNvSpPr/>
            <p:nvPr/>
          </p:nvSpPr>
          <p:spPr>
            <a:xfrm>
              <a:off x="3952847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342" y="1"/>
                  </a:moveTo>
                  <a:cubicBezTo>
                    <a:pt x="263" y="1"/>
                    <a:pt x="198" y="26"/>
                    <a:pt x="153" y="79"/>
                  </a:cubicBezTo>
                  <a:cubicBezTo>
                    <a:pt x="0" y="232"/>
                    <a:pt x="153" y="629"/>
                    <a:pt x="489" y="935"/>
                  </a:cubicBezTo>
                  <a:cubicBezTo>
                    <a:pt x="714" y="1182"/>
                    <a:pt x="988" y="1330"/>
                    <a:pt x="1179" y="1330"/>
                  </a:cubicBezTo>
                  <a:cubicBezTo>
                    <a:pt x="1247" y="1330"/>
                    <a:pt x="1304" y="1311"/>
                    <a:pt x="1344" y="1271"/>
                  </a:cubicBezTo>
                  <a:cubicBezTo>
                    <a:pt x="1528" y="1118"/>
                    <a:pt x="1375" y="721"/>
                    <a:pt x="1039" y="385"/>
                  </a:cubicBezTo>
                  <a:cubicBezTo>
                    <a:pt x="801" y="147"/>
                    <a:pt x="532" y="1"/>
                    <a:pt x="3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9" name="Google Shape;529;p24"/>
            <p:cNvSpPr/>
            <p:nvPr/>
          </p:nvSpPr>
          <p:spPr>
            <a:xfrm>
              <a:off x="4003577" y="2889129"/>
              <a:ext cx="95695" cy="54248"/>
            </a:xfrm>
            <a:custGeom>
              <a:avLst/>
              <a:gdLst/>
              <a:ahLst/>
              <a:cxnLst/>
              <a:rect l="l" t="t" r="r" b="b"/>
              <a:pathLst>
                <a:path w="979" h="555" extrusionOk="0">
                  <a:moveTo>
                    <a:pt x="825" y="1"/>
                  </a:moveTo>
                  <a:cubicBezTo>
                    <a:pt x="642" y="154"/>
                    <a:pt x="428" y="215"/>
                    <a:pt x="184" y="215"/>
                  </a:cubicBezTo>
                  <a:cubicBezTo>
                    <a:pt x="123" y="215"/>
                    <a:pt x="62" y="215"/>
                    <a:pt x="1" y="184"/>
                  </a:cubicBezTo>
                  <a:lnTo>
                    <a:pt x="1" y="184"/>
                  </a:lnTo>
                  <a:cubicBezTo>
                    <a:pt x="218" y="424"/>
                    <a:pt x="483" y="555"/>
                    <a:pt x="661" y="555"/>
                  </a:cubicBezTo>
                  <a:cubicBezTo>
                    <a:pt x="733" y="555"/>
                    <a:pt x="790" y="533"/>
                    <a:pt x="825" y="490"/>
                  </a:cubicBezTo>
                  <a:cubicBezTo>
                    <a:pt x="978" y="337"/>
                    <a:pt x="917" y="215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0" name="Google Shape;530;p24"/>
            <p:cNvSpPr/>
            <p:nvPr/>
          </p:nvSpPr>
          <p:spPr>
            <a:xfrm>
              <a:off x="3911012" y="2916009"/>
              <a:ext cx="167344" cy="77707"/>
            </a:xfrm>
            <a:custGeom>
              <a:avLst/>
              <a:gdLst/>
              <a:ahLst/>
              <a:cxnLst/>
              <a:rect l="l" t="t" r="r" b="b"/>
              <a:pathLst>
                <a:path w="1712" h="795" extrusionOk="0">
                  <a:moveTo>
                    <a:pt x="856" y="1"/>
                  </a:moveTo>
                  <a:cubicBezTo>
                    <a:pt x="398" y="1"/>
                    <a:pt x="1" y="215"/>
                    <a:pt x="1" y="398"/>
                  </a:cubicBezTo>
                  <a:cubicBezTo>
                    <a:pt x="1" y="612"/>
                    <a:pt x="398" y="795"/>
                    <a:pt x="856" y="795"/>
                  </a:cubicBezTo>
                  <a:cubicBezTo>
                    <a:pt x="1314" y="795"/>
                    <a:pt x="1711" y="612"/>
                    <a:pt x="1711" y="398"/>
                  </a:cubicBezTo>
                  <a:cubicBezTo>
                    <a:pt x="1711" y="184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1" name="Google Shape;531;p24"/>
            <p:cNvSpPr/>
            <p:nvPr/>
          </p:nvSpPr>
          <p:spPr>
            <a:xfrm>
              <a:off x="3911012" y="2930963"/>
              <a:ext cx="167344" cy="62752"/>
            </a:xfrm>
            <a:custGeom>
              <a:avLst/>
              <a:gdLst/>
              <a:ahLst/>
              <a:cxnLst/>
              <a:rect l="l" t="t" r="r" b="b"/>
              <a:pathLst>
                <a:path w="1712" h="642" extrusionOk="0">
                  <a:moveTo>
                    <a:pt x="1528" y="0"/>
                  </a:moveTo>
                  <a:cubicBezTo>
                    <a:pt x="1345" y="275"/>
                    <a:pt x="1009" y="459"/>
                    <a:pt x="642" y="459"/>
                  </a:cubicBezTo>
                  <a:cubicBezTo>
                    <a:pt x="428" y="459"/>
                    <a:pt x="184" y="398"/>
                    <a:pt x="1" y="245"/>
                  </a:cubicBezTo>
                  <a:lnTo>
                    <a:pt x="1" y="245"/>
                  </a:lnTo>
                  <a:cubicBezTo>
                    <a:pt x="31" y="459"/>
                    <a:pt x="398" y="642"/>
                    <a:pt x="856" y="642"/>
                  </a:cubicBezTo>
                  <a:cubicBezTo>
                    <a:pt x="1314" y="642"/>
                    <a:pt x="1711" y="459"/>
                    <a:pt x="1711" y="245"/>
                  </a:cubicBezTo>
                  <a:cubicBezTo>
                    <a:pt x="1711" y="153"/>
                    <a:pt x="1620" y="62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2" name="Google Shape;532;p24"/>
            <p:cNvSpPr/>
            <p:nvPr/>
          </p:nvSpPr>
          <p:spPr>
            <a:xfrm>
              <a:off x="3952847" y="2966445"/>
              <a:ext cx="146426" cy="128730"/>
            </a:xfrm>
            <a:custGeom>
              <a:avLst/>
              <a:gdLst/>
              <a:ahLst/>
              <a:cxnLst/>
              <a:rect l="l" t="t" r="r" b="b"/>
              <a:pathLst>
                <a:path w="1498" h="1317" extrusionOk="0">
                  <a:moveTo>
                    <a:pt x="1160" y="0"/>
                  </a:moveTo>
                  <a:cubicBezTo>
                    <a:pt x="971" y="0"/>
                    <a:pt x="707" y="131"/>
                    <a:pt x="489" y="371"/>
                  </a:cubicBezTo>
                  <a:cubicBezTo>
                    <a:pt x="153" y="707"/>
                    <a:pt x="0" y="1104"/>
                    <a:pt x="153" y="1257"/>
                  </a:cubicBezTo>
                  <a:cubicBezTo>
                    <a:pt x="194" y="1297"/>
                    <a:pt x="252" y="1316"/>
                    <a:pt x="322" y="1316"/>
                  </a:cubicBezTo>
                  <a:cubicBezTo>
                    <a:pt x="514" y="1316"/>
                    <a:pt x="793" y="1175"/>
                    <a:pt x="1039" y="951"/>
                  </a:cubicBezTo>
                  <a:cubicBezTo>
                    <a:pt x="1344" y="615"/>
                    <a:pt x="1497" y="218"/>
                    <a:pt x="1344" y="65"/>
                  </a:cubicBezTo>
                  <a:cubicBezTo>
                    <a:pt x="1301" y="21"/>
                    <a:pt x="1237" y="0"/>
                    <a:pt x="11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3" name="Google Shape;533;p24"/>
            <p:cNvSpPr/>
            <p:nvPr/>
          </p:nvSpPr>
          <p:spPr>
            <a:xfrm>
              <a:off x="3967704" y="2965565"/>
              <a:ext cx="134501" cy="129610"/>
            </a:xfrm>
            <a:custGeom>
              <a:avLst/>
              <a:gdLst/>
              <a:ahLst/>
              <a:cxnLst/>
              <a:rect l="l" t="t" r="r" b="b"/>
              <a:pathLst>
                <a:path w="1376" h="1326" extrusionOk="0">
                  <a:moveTo>
                    <a:pt x="1018" y="1"/>
                  </a:moveTo>
                  <a:cubicBezTo>
                    <a:pt x="966" y="1"/>
                    <a:pt x="911" y="16"/>
                    <a:pt x="856" y="44"/>
                  </a:cubicBezTo>
                  <a:cubicBezTo>
                    <a:pt x="978" y="593"/>
                    <a:pt x="581" y="1143"/>
                    <a:pt x="1" y="1235"/>
                  </a:cubicBezTo>
                  <a:lnTo>
                    <a:pt x="1" y="1266"/>
                  </a:lnTo>
                  <a:cubicBezTo>
                    <a:pt x="42" y="1306"/>
                    <a:pt x="100" y="1325"/>
                    <a:pt x="170" y="1325"/>
                  </a:cubicBezTo>
                  <a:cubicBezTo>
                    <a:pt x="360" y="1325"/>
                    <a:pt x="633" y="1184"/>
                    <a:pt x="856" y="960"/>
                  </a:cubicBezTo>
                  <a:cubicBezTo>
                    <a:pt x="1192" y="624"/>
                    <a:pt x="1376" y="227"/>
                    <a:pt x="1192" y="74"/>
                  </a:cubicBezTo>
                  <a:cubicBezTo>
                    <a:pt x="1142" y="24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4" name="Google Shape;534;p24"/>
            <p:cNvSpPr/>
            <p:nvPr/>
          </p:nvSpPr>
          <p:spPr>
            <a:xfrm>
              <a:off x="4063300" y="2978761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97"/>
                    <a:pt x="0" y="856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611" y="1711"/>
                    <a:pt x="764" y="1314"/>
                    <a:pt x="764" y="856"/>
                  </a:cubicBezTo>
                  <a:cubicBezTo>
                    <a:pt x="764" y="39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5" name="Google Shape;535;p24"/>
            <p:cNvSpPr/>
            <p:nvPr/>
          </p:nvSpPr>
          <p:spPr>
            <a:xfrm>
              <a:off x="4066330" y="2990686"/>
              <a:ext cx="77709" cy="152384"/>
            </a:xfrm>
            <a:custGeom>
              <a:avLst/>
              <a:gdLst/>
              <a:ahLst/>
              <a:cxnLst/>
              <a:rect l="l" t="t" r="r" b="b"/>
              <a:pathLst>
                <a:path w="795" h="1559" extrusionOk="0">
                  <a:moveTo>
                    <a:pt x="580" y="0"/>
                  </a:moveTo>
                  <a:lnTo>
                    <a:pt x="580" y="0"/>
                  </a:lnTo>
                  <a:cubicBezTo>
                    <a:pt x="642" y="428"/>
                    <a:pt x="397" y="856"/>
                    <a:pt x="0" y="1039"/>
                  </a:cubicBezTo>
                  <a:cubicBezTo>
                    <a:pt x="61" y="1345"/>
                    <a:pt x="214" y="1558"/>
                    <a:pt x="397" y="1558"/>
                  </a:cubicBezTo>
                  <a:cubicBezTo>
                    <a:pt x="611" y="1558"/>
                    <a:pt x="764" y="1192"/>
                    <a:pt x="764" y="734"/>
                  </a:cubicBezTo>
                  <a:cubicBezTo>
                    <a:pt x="794" y="459"/>
                    <a:pt x="733" y="214"/>
                    <a:pt x="5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6" name="Google Shape;536;p24"/>
            <p:cNvSpPr/>
            <p:nvPr/>
          </p:nvSpPr>
          <p:spPr>
            <a:xfrm>
              <a:off x="4105135" y="2966934"/>
              <a:ext cx="149358" cy="128241"/>
            </a:xfrm>
            <a:custGeom>
              <a:avLst/>
              <a:gdLst/>
              <a:ahLst/>
              <a:cxnLst/>
              <a:rect l="l" t="t" r="r" b="b"/>
              <a:pathLst>
                <a:path w="1528" h="1312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89" y="946"/>
                  </a:cubicBezTo>
                  <a:cubicBezTo>
                    <a:pt x="735" y="1170"/>
                    <a:pt x="997" y="1311"/>
                    <a:pt x="1192" y="1311"/>
                  </a:cubicBezTo>
                  <a:cubicBezTo>
                    <a:pt x="1263" y="1311"/>
                    <a:pt x="1326" y="1292"/>
                    <a:pt x="1375" y="1252"/>
                  </a:cubicBezTo>
                  <a:cubicBezTo>
                    <a:pt x="1528" y="1099"/>
                    <a:pt x="1375" y="702"/>
                    <a:pt x="1039" y="366"/>
                  </a:cubicBezTo>
                  <a:cubicBezTo>
                    <a:pt x="793" y="142"/>
                    <a:pt x="514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7" name="Google Shape;537;p24"/>
            <p:cNvSpPr/>
            <p:nvPr/>
          </p:nvSpPr>
          <p:spPr>
            <a:xfrm>
              <a:off x="4105135" y="2966934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19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3" y="915"/>
                  </a:cubicBezTo>
                  <a:cubicBezTo>
                    <a:pt x="978" y="915"/>
                    <a:pt x="1222" y="1007"/>
                    <a:pt x="1405" y="1160"/>
                  </a:cubicBezTo>
                  <a:cubicBezTo>
                    <a:pt x="1405" y="854"/>
                    <a:pt x="1253" y="579"/>
                    <a:pt x="1039" y="396"/>
                  </a:cubicBezTo>
                  <a:cubicBezTo>
                    <a:pt x="791" y="149"/>
                    <a:pt x="511" y="1"/>
                    <a:pt x="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8" name="Google Shape;538;p24"/>
            <p:cNvSpPr/>
            <p:nvPr/>
          </p:nvSpPr>
          <p:spPr>
            <a:xfrm>
              <a:off x="4128985" y="2919039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1" y="184"/>
                    <a:pt x="1" y="367"/>
                  </a:cubicBezTo>
                  <a:cubicBezTo>
                    <a:pt x="1" y="581"/>
                    <a:pt x="367" y="764"/>
                    <a:pt x="825" y="764"/>
                  </a:cubicBezTo>
                  <a:cubicBezTo>
                    <a:pt x="1314" y="764"/>
                    <a:pt x="1681" y="581"/>
                    <a:pt x="1681" y="367"/>
                  </a:cubicBezTo>
                  <a:cubicBezTo>
                    <a:pt x="1681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9" name="Google Shape;539;p24"/>
            <p:cNvSpPr/>
            <p:nvPr/>
          </p:nvSpPr>
          <p:spPr>
            <a:xfrm>
              <a:off x="4128985" y="2919039"/>
              <a:ext cx="146426" cy="74677"/>
            </a:xfrm>
            <a:custGeom>
              <a:avLst/>
              <a:gdLst/>
              <a:ahLst/>
              <a:cxnLst/>
              <a:rect l="l" t="t" r="r" b="b"/>
              <a:pathLst>
                <a:path w="1498" h="764" extrusionOk="0">
                  <a:moveTo>
                    <a:pt x="489" y="0"/>
                  </a:moveTo>
                  <a:cubicBezTo>
                    <a:pt x="184" y="61"/>
                    <a:pt x="1" y="214"/>
                    <a:pt x="1" y="367"/>
                  </a:cubicBezTo>
                  <a:cubicBezTo>
                    <a:pt x="1" y="550"/>
                    <a:pt x="367" y="764"/>
                    <a:pt x="825" y="764"/>
                  </a:cubicBezTo>
                  <a:cubicBezTo>
                    <a:pt x="1070" y="764"/>
                    <a:pt x="1284" y="703"/>
                    <a:pt x="1497" y="611"/>
                  </a:cubicBezTo>
                  <a:lnTo>
                    <a:pt x="1436" y="611"/>
                  </a:lnTo>
                  <a:cubicBezTo>
                    <a:pt x="1412" y="613"/>
                    <a:pt x="1388" y="614"/>
                    <a:pt x="1365" y="614"/>
                  </a:cubicBezTo>
                  <a:cubicBezTo>
                    <a:pt x="968" y="614"/>
                    <a:pt x="633" y="375"/>
                    <a:pt x="4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0" name="Google Shape;540;p24"/>
            <p:cNvSpPr/>
            <p:nvPr/>
          </p:nvSpPr>
          <p:spPr>
            <a:xfrm>
              <a:off x="4105135" y="2812790"/>
              <a:ext cx="149358" cy="130001"/>
            </a:xfrm>
            <a:custGeom>
              <a:avLst/>
              <a:gdLst/>
              <a:ahLst/>
              <a:cxnLst/>
              <a:rect l="l" t="t" r="r" b="b"/>
              <a:pathLst>
                <a:path w="1528" h="1330" extrusionOk="0">
                  <a:moveTo>
                    <a:pt x="1167" y="1"/>
                  </a:moveTo>
                  <a:cubicBezTo>
                    <a:pt x="967" y="1"/>
                    <a:pt x="705" y="147"/>
                    <a:pt x="489" y="385"/>
                  </a:cubicBezTo>
                  <a:cubicBezTo>
                    <a:pt x="153" y="721"/>
                    <a:pt x="0" y="1118"/>
                    <a:pt x="153" y="1271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5"/>
                  </a:cubicBezTo>
                  <a:cubicBezTo>
                    <a:pt x="1375" y="629"/>
                    <a:pt x="1528" y="232"/>
                    <a:pt x="1375" y="79"/>
                  </a:cubicBezTo>
                  <a:cubicBezTo>
                    <a:pt x="1321" y="26"/>
                    <a:pt x="1250" y="1"/>
                    <a:pt x="1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1" name="Google Shape;541;p24"/>
            <p:cNvSpPr/>
            <p:nvPr/>
          </p:nvSpPr>
          <p:spPr>
            <a:xfrm>
              <a:off x="4111098" y="2874271"/>
              <a:ext cx="119545" cy="66076"/>
            </a:xfrm>
            <a:custGeom>
              <a:avLst/>
              <a:gdLst/>
              <a:ahLst/>
              <a:cxnLst/>
              <a:rect l="l" t="t" r="r" b="b"/>
              <a:pathLst>
                <a:path w="1223" h="676" extrusionOk="0">
                  <a:moveTo>
                    <a:pt x="1222" y="0"/>
                  </a:moveTo>
                  <a:cubicBezTo>
                    <a:pt x="1100" y="183"/>
                    <a:pt x="856" y="275"/>
                    <a:pt x="611" y="275"/>
                  </a:cubicBezTo>
                  <a:cubicBezTo>
                    <a:pt x="458" y="275"/>
                    <a:pt x="275" y="214"/>
                    <a:pt x="153" y="122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14" y="664"/>
                    <a:pt x="157" y="675"/>
                    <a:pt x="215" y="675"/>
                  </a:cubicBezTo>
                  <a:cubicBezTo>
                    <a:pt x="397" y="675"/>
                    <a:pt x="723" y="561"/>
                    <a:pt x="978" y="306"/>
                  </a:cubicBezTo>
                  <a:cubicBezTo>
                    <a:pt x="1069" y="214"/>
                    <a:pt x="1161" y="92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2" name="Google Shape;542;p24"/>
            <p:cNvSpPr/>
            <p:nvPr/>
          </p:nvSpPr>
          <p:spPr>
            <a:xfrm>
              <a:off x="4054307" y="2913076"/>
              <a:ext cx="89732" cy="74579"/>
            </a:xfrm>
            <a:custGeom>
              <a:avLst/>
              <a:gdLst/>
              <a:ahLst/>
              <a:cxnLst/>
              <a:rect l="l" t="t" r="r" b="b"/>
              <a:pathLst>
                <a:path w="918" h="763" extrusionOk="0">
                  <a:moveTo>
                    <a:pt x="520" y="0"/>
                  </a:moveTo>
                  <a:cubicBezTo>
                    <a:pt x="184" y="0"/>
                    <a:pt x="1" y="428"/>
                    <a:pt x="245" y="642"/>
                  </a:cubicBezTo>
                  <a:cubicBezTo>
                    <a:pt x="319" y="726"/>
                    <a:pt x="418" y="763"/>
                    <a:pt x="516" y="763"/>
                  </a:cubicBezTo>
                  <a:cubicBezTo>
                    <a:pt x="703" y="763"/>
                    <a:pt x="887" y="628"/>
                    <a:pt x="887" y="428"/>
                  </a:cubicBezTo>
                  <a:cubicBezTo>
                    <a:pt x="917" y="183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3" name="Google Shape;543;p24"/>
            <p:cNvSpPr/>
            <p:nvPr/>
          </p:nvSpPr>
          <p:spPr>
            <a:xfrm>
              <a:off x="4817160" y="2425351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1"/>
                  </a:moveTo>
                  <a:cubicBezTo>
                    <a:pt x="184" y="1"/>
                    <a:pt x="1" y="367"/>
                    <a:pt x="1" y="825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581" y="1681"/>
                    <a:pt x="765" y="1314"/>
                    <a:pt x="765" y="825"/>
                  </a:cubicBezTo>
                  <a:cubicBezTo>
                    <a:pt x="765" y="367"/>
                    <a:pt x="581" y="1"/>
                    <a:pt x="3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4" name="Google Shape;544;p24"/>
            <p:cNvSpPr/>
            <p:nvPr/>
          </p:nvSpPr>
          <p:spPr>
            <a:xfrm>
              <a:off x="4817160" y="2529840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5" y="1"/>
                  </a:moveTo>
                  <a:lnTo>
                    <a:pt x="765" y="1"/>
                  </a:lnTo>
                  <a:cubicBezTo>
                    <a:pt x="612" y="62"/>
                    <a:pt x="459" y="62"/>
                    <a:pt x="306" y="62"/>
                  </a:cubicBezTo>
                  <a:cubicBezTo>
                    <a:pt x="215" y="62"/>
                    <a:pt x="93" y="62"/>
                    <a:pt x="1" y="31"/>
                  </a:cubicBezTo>
                  <a:lnTo>
                    <a:pt x="1" y="31"/>
                  </a:lnTo>
                  <a:cubicBezTo>
                    <a:pt x="32" y="367"/>
                    <a:pt x="184" y="612"/>
                    <a:pt x="368" y="612"/>
                  </a:cubicBezTo>
                  <a:cubicBezTo>
                    <a:pt x="551" y="612"/>
                    <a:pt x="704" y="337"/>
                    <a:pt x="7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5" name="Google Shape;545;p24"/>
            <p:cNvSpPr/>
            <p:nvPr/>
          </p:nvSpPr>
          <p:spPr>
            <a:xfrm>
              <a:off x="4703774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319" y="0"/>
                  </a:moveTo>
                  <a:cubicBezTo>
                    <a:pt x="251" y="0"/>
                    <a:pt x="193" y="19"/>
                    <a:pt x="153" y="60"/>
                  </a:cubicBezTo>
                  <a:cubicBezTo>
                    <a:pt x="0" y="212"/>
                    <a:pt x="122" y="640"/>
                    <a:pt x="458" y="945"/>
                  </a:cubicBezTo>
                  <a:cubicBezTo>
                    <a:pt x="706" y="1193"/>
                    <a:pt x="986" y="1341"/>
                    <a:pt x="1178" y="1341"/>
                  </a:cubicBezTo>
                  <a:cubicBezTo>
                    <a:pt x="1247" y="1341"/>
                    <a:pt x="1304" y="1322"/>
                    <a:pt x="1344" y="1281"/>
                  </a:cubicBezTo>
                  <a:cubicBezTo>
                    <a:pt x="1497" y="1129"/>
                    <a:pt x="1375" y="732"/>
                    <a:pt x="1039" y="396"/>
                  </a:cubicBezTo>
                  <a:cubicBezTo>
                    <a:pt x="791" y="148"/>
                    <a:pt x="511" y="0"/>
                    <a:pt x="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6" name="Google Shape;546;p24"/>
            <p:cNvSpPr/>
            <p:nvPr/>
          </p:nvSpPr>
          <p:spPr>
            <a:xfrm>
              <a:off x="4751474" y="2553787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0"/>
                  </a:moveTo>
                  <a:cubicBezTo>
                    <a:pt x="642" y="122"/>
                    <a:pt x="429" y="184"/>
                    <a:pt x="215" y="184"/>
                  </a:cubicBezTo>
                  <a:lnTo>
                    <a:pt x="1" y="184"/>
                  </a:lnTo>
                  <a:cubicBezTo>
                    <a:pt x="239" y="400"/>
                    <a:pt x="492" y="524"/>
                    <a:pt x="674" y="524"/>
                  </a:cubicBezTo>
                  <a:cubicBezTo>
                    <a:pt x="749" y="524"/>
                    <a:pt x="812" y="503"/>
                    <a:pt x="856" y="458"/>
                  </a:cubicBezTo>
                  <a:cubicBezTo>
                    <a:pt x="948" y="367"/>
                    <a:pt x="948" y="184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24"/>
            <p:cNvSpPr/>
            <p:nvPr/>
          </p:nvSpPr>
          <p:spPr>
            <a:xfrm>
              <a:off x="4661939" y="2577637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0" y="153"/>
                    <a:pt x="0" y="367"/>
                  </a:cubicBezTo>
                  <a:cubicBezTo>
                    <a:pt x="0" y="581"/>
                    <a:pt x="398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24"/>
            <p:cNvSpPr/>
            <p:nvPr/>
          </p:nvSpPr>
          <p:spPr>
            <a:xfrm>
              <a:off x="4661939" y="2589562"/>
              <a:ext cx="167344" cy="65782"/>
            </a:xfrm>
            <a:custGeom>
              <a:avLst/>
              <a:gdLst/>
              <a:ahLst/>
              <a:cxnLst/>
              <a:rect l="l" t="t" r="r" b="b"/>
              <a:pathLst>
                <a:path w="1712" h="673" extrusionOk="0">
                  <a:moveTo>
                    <a:pt x="1497" y="1"/>
                  </a:moveTo>
                  <a:cubicBezTo>
                    <a:pt x="1314" y="306"/>
                    <a:pt x="978" y="490"/>
                    <a:pt x="642" y="490"/>
                  </a:cubicBezTo>
                  <a:cubicBezTo>
                    <a:pt x="398" y="490"/>
                    <a:pt x="184" y="428"/>
                    <a:pt x="0" y="276"/>
                  </a:cubicBezTo>
                  <a:lnTo>
                    <a:pt x="0" y="276"/>
                  </a:lnTo>
                  <a:cubicBezTo>
                    <a:pt x="31" y="490"/>
                    <a:pt x="398" y="673"/>
                    <a:pt x="856" y="673"/>
                  </a:cubicBezTo>
                  <a:cubicBezTo>
                    <a:pt x="1314" y="673"/>
                    <a:pt x="1711" y="490"/>
                    <a:pt x="1711" y="276"/>
                  </a:cubicBezTo>
                  <a:cubicBezTo>
                    <a:pt x="1681" y="154"/>
                    <a:pt x="1620" y="62"/>
                    <a:pt x="14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24"/>
            <p:cNvSpPr/>
            <p:nvPr/>
          </p:nvSpPr>
          <p:spPr>
            <a:xfrm>
              <a:off x="4703774" y="2626705"/>
              <a:ext cx="146328" cy="130001"/>
            </a:xfrm>
            <a:custGeom>
              <a:avLst/>
              <a:gdLst/>
              <a:ahLst/>
              <a:cxnLst/>
              <a:rect l="l" t="t" r="r" b="b"/>
              <a:pathLst>
                <a:path w="1497" h="1330" extrusionOk="0">
                  <a:moveTo>
                    <a:pt x="1155" y="1"/>
                  </a:moveTo>
                  <a:cubicBezTo>
                    <a:pt x="965" y="1"/>
                    <a:pt x="696" y="147"/>
                    <a:pt x="458" y="385"/>
                  </a:cubicBezTo>
                  <a:cubicBezTo>
                    <a:pt x="122" y="721"/>
                    <a:pt x="0" y="1118"/>
                    <a:pt x="153" y="1270"/>
                  </a:cubicBezTo>
                  <a:cubicBezTo>
                    <a:pt x="193" y="1311"/>
                    <a:pt x="251" y="1330"/>
                    <a:pt x="319" y="1330"/>
                  </a:cubicBezTo>
                  <a:cubicBezTo>
                    <a:pt x="511" y="1330"/>
                    <a:pt x="791" y="1182"/>
                    <a:pt x="1039" y="934"/>
                  </a:cubicBezTo>
                  <a:cubicBezTo>
                    <a:pt x="1344" y="598"/>
                    <a:pt x="1497" y="232"/>
                    <a:pt x="1344" y="79"/>
                  </a:cubicBezTo>
                  <a:cubicBezTo>
                    <a:pt x="1300" y="25"/>
                    <a:pt x="1234" y="1"/>
                    <a:pt x="1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24"/>
            <p:cNvSpPr/>
            <p:nvPr/>
          </p:nvSpPr>
          <p:spPr>
            <a:xfrm>
              <a:off x="4715699" y="2625141"/>
              <a:ext cx="137433" cy="128632"/>
            </a:xfrm>
            <a:custGeom>
              <a:avLst/>
              <a:gdLst/>
              <a:ahLst/>
              <a:cxnLst/>
              <a:rect l="l" t="t" r="r" b="b"/>
              <a:pathLst>
                <a:path w="1406" h="1316" extrusionOk="0">
                  <a:moveTo>
                    <a:pt x="1025" y="1"/>
                  </a:moveTo>
                  <a:cubicBezTo>
                    <a:pt x="980" y="1"/>
                    <a:pt x="933" y="11"/>
                    <a:pt x="886" y="34"/>
                  </a:cubicBezTo>
                  <a:cubicBezTo>
                    <a:pt x="978" y="614"/>
                    <a:pt x="581" y="1164"/>
                    <a:pt x="0" y="1256"/>
                  </a:cubicBezTo>
                  <a:cubicBezTo>
                    <a:pt x="41" y="1297"/>
                    <a:pt x="100" y="1316"/>
                    <a:pt x="170" y="1316"/>
                  </a:cubicBezTo>
                  <a:cubicBezTo>
                    <a:pt x="361" y="1316"/>
                    <a:pt x="640" y="1174"/>
                    <a:pt x="886" y="950"/>
                  </a:cubicBezTo>
                  <a:cubicBezTo>
                    <a:pt x="1222" y="614"/>
                    <a:pt x="1406" y="248"/>
                    <a:pt x="1222" y="64"/>
                  </a:cubicBezTo>
                  <a:cubicBezTo>
                    <a:pt x="1166" y="27"/>
                    <a:pt x="1097" y="1"/>
                    <a:pt x="10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24"/>
            <p:cNvSpPr/>
            <p:nvPr/>
          </p:nvSpPr>
          <p:spPr>
            <a:xfrm>
              <a:off x="4814227" y="2640389"/>
              <a:ext cx="74777" cy="167242"/>
            </a:xfrm>
            <a:custGeom>
              <a:avLst/>
              <a:gdLst/>
              <a:ahLst/>
              <a:cxnLst/>
              <a:rect l="l" t="t" r="r" b="b"/>
              <a:pathLst>
                <a:path w="765" h="1711" extrusionOk="0">
                  <a:moveTo>
                    <a:pt x="398" y="0"/>
                  </a:moveTo>
                  <a:cubicBezTo>
                    <a:pt x="184" y="0"/>
                    <a:pt x="0" y="367"/>
                    <a:pt x="0" y="855"/>
                  </a:cubicBezTo>
                  <a:cubicBezTo>
                    <a:pt x="0" y="1314"/>
                    <a:pt x="184" y="1711"/>
                    <a:pt x="398" y="1711"/>
                  </a:cubicBezTo>
                  <a:cubicBezTo>
                    <a:pt x="581" y="1711"/>
                    <a:pt x="764" y="1314"/>
                    <a:pt x="764" y="855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24"/>
            <p:cNvSpPr/>
            <p:nvPr/>
          </p:nvSpPr>
          <p:spPr>
            <a:xfrm>
              <a:off x="4817160" y="2652314"/>
              <a:ext cx="74777" cy="155317"/>
            </a:xfrm>
            <a:custGeom>
              <a:avLst/>
              <a:gdLst/>
              <a:ahLst/>
              <a:cxnLst/>
              <a:rect l="l" t="t" r="r" b="b"/>
              <a:pathLst>
                <a:path w="76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28"/>
                    <a:pt x="398" y="856"/>
                    <a:pt x="1" y="1070"/>
                  </a:cubicBezTo>
                  <a:cubicBezTo>
                    <a:pt x="62" y="1375"/>
                    <a:pt x="215" y="1589"/>
                    <a:pt x="398" y="1589"/>
                  </a:cubicBezTo>
                  <a:cubicBezTo>
                    <a:pt x="551" y="1589"/>
                    <a:pt x="765" y="1192"/>
                    <a:pt x="765" y="733"/>
                  </a:cubicBezTo>
                  <a:cubicBezTo>
                    <a:pt x="765" y="459"/>
                    <a:pt x="70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24"/>
            <p:cNvSpPr/>
            <p:nvPr/>
          </p:nvSpPr>
          <p:spPr>
            <a:xfrm>
              <a:off x="4856063" y="2627194"/>
              <a:ext cx="146328" cy="129512"/>
            </a:xfrm>
            <a:custGeom>
              <a:avLst/>
              <a:gdLst/>
              <a:ahLst/>
              <a:cxnLst/>
              <a:rect l="l" t="t" r="r" b="b"/>
              <a:pathLst>
                <a:path w="1497" h="1325" extrusionOk="0">
                  <a:moveTo>
                    <a:pt x="328" y="1"/>
                  </a:moveTo>
                  <a:cubicBezTo>
                    <a:pt x="255" y="1"/>
                    <a:pt x="195" y="24"/>
                    <a:pt x="153" y="74"/>
                  </a:cubicBezTo>
                  <a:cubicBezTo>
                    <a:pt x="0" y="227"/>
                    <a:pt x="122" y="593"/>
                    <a:pt x="458" y="929"/>
                  </a:cubicBezTo>
                  <a:cubicBezTo>
                    <a:pt x="706" y="1177"/>
                    <a:pt x="986" y="1325"/>
                    <a:pt x="1178" y="1325"/>
                  </a:cubicBezTo>
                  <a:cubicBezTo>
                    <a:pt x="1247" y="1325"/>
                    <a:pt x="1304" y="1306"/>
                    <a:pt x="1344" y="1265"/>
                  </a:cubicBezTo>
                  <a:cubicBezTo>
                    <a:pt x="1497" y="1113"/>
                    <a:pt x="1375" y="685"/>
                    <a:pt x="1039" y="380"/>
                  </a:cubicBezTo>
                  <a:cubicBezTo>
                    <a:pt x="795" y="158"/>
                    <a:pt x="520" y="1"/>
                    <a:pt x="3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24"/>
            <p:cNvSpPr/>
            <p:nvPr/>
          </p:nvSpPr>
          <p:spPr>
            <a:xfrm>
              <a:off x="4856063" y="2628562"/>
              <a:ext cx="137433" cy="110452"/>
            </a:xfrm>
            <a:custGeom>
              <a:avLst/>
              <a:gdLst/>
              <a:ahLst/>
              <a:cxnLst/>
              <a:rect l="l" t="t" r="r" b="b"/>
              <a:pathLst>
                <a:path w="1406" h="1130" extrusionOk="0">
                  <a:moveTo>
                    <a:pt x="322" y="0"/>
                  </a:moveTo>
                  <a:cubicBezTo>
                    <a:pt x="252" y="0"/>
                    <a:pt x="194" y="19"/>
                    <a:pt x="153" y="60"/>
                  </a:cubicBezTo>
                  <a:cubicBezTo>
                    <a:pt x="0" y="213"/>
                    <a:pt x="153" y="610"/>
                    <a:pt x="458" y="946"/>
                  </a:cubicBezTo>
                  <a:lnTo>
                    <a:pt x="489" y="946"/>
                  </a:lnTo>
                  <a:cubicBezTo>
                    <a:pt x="550" y="915"/>
                    <a:pt x="642" y="915"/>
                    <a:pt x="733" y="915"/>
                  </a:cubicBezTo>
                  <a:cubicBezTo>
                    <a:pt x="978" y="915"/>
                    <a:pt x="1222" y="976"/>
                    <a:pt x="1405" y="1129"/>
                  </a:cubicBezTo>
                  <a:cubicBezTo>
                    <a:pt x="1405" y="854"/>
                    <a:pt x="1253" y="579"/>
                    <a:pt x="1008" y="366"/>
                  </a:cubicBezTo>
                  <a:cubicBezTo>
                    <a:pt x="785" y="142"/>
                    <a:pt x="512" y="0"/>
                    <a:pt x="3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5" name="Google Shape;555;p24"/>
            <p:cNvSpPr/>
            <p:nvPr/>
          </p:nvSpPr>
          <p:spPr>
            <a:xfrm>
              <a:off x="4876882" y="2580667"/>
              <a:ext cx="167344" cy="74677"/>
            </a:xfrm>
            <a:custGeom>
              <a:avLst/>
              <a:gdLst/>
              <a:ahLst/>
              <a:cxnLst/>
              <a:rect l="l" t="t" r="r" b="b"/>
              <a:pathLst>
                <a:path w="1712" h="764" extrusionOk="0">
                  <a:moveTo>
                    <a:pt x="856" y="0"/>
                  </a:moveTo>
                  <a:cubicBezTo>
                    <a:pt x="398" y="0"/>
                    <a:pt x="1" y="183"/>
                    <a:pt x="1" y="367"/>
                  </a:cubicBezTo>
                  <a:cubicBezTo>
                    <a:pt x="1" y="581"/>
                    <a:pt x="398" y="764"/>
                    <a:pt x="856" y="764"/>
                  </a:cubicBezTo>
                  <a:cubicBezTo>
                    <a:pt x="1345" y="764"/>
                    <a:pt x="1712" y="581"/>
                    <a:pt x="1712" y="367"/>
                  </a:cubicBezTo>
                  <a:cubicBezTo>
                    <a:pt x="1712" y="183"/>
                    <a:pt x="1345" y="0"/>
                    <a:pt x="85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6" name="Google Shape;556;p24"/>
            <p:cNvSpPr/>
            <p:nvPr/>
          </p:nvSpPr>
          <p:spPr>
            <a:xfrm>
              <a:off x="4876882" y="2580667"/>
              <a:ext cx="149456" cy="71745"/>
            </a:xfrm>
            <a:custGeom>
              <a:avLst/>
              <a:gdLst/>
              <a:ahLst/>
              <a:cxnLst/>
              <a:rect l="l" t="t" r="r" b="b"/>
              <a:pathLst>
                <a:path w="1529" h="734" extrusionOk="0">
                  <a:moveTo>
                    <a:pt x="520" y="0"/>
                  </a:moveTo>
                  <a:cubicBezTo>
                    <a:pt x="215" y="61"/>
                    <a:pt x="1" y="183"/>
                    <a:pt x="1" y="367"/>
                  </a:cubicBezTo>
                  <a:cubicBezTo>
                    <a:pt x="1" y="581"/>
                    <a:pt x="398" y="733"/>
                    <a:pt x="856" y="733"/>
                  </a:cubicBezTo>
                  <a:cubicBezTo>
                    <a:pt x="1101" y="733"/>
                    <a:pt x="1315" y="703"/>
                    <a:pt x="1528" y="581"/>
                  </a:cubicBezTo>
                  <a:lnTo>
                    <a:pt x="1528" y="581"/>
                  </a:lnTo>
                  <a:lnTo>
                    <a:pt x="1467" y="611"/>
                  </a:lnTo>
                  <a:cubicBezTo>
                    <a:pt x="1040" y="611"/>
                    <a:pt x="673" y="367"/>
                    <a:pt x="5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7" name="Google Shape;557;p24"/>
            <p:cNvSpPr/>
            <p:nvPr/>
          </p:nvSpPr>
          <p:spPr>
            <a:xfrm>
              <a:off x="4856063" y="2473343"/>
              <a:ext cx="146328" cy="131076"/>
            </a:xfrm>
            <a:custGeom>
              <a:avLst/>
              <a:gdLst/>
              <a:ahLst/>
              <a:cxnLst/>
              <a:rect l="l" t="t" r="r" b="b"/>
              <a:pathLst>
                <a:path w="1497" h="1341" extrusionOk="0">
                  <a:moveTo>
                    <a:pt x="1178" y="0"/>
                  </a:moveTo>
                  <a:cubicBezTo>
                    <a:pt x="986" y="0"/>
                    <a:pt x="706" y="148"/>
                    <a:pt x="458" y="396"/>
                  </a:cubicBezTo>
                  <a:cubicBezTo>
                    <a:pt x="153" y="732"/>
                    <a:pt x="0" y="1129"/>
                    <a:pt x="153" y="1281"/>
                  </a:cubicBezTo>
                  <a:cubicBezTo>
                    <a:pt x="193" y="1322"/>
                    <a:pt x="250" y="1341"/>
                    <a:pt x="319" y="1341"/>
                  </a:cubicBezTo>
                  <a:cubicBezTo>
                    <a:pt x="511" y="1341"/>
                    <a:pt x="791" y="1193"/>
                    <a:pt x="1039" y="945"/>
                  </a:cubicBezTo>
                  <a:cubicBezTo>
                    <a:pt x="1375" y="609"/>
                    <a:pt x="1497" y="212"/>
                    <a:pt x="1344" y="60"/>
                  </a:cubicBezTo>
                  <a:cubicBezTo>
                    <a:pt x="1304" y="19"/>
                    <a:pt x="1247" y="0"/>
                    <a:pt x="11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8" name="Google Shape;558;p24"/>
            <p:cNvSpPr/>
            <p:nvPr/>
          </p:nvSpPr>
          <p:spPr>
            <a:xfrm>
              <a:off x="4862025" y="2532870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2" y="0"/>
                  </a:moveTo>
                  <a:cubicBezTo>
                    <a:pt x="1069" y="214"/>
                    <a:pt x="856" y="306"/>
                    <a:pt x="611" y="306"/>
                  </a:cubicBezTo>
                  <a:cubicBezTo>
                    <a:pt x="428" y="306"/>
                    <a:pt x="275" y="245"/>
                    <a:pt x="122" y="153"/>
                  </a:cubicBezTo>
                  <a:cubicBezTo>
                    <a:pt x="0" y="367"/>
                    <a:pt x="0" y="550"/>
                    <a:pt x="92" y="672"/>
                  </a:cubicBezTo>
                  <a:cubicBezTo>
                    <a:pt x="114" y="694"/>
                    <a:pt x="157" y="706"/>
                    <a:pt x="215" y="706"/>
                  </a:cubicBezTo>
                  <a:cubicBezTo>
                    <a:pt x="397" y="706"/>
                    <a:pt x="722" y="592"/>
                    <a:pt x="978" y="336"/>
                  </a:cubicBezTo>
                  <a:cubicBezTo>
                    <a:pt x="1069" y="245"/>
                    <a:pt x="1161" y="123"/>
                    <a:pt x="12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9" name="Google Shape;559;p24"/>
            <p:cNvSpPr/>
            <p:nvPr/>
          </p:nvSpPr>
          <p:spPr>
            <a:xfrm>
              <a:off x="4805235" y="2577637"/>
              <a:ext cx="86702" cy="74579"/>
            </a:xfrm>
            <a:custGeom>
              <a:avLst/>
              <a:gdLst/>
              <a:ahLst/>
              <a:cxnLst/>
              <a:rect l="l" t="t" r="r" b="b"/>
              <a:pathLst>
                <a:path w="887" h="763" extrusionOk="0">
                  <a:moveTo>
                    <a:pt x="520" y="1"/>
                  </a:moveTo>
                  <a:cubicBezTo>
                    <a:pt x="154" y="1"/>
                    <a:pt x="1" y="428"/>
                    <a:pt x="245" y="642"/>
                  </a:cubicBezTo>
                  <a:cubicBezTo>
                    <a:pt x="328" y="725"/>
                    <a:pt x="428" y="762"/>
                    <a:pt x="525" y="762"/>
                  </a:cubicBezTo>
                  <a:cubicBezTo>
                    <a:pt x="713" y="762"/>
                    <a:pt x="887" y="620"/>
                    <a:pt x="887" y="398"/>
                  </a:cubicBezTo>
                  <a:cubicBezTo>
                    <a:pt x="887" y="184"/>
                    <a:pt x="703" y="1"/>
                    <a:pt x="5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0" name="Google Shape;560;p24"/>
            <p:cNvSpPr/>
            <p:nvPr/>
          </p:nvSpPr>
          <p:spPr>
            <a:xfrm>
              <a:off x="5321823" y="2810563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64" y="1314"/>
                    <a:pt x="764" y="856"/>
                  </a:cubicBezTo>
                  <a:cubicBezTo>
                    <a:pt x="764" y="367"/>
                    <a:pt x="581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1" name="Google Shape;561;p24"/>
            <p:cNvSpPr/>
            <p:nvPr/>
          </p:nvSpPr>
          <p:spPr>
            <a:xfrm>
              <a:off x="5321823" y="2915053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cubicBezTo>
                    <a:pt x="612" y="62"/>
                    <a:pt x="459" y="92"/>
                    <a:pt x="337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214" y="612"/>
                    <a:pt x="367" y="612"/>
                  </a:cubicBezTo>
                  <a:cubicBezTo>
                    <a:pt x="551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2" name="Google Shape;562;p24"/>
            <p:cNvSpPr/>
            <p:nvPr/>
          </p:nvSpPr>
          <p:spPr>
            <a:xfrm>
              <a:off x="5208339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90" y="946"/>
                  </a:cubicBezTo>
                  <a:cubicBezTo>
                    <a:pt x="714" y="1194"/>
                    <a:pt x="989" y="1342"/>
                    <a:pt x="1179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3" name="Google Shape;563;p24"/>
            <p:cNvSpPr/>
            <p:nvPr/>
          </p:nvSpPr>
          <p:spPr>
            <a:xfrm>
              <a:off x="5259167" y="2938902"/>
              <a:ext cx="89634" cy="51316"/>
            </a:xfrm>
            <a:custGeom>
              <a:avLst/>
              <a:gdLst/>
              <a:ahLst/>
              <a:cxnLst/>
              <a:rect l="l" t="t" r="r" b="b"/>
              <a:pathLst>
                <a:path w="917" h="525" extrusionOk="0">
                  <a:moveTo>
                    <a:pt x="825" y="1"/>
                  </a:moveTo>
                  <a:cubicBezTo>
                    <a:pt x="642" y="123"/>
                    <a:pt x="397" y="184"/>
                    <a:pt x="183" y="184"/>
                  </a:cubicBezTo>
                  <a:lnTo>
                    <a:pt x="0" y="184"/>
                  </a:lnTo>
                  <a:cubicBezTo>
                    <a:pt x="216" y="401"/>
                    <a:pt x="479" y="525"/>
                    <a:pt x="657" y="525"/>
                  </a:cubicBezTo>
                  <a:cubicBezTo>
                    <a:pt x="730" y="525"/>
                    <a:pt x="789" y="504"/>
                    <a:pt x="825" y="459"/>
                  </a:cubicBezTo>
                  <a:cubicBezTo>
                    <a:pt x="917" y="368"/>
                    <a:pt x="917" y="184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4" name="Google Shape;564;p24"/>
            <p:cNvSpPr/>
            <p:nvPr/>
          </p:nvSpPr>
          <p:spPr>
            <a:xfrm>
              <a:off x="5166602" y="2962850"/>
              <a:ext cx="167246" cy="74775"/>
            </a:xfrm>
            <a:custGeom>
              <a:avLst/>
              <a:gdLst/>
              <a:ahLst/>
              <a:cxnLst/>
              <a:rect l="l" t="t" r="r" b="b"/>
              <a:pathLst>
                <a:path w="1711" h="765" extrusionOk="0">
                  <a:moveTo>
                    <a:pt x="855" y="0"/>
                  </a:moveTo>
                  <a:cubicBezTo>
                    <a:pt x="397" y="0"/>
                    <a:pt x="0" y="153"/>
                    <a:pt x="0" y="367"/>
                  </a:cubicBezTo>
                  <a:cubicBezTo>
                    <a:pt x="0" y="581"/>
                    <a:pt x="397" y="764"/>
                    <a:pt x="855" y="764"/>
                  </a:cubicBezTo>
                  <a:cubicBezTo>
                    <a:pt x="1344" y="764"/>
                    <a:pt x="1711" y="581"/>
                    <a:pt x="1711" y="367"/>
                  </a:cubicBezTo>
                  <a:cubicBezTo>
                    <a:pt x="1711" y="184"/>
                    <a:pt x="134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5" name="Google Shape;565;p24"/>
            <p:cNvSpPr/>
            <p:nvPr/>
          </p:nvSpPr>
          <p:spPr>
            <a:xfrm>
              <a:off x="5166602" y="2977805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8" y="0"/>
                  </a:moveTo>
                  <a:cubicBezTo>
                    <a:pt x="134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680" y="122"/>
                    <a:pt x="1619" y="31"/>
                    <a:pt x="15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6" name="Google Shape;566;p24"/>
            <p:cNvSpPr/>
            <p:nvPr/>
          </p:nvSpPr>
          <p:spPr>
            <a:xfrm>
              <a:off x="5208339" y="3010745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1179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2"/>
                    <a:pt x="251" y="1342"/>
                    <a:pt x="320" y="1342"/>
                  </a:cubicBezTo>
                  <a:cubicBezTo>
                    <a:pt x="512" y="1342"/>
                    <a:pt x="792" y="1193"/>
                    <a:pt x="1039" y="946"/>
                  </a:cubicBezTo>
                  <a:cubicBezTo>
                    <a:pt x="1345" y="641"/>
                    <a:pt x="1498" y="244"/>
                    <a:pt x="1345" y="60"/>
                  </a:cubicBezTo>
                  <a:cubicBezTo>
                    <a:pt x="1305" y="20"/>
                    <a:pt x="1247" y="1"/>
                    <a:pt x="11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7" name="Google Shape;567;p24"/>
            <p:cNvSpPr/>
            <p:nvPr/>
          </p:nvSpPr>
          <p:spPr>
            <a:xfrm>
              <a:off x="5223295" y="3012407"/>
              <a:ext cx="134501" cy="126580"/>
            </a:xfrm>
            <a:custGeom>
              <a:avLst/>
              <a:gdLst/>
              <a:ahLst/>
              <a:cxnLst/>
              <a:rect l="l" t="t" r="r" b="b"/>
              <a:pathLst>
                <a:path w="1376" h="1295" extrusionOk="0">
                  <a:moveTo>
                    <a:pt x="1018" y="1"/>
                  </a:moveTo>
                  <a:cubicBezTo>
                    <a:pt x="966" y="1"/>
                    <a:pt x="911" y="16"/>
                    <a:pt x="856" y="43"/>
                  </a:cubicBezTo>
                  <a:cubicBezTo>
                    <a:pt x="978" y="593"/>
                    <a:pt x="581" y="1143"/>
                    <a:pt x="1" y="1235"/>
                  </a:cubicBezTo>
                  <a:cubicBezTo>
                    <a:pt x="41" y="1276"/>
                    <a:pt x="100" y="1295"/>
                    <a:pt x="170" y="1295"/>
                  </a:cubicBezTo>
                  <a:cubicBezTo>
                    <a:pt x="362" y="1295"/>
                    <a:pt x="640" y="1153"/>
                    <a:pt x="886" y="929"/>
                  </a:cubicBezTo>
                  <a:cubicBezTo>
                    <a:pt x="1192" y="593"/>
                    <a:pt x="1375" y="227"/>
                    <a:pt x="1192" y="74"/>
                  </a:cubicBezTo>
                  <a:cubicBezTo>
                    <a:pt x="1141" y="23"/>
                    <a:pt x="1082" y="1"/>
                    <a:pt x="101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8" name="Google Shape;568;p24"/>
            <p:cNvSpPr/>
            <p:nvPr/>
          </p:nvSpPr>
          <p:spPr>
            <a:xfrm>
              <a:off x="5318890" y="3025504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183" y="1712"/>
                    <a:pt x="397" y="1712"/>
                  </a:cubicBezTo>
                  <a:cubicBezTo>
                    <a:pt x="611" y="1712"/>
                    <a:pt x="764" y="1314"/>
                    <a:pt x="764" y="856"/>
                  </a:cubicBezTo>
                  <a:cubicBezTo>
                    <a:pt x="764" y="398"/>
                    <a:pt x="58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9" name="Google Shape;569;p24"/>
            <p:cNvSpPr/>
            <p:nvPr/>
          </p:nvSpPr>
          <p:spPr>
            <a:xfrm>
              <a:off x="5321823" y="3037527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4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0" name="Google Shape;570;p24"/>
            <p:cNvSpPr/>
            <p:nvPr/>
          </p:nvSpPr>
          <p:spPr>
            <a:xfrm>
              <a:off x="5360628" y="3012407"/>
              <a:ext cx="149456" cy="129610"/>
            </a:xfrm>
            <a:custGeom>
              <a:avLst/>
              <a:gdLst/>
              <a:ahLst/>
              <a:cxnLst/>
              <a:rect l="l" t="t" r="r" b="b"/>
              <a:pathLst>
                <a:path w="1529" h="1326" extrusionOk="0">
                  <a:moveTo>
                    <a:pt x="329" y="1"/>
                  </a:moveTo>
                  <a:cubicBezTo>
                    <a:pt x="256" y="1"/>
                    <a:pt x="196" y="23"/>
                    <a:pt x="154" y="74"/>
                  </a:cubicBezTo>
                  <a:cubicBezTo>
                    <a:pt x="1" y="227"/>
                    <a:pt x="154" y="624"/>
                    <a:pt x="490" y="960"/>
                  </a:cubicBezTo>
                  <a:cubicBezTo>
                    <a:pt x="736" y="1183"/>
                    <a:pt x="998" y="1325"/>
                    <a:pt x="1193" y="1325"/>
                  </a:cubicBezTo>
                  <a:cubicBezTo>
                    <a:pt x="1264" y="1325"/>
                    <a:pt x="1326" y="1306"/>
                    <a:pt x="1375" y="1265"/>
                  </a:cubicBezTo>
                  <a:cubicBezTo>
                    <a:pt x="1528" y="1112"/>
                    <a:pt x="1375" y="715"/>
                    <a:pt x="1039" y="379"/>
                  </a:cubicBezTo>
                  <a:cubicBezTo>
                    <a:pt x="796" y="158"/>
                    <a:pt x="520" y="1"/>
                    <a:pt x="3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1" name="Google Shape;571;p24"/>
            <p:cNvSpPr/>
            <p:nvPr/>
          </p:nvSpPr>
          <p:spPr>
            <a:xfrm>
              <a:off x="5360628" y="3010745"/>
              <a:ext cx="137433" cy="116414"/>
            </a:xfrm>
            <a:custGeom>
              <a:avLst/>
              <a:gdLst/>
              <a:ahLst/>
              <a:cxnLst/>
              <a:rect l="l" t="t" r="r" b="b"/>
              <a:pathLst>
                <a:path w="1406" h="1191" extrusionOk="0">
                  <a:moveTo>
                    <a:pt x="320" y="1"/>
                  </a:moveTo>
                  <a:cubicBezTo>
                    <a:pt x="251" y="1"/>
                    <a:pt x="194" y="20"/>
                    <a:pt x="154" y="60"/>
                  </a:cubicBezTo>
                  <a:cubicBezTo>
                    <a:pt x="1" y="244"/>
                    <a:pt x="154" y="641"/>
                    <a:pt x="459" y="946"/>
                  </a:cubicBezTo>
                  <a:lnTo>
                    <a:pt x="490" y="977"/>
                  </a:lnTo>
                  <a:cubicBezTo>
                    <a:pt x="581" y="946"/>
                    <a:pt x="642" y="946"/>
                    <a:pt x="734" y="946"/>
                  </a:cubicBezTo>
                  <a:cubicBezTo>
                    <a:pt x="978" y="946"/>
                    <a:pt x="1223" y="1038"/>
                    <a:pt x="1406" y="1191"/>
                  </a:cubicBezTo>
                  <a:cubicBezTo>
                    <a:pt x="1406" y="885"/>
                    <a:pt x="1284" y="580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2" name="Google Shape;572;p24"/>
            <p:cNvSpPr/>
            <p:nvPr/>
          </p:nvSpPr>
          <p:spPr>
            <a:xfrm>
              <a:off x="5384576" y="2962850"/>
              <a:ext cx="164314" cy="77707"/>
            </a:xfrm>
            <a:custGeom>
              <a:avLst/>
              <a:gdLst/>
              <a:ahLst/>
              <a:cxnLst/>
              <a:rect l="l" t="t" r="r" b="b"/>
              <a:pathLst>
                <a:path w="1681" h="795" extrusionOk="0">
                  <a:moveTo>
                    <a:pt x="825" y="0"/>
                  </a:moveTo>
                  <a:cubicBezTo>
                    <a:pt x="367" y="0"/>
                    <a:pt x="0" y="153"/>
                    <a:pt x="0" y="397"/>
                  </a:cubicBezTo>
                  <a:cubicBezTo>
                    <a:pt x="0" y="611"/>
                    <a:pt x="367" y="795"/>
                    <a:pt x="825" y="795"/>
                  </a:cubicBezTo>
                  <a:cubicBezTo>
                    <a:pt x="1314" y="795"/>
                    <a:pt x="1680" y="581"/>
                    <a:pt x="1680" y="397"/>
                  </a:cubicBezTo>
                  <a:cubicBezTo>
                    <a:pt x="1680" y="184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3" name="Google Shape;573;p24"/>
            <p:cNvSpPr/>
            <p:nvPr/>
          </p:nvSpPr>
          <p:spPr>
            <a:xfrm>
              <a:off x="5381545" y="2965782"/>
              <a:ext cx="149456" cy="74775"/>
            </a:xfrm>
            <a:custGeom>
              <a:avLst/>
              <a:gdLst/>
              <a:ahLst/>
              <a:cxnLst/>
              <a:rect l="l" t="t" r="r" b="b"/>
              <a:pathLst>
                <a:path w="1529" h="765" extrusionOk="0">
                  <a:moveTo>
                    <a:pt x="489" y="1"/>
                  </a:moveTo>
                  <a:cubicBezTo>
                    <a:pt x="214" y="62"/>
                    <a:pt x="1" y="184"/>
                    <a:pt x="1" y="367"/>
                  </a:cubicBezTo>
                  <a:cubicBezTo>
                    <a:pt x="1" y="581"/>
                    <a:pt x="398" y="765"/>
                    <a:pt x="856" y="765"/>
                  </a:cubicBezTo>
                  <a:cubicBezTo>
                    <a:pt x="1070" y="765"/>
                    <a:pt x="1314" y="704"/>
                    <a:pt x="1528" y="612"/>
                  </a:cubicBezTo>
                  <a:lnTo>
                    <a:pt x="1467" y="612"/>
                  </a:lnTo>
                  <a:cubicBezTo>
                    <a:pt x="1039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4" name="Google Shape;574;p24"/>
            <p:cNvSpPr/>
            <p:nvPr/>
          </p:nvSpPr>
          <p:spPr>
            <a:xfrm>
              <a:off x="5360628" y="2858458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90" y="396"/>
                  </a:cubicBezTo>
                  <a:cubicBezTo>
                    <a:pt x="154" y="732"/>
                    <a:pt x="1" y="1129"/>
                    <a:pt x="154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41"/>
                    <a:pt x="1528" y="213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5" name="Google Shape;575;p24"/>
            <p:cNvSpPr/>
            <p:nvPr/>
          </p:nvSpPr>
          <p:spPr>
            <a:xfrm>
              <a:off x="5366590" y="2918083"/>
              <a:ext cx="119545" cy="71549"/>
            </a:xfrm>
            <a:custGeom>
              <a:avLst/>
              <a:gdLst/>
              <a:ahLst/>
              <a:cxnLst/>
              <a:rect l="l" t="t" r="r" b="b"/>
              <a:pathLst>
                <a:path w="1223" h="732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3" y="672"/>
                  </a:cubicBezTo>
                  <a:cubicBezTo>
                    <a:pt x="133" y="713"/>
                    <a:pt x="190" y="732"/>
                    <a:pt x="259" y="732"/>
                  </a:cubicBezTo>
                  <a:cubicBezTo>
                    <a:pt x="451" y="732"/>
                    <a:pt x="731" y="584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6" name="Google Shape;576;p24"/>
            <p:cNvSpPr/>
            <p:nvPr/>
          </p:nvSpPr>
          <p:spPr>
            <a:xfrm>
              <a:off x="5309898" y="2962850"/>
              <a:ext cx="86702" cy="74482"/>
            </a:xfrm>
            <a:custGeom>
              <a:avLst/>
              <a:gdLst/>
              <a:ahLst/>
              <a:cxnLst/>
              <a:rect l="l" t="t" r="r" b="b"/>
              <a:pathLst>
                <a:path w="887" h="762" extrusionOk="0">
                  <a:moveTo>
                    <a:pt x="520" y="0"/>
                  </a:moveTo>
                  <a:cubicBezTo>
                    <a:pt x="184" y="0"/>
                    <a:pt x="0" y="428"/>
                    <a:pt x="245" y="642"/>
                  </a:cubicBezTo>
                  <a:cubicBezTo>
                    <a:pt x="328" y="725"/>
                    <a:pt x="428" y="762"/>
                    <a:pt x="524" y="762"/>
                  </a:cubicBezTo>
                  <a:cubicBezTo>
                    <a:pt x="713" y="762"/>
                    <a:pt x="886" y="620"/>
                    <a:pt x="886" y="397"/>
                  </a:cubicBezTo>
                  <a:cubicBezTo>
                    <a:pt x="886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7" name="Google Shape;577;p24"/>
            <p:cNvSpPr/>
            <p:nvPr/>
          </p:nvSpPr>
          <p:spPr>
            <a:xfrm>
              <a:off x="5698047" y="2270132"/>
              <a:ext cx="74777" cy="164309"/>
            </a:xfrm>
            <a:custGeom>
              <a:avLst/>
              <a:gdLst/>
              <a:ahLst/>
              <a:cxnLst/>
              <a:rect l="l" t="t" r="r" b="b"/>
              <a:pathLst>
                <a:path w="765" h="1681" extrusionOk="0">
                  <a:moveTo>
                    <a:pt x="367" y="0"/>
                  </a:moveTo>
                  <a:cubicBezTo>
                    <a:pt x="184" y="0"/>
                    <a:pt x="1" y="367"/>
                    <a:pt x="1" y="825"/>
                  </a:cubicBezTo>
                  <a:cubicBezTo>
                    <a:pt x="1" y="1314"/>
                    <a:pt x="184" y="1680"/>
                    <a:pt x="367" y="1680"/>
                  </a:cubicBezTo>
                  <a:cubicBezTo>
                    <a:pt x="581" y="1680"/>
                    <a:pt x="764" y="1314"/>
                    <a:pt x="764" y="825"/>
                  </a:cubicBezTo>
                  <a:cubicBezTo>
                    <a:pt x="764" y="367"/>
                    <a:pt x="581" y="0"/>
                    <a:pt x="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8" name="Google Shape;578;p24"/>
            <p:cNvSpPr/>
            <p:nvPr/>
          </p:nvSpPr>
          <p:spPr>
            <a:xfrm>
              <a:off x="5695115" y="2374621"/>
              <a:ext cx="74679" cy="59820"/>
            </a:xfrm>
            <a:custGeom>
              <a:avLst/>
              <a:gdLst/>
              <a:ahLst/>
              <a:cxnLst/>
              <a:rect l="l" t="t" r="r" b="b"/>
              <a:pathLst>
                <a:path w="764" h="612" extrusionOk="0">
                  <a:moveTo>
                    <a:pt x="764" y="0"/>
                  </a:moveTo>
                  <a:cubicBezTo>
                    <a:pt x="642" y="61"/>
                    <a:pt x="489" y="61"/>
                    <a:pt x="336" y="61"/>
                  </a:cubicBezTo>
                  <a:cubicBezTo>
                    <a:pt x="214" y="61"/>
                    <a:pt x="122" y="61"/>
                    <a:pt x="0" y="31"/>
                  </a:cubicBezTo>
                  <a:lnTo>
                    <a:pt x="0" y="31"/>
                  </a:lnTo>
                  <a:cubicBezTo>
                    <a:pt x="61" y="367"/>
                    <a:pt x="214" y="611"/>
                    <a:pt x="397" y="611"/>
                  </a:cubicBezTo>
                  <a:cubicBezTo>
                    <a:pt x="581" y="611"/>
                    <a:pt x="733" y="367"/>
                    <a:pt x="7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9" name="Google Shape;579;p24"/>
            <p:cNvSpPr/>
            <p:nvPr/>
          </p:nvSpPr>
          <p:spPr>
            <a:xfrm>
              <a:off x="5581632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0" y="1"/>
                  </a:moveTo>
                  <a:cubicBezTo>
                    <a:pt x="251" y="1"/>
                    <a:pt x="193" y="20"/>
                    <a:pt x="153" y="60"/>
                  </a:cubicBezTo>
                  <a:cubicBezTo>
                    <a:pt x="0" y="21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32"/>
                    <a:pt x="1039" y="396"/>
                  </a:cubicBezTo>
                  <a:cubicBezTo>
                    <a:pt x="792" y="149"/>
                    <a:pt x="511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0" name="Google Shape;580;p24"/>
            <p:cNvSpPr/>
            <p:nvPr/>
          </p:nvSpPr>
          <p:spPr>
            <a:xfrm>
              <a:off x="5632362" y="2398471"/>
              <a:ext cx="92665" cy="51316"/>
            </a:xfrm>
            <a:custGeom>
              <a:avLst/>
              <a:gdLst/>
              <a:ahLst/>
              <a:cxnLst/>
              <a:rect l="l" t="t" r="r" b="b"/>
              <a:pathLst>
                <a:path w="948" h="525" extrusionOk="0">
                  <a:moveTo>
                    <a:pt x="856" y="1"/>
                  </a:moveTo>
                  <a:cubicBezTo>
                    <a:pt x="642" y="123"/>
                    <a:pt x="428" y="184"/>
                    <a:pt x="184" y="184"/>
                  </a:cubicBezTo>
                  <a:lnTo>
                    <a:pt x="1" y="184"/>
                  </a:lnTo>
                  <a:cubicBezTo>
                    <a:pt x="217" y="400"/>
                    <a:pt x="479" y="525"/>
                    <a:pt x="668" y="525"/>
                  </a:cubicBezTo>
                  <a:cubicBezTo>
                    <a:pt x="746" y="525"/>
                    <a:pt x="811" y="504"/>
                    <a:pt x="856" y="459"/>
                  </a:cubicBezTo>
                  <a:cubicBezTo>
                    <a:pt x="948" y="367"/>
                    <a:pt x="917" y="184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1" name="Google Shape;581;p24"/>
            <p:cNvSpPr/>
            <p:nvPr/>
          </p:nvSpPr>
          <p:spPr>
            <a:xfrm>
              <a:off x="5542826" y="2422418"/>
              <a:ext cx="164314" cy="74677"/>
            </a:xfrm>
            <a:custGeom>
              <a:avLst/>
              <a:gdLst/>
              <a:ahLst/>
              <a:cxnLst/>
              <a:rect l="l" t="t" r="r" b="b"/>
              <a:pathLst>
                <a:path w="1681" h="764" extrusionOk="0">
                  <a:moveTo>
                    <a:pt x="825" y="0"/>
                  </a:moveTo>
                  <a:cubicBezTo>
                    <a:pt x="367" y="0"/>
                    <a:pt x="0" y="153"/>
                    <a:pt x="0" y="367"/>
                  </a:cubicBezTo>
                  <a:cubicBezTo>
                    <a:pt x="0" y="581"/>
                    <a:pt x="367" y="764"/>
                    <a:pt x="82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53"/>
                    <a:pt x="1314" y="0"/>
                    <a:pt x="8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2" name="Google Shape;582;p24"/>
            <p:cNvSpPr/>
            <p:nvPr/>
          </p:nvSpPr>
          <p:spPr>
            <a:xfrm>
              <a:off x="5542826" y="2434343"/>
              <a:ext cx="164314" cy="65782"/>
            </a:xfrm>
            <a:custGeom>
              <a:avLst/>
              <a:gdLst/>
              <a:ahLst/>
              <a:cxnLst/>
              <a:rect l="l" t="t" r="r" b="b"/>
              <a:pathLst>
                <a:path w="1681" h="673" extrusionOk="0">
                  <a:moveTo>
                    <a:pt x="1497" y="0"/>
                  </a:moveTo>
                  <a:cubicBezTo>
                    <a:pt x="1314" y="306"/>
                    <a:pt x="978" y="489"/>
                    <a:pt x="611" y="489"/>
                  </a:cubicBezTo>
                  <a:cubicBezTo>
                    <a:pt x="397" y="489"/>
                    <a:pt x="184" y="428"/>
                    <a:pt x="0" y="275"/>
                  </a:cubicBezTo>
                  <a:lnTo>
                    <a:pt x="0" y="275"/>
                  </a:lnTo>
                  <a:cubicBezTo>
                    <a:pt x="31" y="489"/>
                    <a:pt x="367" y="672"/>
                    <a:pt x="825" y="672"/>
                  </a:cubicBezTo>
                  <a:cubicBezTo>
                    <a:pt x="1314" y="672"/>
                    <a:pt x="1680" y="489"/>
                    <a:pt x="1680" y="275"/>
                  </a:cubicBezTo>
                  <a:cubicBezTo>
                    <a:pt x="1680" y="153"/>
                    <a:pt x="1619" y="61"/>
                    <a:pt x="1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3" name="Google Shape;583;p24"/>
            <p:cNvSpPr/>
            <p:nvPr/>
          </p:nvSpPr>
          <p:spPr>
            <a:xfrm>
              <a:off x="5581632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9" y="1"/>
                  </a:moveTo>
                  <a:cubicBezTo>
                    <a:pt x="1017" y="1"/>
                    <a:pt x="736" y="149"/>
                    <a:pt x="489" y="396"/>
                  </a:cubicBezTo>
                  <a:cubicBezTo>
                    <a:pt x="184" y="732"/>
                    <a:pt x="0" y="1129"/>
                    <a:pt x="153" y="1282"/>
                  </a:cubicBezTo>
                  <a:cubicBezTo>
                    <a:pt x="193" y="1322"/>
                    <a:pt x="253" y="1341"/>
                    <a:pt x="324" y="1341"/>
                  </a:cubicBezTo>
                  <a:cubicBezTo>
                    <a:pt x="523" y="1341"/>
                    <a:pt x="814" y="1193"/>
                    <a:pt x="1039" y="946"/>
                  </a:cubicBezTo>
                  <a:cubicBezTo>
                    <a:pt x="1375" y="640"/>
                    <a:pt x="1528" y="213"/>
                    <a:pt x="1375" y="60"/>
                  </a:cubicBezTo>
                  <a:cubicBezTo>
                    <a:pt x="1335" y="20"/>
                    <a:pt x="1277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4" name="Google Shape;584;p24"/>
            <p:cNvSpPr/>
            <p:nvPr/>
          </p:nvSpPr>
          <p:spPr>
            <a:xfrm>
              <a:off x="5599519" y="2471193"/>
              <a:ext cx="131470" cy="130294"/>
            </a:xfrm>
            <a:custGeom>
              <a:avLst/>
              <a:gdLst/>
              <a:ahLst/>
              <a:cxnLst/>
              <a:rect l="l" t="t" r="r" b="b"/>
              <a:pathLst>
                <a:path w="1345" h="1333" extrusionOk="0">
                  <a:moveTo>
                    <a:pt x="983" y="0"/>
                  </a:moveTo>
                  <a:cubicBezTo>
                    <a:pt x="937" y="0"/>
                    <a:pt x="894" y="8"/>
                    <a:pt x="856" y="20"/>
                  </a:cubicBezTo>
                  <a:cubicBezTo>
                    <a:pt x="948" y="601"/>
                    <a:pt x="551" y="1151"/>
                    <a:pt x="1" y="1273"/>
                  </a:cubicBezTo>
                  <a:cubicBezTo>
                    <a:pt x="42" y="1314"/>
                    <a:pt x="100" y="1333"/>
                    <a:pt x="170" y="1333"/>
                  </a:cubicBezTo>
                  <a:cubicBezTo>
                    <a:pt x="362" y="1333"/>
                    <a:pt x="641" y="1191"/>
                    <a:pt x="887" y="967"/>
                  </a:cubicBezTo>
                  <a:cubicBezTo>
                    <a:pt x="1192" y="631"/>
                    <a:pt x="1345" y="234"/>
                    <a:pt x="1192" y="51"/>
                  </a:cubicBezTo>
                  <a:cubicBezTo>
                    <a:pt x="1120" y="15"/>
                    <a:pt x="1049" y="0"/>
                    <a:pt x="9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5" name="Google Shape;585;p24"/>
            <p:cNvSpPr/>
            <p:nvPr/>
          </p:nvSpPr>
          <p:spPr>
            <a:xfrm>
              <a:off x="5695115" y="2485073"/>
              <a:ext cx="74679" cy="167339"/>
            </a:xfrm>
            <a:custGeom>
              <a:avLst/>
              <a:gdLst/>
              <a:ahLst/>
              <a:cxnLst/>
              <a:rect l="l" t="t" r="r" b="b"/>
              <a:pathLst>
                <a:path w="764" h="1712" extrusionOk="0">
                  <a:moveTo>
                    <a:pt x="367" y="1"/>
                  </a:moveTo>
                  <a:cubicBezTo>
                    <a:pt x="153" y="1"/>
                    <a:pt x="0" y="367"/>
                    <a:pt x="0" y="856"/>
                  </a:cubicBezTo>
                  <a:cubicBezTo>
                    <a:pt x="0" y="1314"/>
                    <a:pt x="153" y="1711"/>
                    <a:pt x="367" y="1711"/>
                  </a:cubicBezTo>
                  <a:cubicBezTo>
                    <a:pt x="581" y="1711"/>
                    <a:pt x="764" y="1314"/>
                    <a:pt x="764" y="856"/>
                  </a:cubicBezTo>
                  <a:cubicBezTo>
                    <a:pt x="764" y="367"/>
                    <a:pt x="581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6" name="Google Shape;586;p24"/>
            <p:cNvSpPr/>
            <p:nvPr/>
          </p:nvSpPr>
          <p:spPr>
            <a:xfrm>
              <a:off x="5698047" y="2496998"/>
              <a:ext cx="74777" cy="152384"/>
            </a:xfrm>
            <a:custGeom>
              <a:avLst/>
              <a:gdLst/>
              <a:ahLst/>
              <a:cxnLst/>
              <a:rect l="l" t="t" r="r" b="b"/>
              <a:pathLst>
                <a:path w="765" h="1559" extrusionOk="0">
                  <a:moveTo>
                    <a:pt x="581" y="1"/>
                  </a:moveTo>
                  <a:lnTo>
                    <a:pt x="581" y="1"/>
                  </a:lnTo>
                  <a:cubicBezTo>
                    <a:pt x="612" y="459"/>
                    <a:pt x="367" y="856"/>
                    <a:pt x="1" y="1070"/>
                  </a:cubicBezTo>
                  <a:cubicBezTo>
                    <a:pt x="62" y="1375"/>
                    <a:pt x="184" y="1559"/>
                    <a:pt x="367" y="1559"/>
                  </a:cubicBezTo>
                  <a:cubicBezTo>
                    <a:pt x="551" y="1559"/>
                    <a:pt x="764" y="1192"/>
                    <a:pt x="764" y="734"/>
                  </a:cubicBezTo>
                  <a:cubicBezTo>
                    <a:pt x="764" y="459"/>
                    <a:pt x="703" y="215"/>
                    <a:pt x="5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7" name="Google Shape;587;p24"/>
            <p:cNvSpPr/>
            <p:nvPr/>
          </p:nvSpPr>
          <p:spPr>
            <a:xfrm>
              <a:off x="5733920" y="2470313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324" y="1"/>
                  </a:moveTo>
                  <a:cubicBezTo>
                    <a:pt x="253" y="1"/>
                    <a:pt x="193" y="20"/>
                    <a:pt x="153" y="60"/>
                  </a:cubicBezTo>
                  <a:cubicBezTo>
                    <a:pt x="0" y="243"/>
                    <a:pt x="153" y="640"/>
                    <a:pt x="489" y="946"/>
                  </a:cubicBezTo>
                  <a:cubicBezTo>
                    <a:pt x="736" y="1193"/>
                    <a:pt x="1017" y="1341"/>
                    <a:pt x="1209" y="1341"/>
                  </a:cubicBezTo>
                  <a:cubicBezTo>
                    <a:pt x="1277" y="1341"/>
                    <a:pt x="1335" y="1322"/>
                    <a:pt x="1375" y="1282"/>
                  </a:cubicBezTo>
                  <a:cubicBezTo>
                    <a:pt x="1528" y="1129"/>
                    <a:pt x="1375" y="701"/>
                    <a:pt x="1039" y="396"/>
                  </a:cubicBezTo>
                  <a:cubicBezTo>
                    <a:pt x="814" y="149"/>
                    <a:pt x="523" y="1"/>
                    <a:pt x="3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8" name="Google Shape;588;p24"/>
            <p:cNvSpPr/>
            <p:nvPr/>
          </p:nvSpPr>
          <p:spPr>
            <a:xfrm>
              <a:off x="5733920" y="2473343"/>
              <a:ext cx="140463" cy="113384"/>
            </a:xfrm>
            <a:custGeom>
              <a:avLst/>
              <a:gdLst/>
              <a:ahLst/>
              <a:cxnLst/>
              <a:rect l="l" t="t" r="r" b="b"/>
              <a:pathLst>
                <a:path w="1437" h="1160" extrusionOk="0">
                  <a:moveTo>
                    <a:pt x="350" y="0"/>
                  </a:moveTo>
                  <a:cubicBezTo>
                    <a:pt x="281" y="0"/>
                    <a:pt x="224" y="19"/>
                    <a:pt x="184" y="60"/>
                  </a:cubicBezTo>
                  <a:cubicBezTo>
                    <a:pt x="0" y="212"/>
                    <a:pt x="184" y="609"/>
                    <a:pt x="489" y="945"/>
                  </a:cubicBezTo>
                  <a:lnTo>
                    <a:pt x="520" y="945"/>
                  </a:lnTo>
                  <a:cubicBezTo>
                    <a:pt x="611" y="915"/>
                    <a:pt x="672" y="915"/>
                    <a:pt x="764" y="915"/>
                  </a:cubicBezTo>
                  <a:cubicBezTo>
                    <a:pt x="1008" y="915"/>
                    <a:pt x="1253" y="976"/>
                    <a:pt x="1436" y="1159"/>
                  </a:cubicBezTo>
                  <a:cubicBezTo>
                    <a:pt x="1436" y="854"/>
                    <a:pt x="1283" y="579"/>
                    <a:pt x="1070" y="396"/>
                  </a:cubicBezTo>
                  <a:cubicBezTo>
                    <a:pt x="822" y="148"/>
                    <a:pt x="542" y="0"/>
                    <a:pt x="35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9" name="Google Shape;589;p24"/>
            <p:cNvSpPr/>
            <p:nvPr/>
          </p:nvSpPr>
          <p:spPr>
            <a:xfrm>
              <a:off x="5757770" y="2425351"/>
              <a:ext cx="167344" cy="74775"/>
            </a:xfrm>
            <a:custGeom>
              <a:avLst/>
              <a:gdLst/>
              <a:ahLst/>
              <a:cxnLst/>
              <a:rect l="l" t="t" r="r" b="b"/>
              <a:pathLst>
                <a:path w="1712" h="765" extrusionOk="0">
                  <a:moveTo>
                    <a:pt x="856" y="1"/>
                  </a:moveTo>
                  <a:cubicBezTo>
                    <a:pt x="367" y="1"/>
                    <a:pt x="1" y="153"/>
                    <a:pt x="1" y="367"/>
                  </a:cubicBezTo>
                  <a:cubicBezTo>
                    <a:pt x="1" y="581"/>
                    <a:pt x="367" y="764"/>
                    <a:pt x="856" y="764"/>
                  </a:cubicBezTo>
                  <a:cubicBezTo>
                    <a:pt x="1314" y="764"/>
                    <a:pt x="1711" y="581"/>
                    <a:pt x="1711" y="367"/>
                  </a:cubicBezTo>
                  <a:cubicBezTo>
                    <a:pt x="1711" y="153"/>
                    <a:pt x="1314" y="1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0" name="Google Shape;590;p24"/>
            <p:cNvSpPr/>
            <p:nvPr/>
          </p:nvSpPr>
          <p:spPr>
            <a:xfrm>
              <a:off x="5757770" y="2425351"/>
              <a:ext cx="146426" cy="71745"/>
            </a:xfrm>
            <a:custGeom>
              <a:avLst/>
              <a:gdLst/>
              <a:ahLst/>
              <a:cxnLst/>
              <a:rect l="l" t="t" r="r" b="b"/>
              <a:pathLst>
                <a:path w="1498" h="734" extrusionOk="0">
                  <a:moveTo>
                    <a:pt x="1497" y="581"/>
                  </a:moveTo>
                  <a:cubicBezTo>
                    <a:pt x="1476" y="592"/>
                    <a:pt x="1454" y="602"/>
                    <a:pt x="1432" y="612"/>
                  </a:cubicBezTo>
                  <a:lnTo>
                    <a:pt x="1432" y="612"/>
                  </a:lnTo>
                  <a:cubicBezTo>
                    <a:pt x="1433" y="612"/>
                    <a:pt x="1435" y="612"/>
                    <a:pt x="1436" y="612"/>
                  </a:cubicBezTo>
                  <a:lnTo>
                    <a:pt x="1497" y="581"/>
                  </a:lnTo>
                  <a:close/>
                  <a:moveTo>
                    <a:pt x="489" y="1"/>
                  </a:moveTo>
                  <a:cubicBezTo>
                    <a:pt x="215" y="62"/>
                    <a:pt x="1" y="184"/>
                    <a:pt x="1" y="367"/>
                  </a:cubicBezTo>
                  <a:cubicBezTo>
                    <a:pt x="1" y="581"/>
                    <a:pt x="367" y="734"/>
                    <a:pt x="856" y="734"/>
                  </a:cubicBezTo>
                  <a:cubicBezTo>
                    <a:pt x="1045" y="734"/>
                    <a:pt x="1258" y="686"/>
                    <a:pt x="1432" y="612"/>
                  </a:cubicBezTo>
                  <a:lnTo>
                    <a:pt x="1432" y="612"/>
                  </a:lnTo>
                  <a:cubicBezTo>
                    <a:pt x="1036" y="610"/>
                    <a:pt x="642" y="366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1" name="Google Shape;591;p24"/>
            <p:cNvSpPr/>
            <p:nvPr/>
          </p:nvSpPr>
          <p:spPr>
            <a:xfrm>
              <a:off x="5733920" y="2318027"/>
              <a:ext cx="149358" cy="131174"/>
            </a:xfrm>
            <a:custGeom>
              <a:avLst/>
              <a:gdLst/>
              <a:ahLst/>
              <a:cxnLst/>
              <a:rect l="l" t="t" r="r" b="b"/>
              <a:pathLst>
                <a:path w="1528" h="1342" extrusionOk="0">
                  <a:moveTo>
                    <a:pt x="1204" y="1"/>
                  </a:moveTo>
                  <a:cubicBezTo>
                    <a:pt x="1005" y="1"/>
                    <a:pt x="714" y="149"/>
                    <a:pt x="489" y="396"/>
                  </a:cubicBezTo>
                  <a:cubicBezTo>
                    <a:pt x="153" y="732"/>
                    <a:pt x="0" y="1129"/>
                    <a:pt x="153" y="1282"/>
                  </a:cubicBezTo>
                  <a:cubicBezTo>
                    <a:pt x="201" y="1322"/>
                    <a:pt x="265" y="1341"/>
                    <a:pt x="337" y="1341"/>
                  </a:cubicBezTo>
                  <a:cubicBezTo>
                    <a:pt x="540" y="1341"/>
                    <a:pt x="814" y="1193"/>
                    <a:pt x="1039" y="946"/>
                  </a:cubicBezTo>
                  <a:cubicBezTo>
                    <a:pt x="1375" y="610"/>
                    <a:pt x="1528" y="213"/>
                    <a:pt x="1375" y="60"/>
                  </a:cubicBezTo>
                  <a:cubicBezTo>
                    <a:pt x="1335" y="20"/>
                    <a:pt x="1275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2" name="Google Shape;592;p24"/>
            <p:cNvSpPr/>
            <p:nvPr/>
          </p:nvSpPr>
          <p:spPr>
            <a:xfrm>
              <a:off x="5739883" y="2380583"/>
              <a:ext cx="122478" cy="66076"/>
            </a:xfrm>
            <a:custGeom>
              <a:avLst/>
              <a:gdLst/>
              <a:ahLst/>
              <a:cxnLst/>
              <a:rect l="l" t="t" r="r" b="b"/>
              <a:pathLst>
                <a:path w="1253" h="676" extrusionOk="0">
                  <a:moveTo>
                    <a:pt x="1253" y="0"/>
                  </a:moveTo>
                  <a:cubicBezTo>
                    <a:pt x="1100" y="184"/>
                    <a:pt x="856" y="275"/>
                    <a:pt x="642" y="275"/>
                  </a:cubicBezTo>
                  <a:cubicBezTo>
                    <a:pt x="459" y="275"/>
                    <a:pt x="275" y="214"/>
                    <a:pt x="153" y="123"/>
                  </a:cubicBezTo>
                  <a:cubicBezTo>
                    <a:pt x="31" y="336"/>
                    <a:pt x="0" y="550"/>
                    <a:pt x="92" y="642"/>
                  </a:cubicBezTo>
                  <a:cubicBezTo>
                    <a:pt x="121" y="664"/>
                    <a:pt x="170" y="675"/>
                    <a:pt x="232" y="675"/>
                  </a:cubicBezTo>
                  <a:cubicBezTo>
                    <a:pt x="426" y="675"/>
                    <a:pt x="746" y="561"/>
                    <a:pt x="978" y="306"/>
                  </a:cubicBezTo>
                  <a:cubicBezTo>
                    <a:pt x="1100" y="214"/>
                    <a:pt x="1161" y="123"/>
                    <a:pt x="12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3" name="Google Shape;593;p24"/>
            <p:cNvSpPr/>
            <p:nvPr/>
          </p:nvSpPr>
          <p:spPr>
            <a:xfrm>
              <a:off x="5683190" y="2422418"/>
              <a:ext cx="89634" cy="74482"/>
            </a:xfrm>
            <a:custGeom>
              <a:avLst/>
              <a:gdLst/>
              <a:ahLst/>
              <a:cxnLst/>
              <a:rect l="l" t="t" r="r" b="b"/>
              <a:pathLst>
                <a:path w="917" h="762" extrusionOk="0">
                  <a:moveTo>
                    <a:pt x="519" y="0"/>
                  </a:moveTo>
                  <a:cubicBezTo>
                    <a:pt x="183" y="0"/>
                    <a:pt x="0" y="397"/>
                    <a:pt x="244" y="642"/>
                  </a:cubicBezTo>
                  <a:cubicBezTo>
                    <a:pt x="327" y="724"/>
                    <a:pt x="431" y="762"/>
                    <a:pt x="532" y="762"/>
                  </a:cubicBezTo>
                  <a:cubicBezTo>
                    <a:pt x="729" y="762"/>
                    <a:pt x="916" y="619"/>
                    <a:pt x="916" y="397"/>
                  </a:cubicBezTo>
                  <a:cubicBezTo>
                    <a:pt x="916" y="183"/>
                    <a:pt x="733" y="0"/>
                    <a:pt x="5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4" name="Google Shape;594;p24"/>
            <p:cNvSpPr/>
            <p:nvPr/>
          </p:nvSpPr>
          <p:spPr>
            <a:xfrm>
              <a:off x="5223295" y="1884919"/>
              <a:ext cx="77709" cy="164309"/>
            </a:xfrm>
            <a:custGeom>
              <a:avLst/>
              <a:gdLst/>
              <a:ahLst/>
              <a:cxnLst/>
              <a:rect l="l" t="t" r="r" b="b"/>
              <a:pathLst>
                <a:path w="795" h="1681" extrusionOk="0">
                  <a:moveTo>
                    <a:pt x="398" y="0"/>
                  </a:moveTo>
                  <a:cubicBezTo>
                    <a:pt x="184" y="0"/>
                    <a:pt x="1" y="367"/>
                    <a:pt x="1" y="856"/>
                  </a:cubicBezTo>
                  <a:cubicBezTo>
                    <a:pt x="1" y="1314"/>
                    <a:pt x="184" y="1681"/>
                    <a:pt x="398" y="1681"/>
                  </a:cubicBezTo>
                  <a:cubicBezTo>
                    <a:pt x="612" y="1681"/>
                    <a:pt x="795" y="1314"/>
                    <a:pt x="795" y="856"/>
                  </a:cubicBezTo>
                  <a:cubicBezTo>
                    <a:pt x="795" y="398"/>
                    <a:pt x="612" y="0"/>
                    <a:pt x="3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5" name="Google Shape;595;p24"/>
            <p:cNvSpPr/>
            <p:nvPr/>
          </p:nvSpPr>
          <p:spPr>
            <a:xfrm>
              <a:off x="5223295" y="1989408"/>
              <a:ext cx="74777" cy="59820"/>
            </a:xfrm>
            <a:custGeom>
              <a:avLst/>
              <a:gdLst/>
              <a:ahLst/>
              <a:cxnLst/>
              <a:rect l="l" t="t" r="r" b="b"/>
              <a:pathLst>
                <a:path w="765" h="612" extrusionOk="0">
                  <a:moveTo>
                    <a:pt x="764" y="1"/>
                  </a:moveTo>
                  <a:lnTo>
                    <a:pt x="764" y="1"/>
                  </a:lnTo>
                  <a:cubicBezTo>
                    <a:pt x="612" y="62"/>
                    <a:pt x="459" y="92"/>
                    <a:pt x="306" y="92"/>
                  </a:cubicBezTo>
                  <a:cubicBezTo>
                    <a:pt x="214" y="92"/>
                    <a:pt x="92" y="62"/>
                    <a:pt x="1" y="31"/>
                  </a:cubicBezTo>
                  <a:lnTo>
                    <a:pt x="1" y="31"/>
                  </a:lnTo>
                  <a:cubicBezTo>
                    <a:pt x="62" y="367"/>
                    <a:pt x="184" y="612"/>
                    <a:pt x="367" y="612"/>
                  </a:cubicBezTo>
                  <a:cubicBezTo>
                    <a:pt x="550" y="612"/>
                    <a:pt x="703" y="367"/>
                    <a:pt x="76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6" name="Google Shape;596;p24"/>
            <p:cNvSpPr/>
            <p:nvPr/>
          </p:nvSpPr>
          <p:spPr>
            <a:xfrm>
              <a:off x="5109811" y="1932814"/>
              <a:ext cx="146426" cy="131174"/>
            </a:xfrm>
            <a:custGeom>
              <a:avLst/>
              <a:gdLst/>
              <a:ahLst/>
              <a:cxnLst/>
              <a:rect l="l" t="t" r="r" b="b"/>
              <a:pathLst>
                <a:path w="1498" h="1342" extrusionOk="0">
                  <a:moveTo>
                    <a:pt x="320" y="1"/>
                  </a:moveTo>
                  <a:cubicBezTo>
                    <a:pt x="251" y="1"/>
                    <a:pt x="194" y="20"/>
                    <a:pt x="153" y="60"/>
                  </a:cubicBezTo>
                  <a:cubicBezTo>
                    <a:pt x="1" y="244"/>
                    <a:pt x="153" y="641"/>
                    <a:pt x="459" y="946"/>
                  </a:cubicBezTo>
                  <a:cubicBezTo>
                    <a:pt x="706" y="1194"/>
                    <a:pt x="987" y="1342"/>
                    <a:pt x="1178" y="1342"/>
                  </a:cubicBezTo>
                  <a:cubicBezTo>
                    <a:pt x="1247" y="1342"/>
                    <a:pt x="1305" y="1323"/>
                    <a:pt x="1345" y="1282"/>
                  </a:cubicBezTo>
                  <a:cubicBezTo>
                    <a:pt x="1498" y="1129"/>
                    <a:pt x="1375" y="732"/>
                    <a:pt x="1039" y="396"/>
                  </a:cubicBezTo>
                  <a:cubicBezTo>
                    <a:pt x="792" y="149"/>
                    <a:pt x="512" y="1"/>
                    <a:pt x="3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7" name="Google Shape;597;p24"/>
            <p:cNvSpPr/>
            <p:nvPr/>
          </p:nvSpPr>
          <p:spPr>
            <a:xfrm>
              <a:off x="5157609" y="2013258"/>
              <a:ext cx="92665" cy="52489"/>
            </a:xfrm>
            <a:custGeom>
              <a:avLst/>
              <a:gdLst/>
              <a:ahLst/>
              <a:cxnLst/>
              <a:rect l="l" t="t" r="r" b="b"/>
              <a:pathLst>
                <a:path w="948" h="537" extrusionOk="0">
                  <a:moveTo>
                    <a:pt x="856" y="1"/>
                  </a:moveTo>
                  <a:cubicBezTo>
                    <a:pt x="673" y="123"/>
                    <a:pt x="428" y="184"/>
                    <a:pt x="214" y="184"/>
                  </a:cubicBezTo>
                  <a:lnTo>
                    <a:pt x="0" y="184"/>
                  </a:lnTo>
                  <a:cubicBezTo>
                    <a:pt x="250" y="411"/>
                    <a:pt x="516" y="537"/>
                    <a:pt x="699" y="537"/>
                  </a:cubicBezTo>
                  <a:cubicBezTo>
                    <a:pt x="763" y="537"/>
                    <a:pt x="816" y="521"/>
                    <a:pt x="856" y="490"/>
                  </a:cubicBezTo>
                  <a:cubicBezTo>
                    <a:pt x="947" y="368"/>
                    <a:pt x="947" y="215"/>
                    <a:pt x="8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24"/>
            <p:cNvSpPr/>
            <p:nvPr/>
          </p:nvSpPr>
          <p:spPr>
            <a:xfrm>
              <a:off x="5068074" y="2037205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55" y="0"/>
                  </a:moveTo>
                  <a:cubicBezTo>
                    <a:pt x="397" y="0"/>
                    <a:pt x="0" y="184"/>
                    <a:pt x="0" y="367"/>
                  </a:cubicBezTo>
                  <a:cubicBezTo>
                    <a:pt x="0" y="581"/>
                    <a:pt x="367" y="764"/>
                    <a:pt x="855" y="764"/>
                  </a:cubicBezTo>
                  <a:cubicBezTo>
                    <a:pt x="1314" y="764"/>
                    <a:pt x="1680" y="581"/>
                    <a:pt x="1680" y="367"/>
                  </a:cubicBezTo>
                  <a:cubicBezTo>
                    <a:pt x="1680" y="184"/>
                    <a:pt x="1314" y="0"/>
                    <a:pt x="8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24"/>
            <p:cNvSpPr/>
            <p:nvPr/>
          </p:nvSpPr>
          <p:spPr>
            <a:xfrm>
              <a:off x="5068074" y="2052160"/>
              <a:ext cx="167246" cy="62752"/>
            </a:xfrm>
            <a:custGeom>
              <a:avLst/>
              <a:gdLst/>
              <a:ahLst/>
              <a:cxnLst/>
              <a:rect l="l" t="t" r="r" b="b"/>
              <a:pathLst>
                <a:path w="1711" h="642" extrusionOk="0">
                  <a:moveTo>
                    <a:pt x="1527" y="0"/>
                  </a:moveTo>
                  <a:cubicBezTo>
                    <a:pt x="1314" y="275"/>
                    <a:pt x="1008" y="458"/>
                    <a:pt x="642" y="458"/>
                  </a:cubicBezTo>
                  <a:cubicBezTo>
                    <a:pt x="428" y="458"/>
                    <a:pt x="183" y="397"/>
                    <a:pt x="0" y="244"/>
                  </a:cubicBezTo>
                  <a:lnTo>
                    <a:pt x="0" y="244"/>
                  </a:lnTo>
                  <a:cubicBezTo>
                    <a:pt x="31" y="458"/>
                    <a:pt x="397" y="642"/>
                    <a:pt x="855" y="642"/>
                  </a:cubicBezTo>
                  <a:cubicBezTo>
                    <a:pt x="1314" y="642"/>
                    <a:pt x="1711" y="458"/>
                    <a:pt x="1711" y="244"/>
                  </a:cubicBezTo>
                  <a:cubicBezTo>
                    <a:pt x="1711" y="153"/>
                    <a:pt x="1650" y="61"/>
                    <a:pt x="152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24"/>
            <p:cNvSpPr/>
            <p:nvPr/>
          </p:nvSpPr>
          <p:spPr>
            <a:xfrm>
              <a:off x="5109811" y="2087544"/>
              <a:ext cx="149456" cy="128828"/>
            </a:xfrm>
            <a:custGeom>
              <a:avLst/>
              <a:gdLst/>
              <a:ahLst/>
              <a:cxnLst/>
              <a:rect l="l" t="t" r="r" b="b"/>
              <a:pathLst>
                <a:path w="1529" h="1318" extrusionOk="0">
                  <a:moveTo>
                    <a:pt x="1160" y="1"/>
                  </a:moveTo>
                  <a:cubicBezTo>
                    <a:pt x="969" y="1"/>
                    <a:pt x="699" y="132"/>
                    <a:pt x="459" y="371"/>
                  </a:cubicBezTo>
                  <a:cubicBezTo>
                    <a:pt x="153" y="707"/>
                    <a:pt x="1" y="1104"/>
                    <a:pt x="153" y="1257"/>
                  </a:cubicBezTo>
                  <a:cubicBezTo>
                    <a:pt x="194" y="1298"/>
                    <a:pt x="253" y="1317"/>
                    <a:pt x="323" y="1317"/>
                  </a:cubicBezTo>
                  <a:cubicBezTo>
                    <a:pt x="515" y="1317"/>
                    <a:pt x="793" y="1175"/>
                    <a:pt x="1039" y="952"/>
                  </a:cubicBezTo>
                  <a:cubicBezTo>
                    <a:pt x="1345" y="616"/>
                    <a:pt x="1528" y="219"/>
                    <a:pt x="1345" y="66"/>
                  </a:cubicBezTo>
                  <a:cubicBezTo>
                    <a:pt x="1301" y="22"/>
                    <a:pt x="1237" y="1"/>
                    <a:pt x="11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24"/>
            <p:cNvSpPr/>
            <p:nvPr/>
          </p:nvSpPr>
          <p:spPr>
            <a:xfrm>
              <a:off x="5121736" y="2086176"/>
              <a:ext cx="134501" cy="130196"/>
            </a:xfrm>
            <a:custGeom>
              <a:avLst/>
              <a:gdLst/>
              <a:ahLst/>
              <a:cxnLst/>
              <a:rect l="l" t="t" r="r" b="b"/>
              <a:pathLst>
                <a:path w="1376" h="1332" extrusionOk="0">
                  <a:moveTo>
                    <a:pt x="1019" y="0"/>
                  </a:moveTo>
                  <a:cubicBezTo>
                    <a:pt x="976" y="0"/>
                    <a:pt x="932" y="7"/>
                    <a:pt x="887" y="19"/>
                  </a:cubicBezTo>
                  <a:cubicBezTo>
                    <a:pt x="1009" y="599"/>
                    <a:pt x="612" y="1180"/>
                    <a:pt x="31" y="1241"/>
                  </a:cubicBezTo>
                  <a:cubicBezTo>
                    <a:pt x="1" y="1241"/>
                    <a:pt x="1" y="1271"/>
                    <a:pt x="31" y="1271"/>
                  </a:cubicBezTo>
                  <a:cubicBezTo>
                    <a:pt x="72" y="1312"/>
                    <a:pt x="131" y="1331"/>
                    <a:pt x="200" y="1331"/>
                  </a:cubicBezTo>
                  <a:cubicBezTo>
                    <a:pt x="390" y="1331"/>
                    <a:pt x="663" y="1189"/>
                    <a:pt x="887" y="966"/>
                  </a:cubicBezTo>
                  <a:cubicBezTo>
                    <a:pt x="1223" y="630"/>
                    <a:pt x="1376" y="233"/>
                    <a:pt x="1223" y="80"/>
                  </a:cubicBezTo>
                  <a:cubicBezTo>
                    <a:pt x="1165" y="22"/>
                    <a:pt x="1094" y="0"/>
                    <a:pt x="10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24"/>
            <p:cNvSpPr/>
            <p:nvPr/>
          </p:nvSpPr>
          <p:spPr>
            <a:xfrm>
              <a:off x="5220362" y="2099860"/>
              <a:ext cx="77709" cy="167339"/>
            </a:xfrm>
            <a:custGeom>
              <a:avLst/>
              <a:gdLst/>
              <a:ahLst/>
              <a:cxnLst/>
              <a:rect l="l" t="t" r="r" b="b"/>
              <a:pathLst>
                <a:path w="795" h="1712" extrusionOk="0">
                  <a:moveTo>
                    <a:pt x="397" y="1"/>
                  </a:moveTo>
                  <a:cubicBezTo>
                    <a:pt x="183" y="1"/>
                    <a:pt x="0" y="398"/>
                    <a:pt x="0" y="856"/>
                  </a:cubicBezTo>
                  <a:cubicBezTo>
                    <a:pt x="0" y="1314"/>
                    <a:pt x="214" y="1712"/>
                    <a:pt x="397" y="1712"/>
                  </a:cubicBezTo>
                  <a:cubicBezTo>
                    <a:pt x="611" y="1712"/>
                    <a:pt x="794" y="1314"/>
                    <a:pt x="794" y="856"/>
                  </a:cubicBezTo>
                  <a:cubicBezTo>
                    <a:pt x="794" y="398"/>
                    <a:pt x="611" y="1"/>
                    <a:pt x="39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24"/>
            <p:cNvSpPr/>
            <p:nvPr/>
          </p:nvSpPr>
          <p:spPr>
            <a:xfrm>
              <a:off x="5223295" y="2111883"/>
              <a:ext cx="77709" cy="155317"/>
            </a:xfrm>
            <a:custGeom>
              <a:avLst/>
              <a:gdLst/>
              <a:ahLst/>
              <a:cxnLst/>
              <a:rect l="l" t="t" r="r" b="b"/>
              <a:pathLst>
                <a:path w="795" h="1589" extrusionOk="0">
                  <a:moveTo>
                    <a:pt x="581" y="0"/>
                  </a:moveTo>
                  <a:lnTo>
                    <a:pt x="581" y="0"/>
                  </a:lnTo>
                  <a:cubicBezTo>
                    <a:pt x="612" y="458"/>
                    <a:pt x="398" y="855"/>
                    <a:pt x="1" y="1069"/>
                  </a:cubicBezTo>
                  <a:cubicBezTo>
                    <a:pt x="62" y="1375"/>
                    <a:pt x="214" y="1589"/>
                    <a:pt x="398" y="1589"/>
                  </a:cubicBezTo>
                  <a:cubicBezTo>
                    <a:pt x="581" y="1589"/>
                    <a:pt x="764" y="1191"/>
                    <a:pt x="764" y="733"/>
                  </a:cubicBezTo>
                  <a:cubicBezTo>
                    <a:pt x="795" y="489"/>
                    <a:pt x="734" y="214"/>
                    <a:pt x="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24"/>
            <p:cNvSpPr/>
            <p:nvPr/>
          </p:nvSpPr>
          <p:spPr>
            <a:xfrm>
              <a:off x="5262100" y="2088033"/>
              <a:ext cx="146426" cy="128339"/>
            </a:xfrm>
            <a:custGeom>
              <a:avLst/>
              <a:gdLst/>
              <a:ahLst/>
              <a:cxnLst/>
              <a:rect l="l" t="t" r="r" b="b"/>
              <a:pathLst>
                <a:path w="1498" h="1313" extrusionOk="0">
                  <a:moveTo>
                    <a:pt x="323" y="1"/>
                  </a:moveTo>
                  <a:cubicBezTo>
                    <a:pt x="253" y="1"/>
                    <a:pt x="194" y="20"/>
                    <a:pt x="153" y="61"/>
                  </a:cubicBezTo>
                  <a:cubicBezTo>
                    <a:pt x="1" y="214"/>
                    <a:pt x="153" y="611"/>
                    <a:pt x="489" y="947"/>
                  </a:cubicBezTo>
                  <a:cubicBezTo>
                    <a:pt x="713" y="1170"/>
                    <a:pt x="1002" y="1312"/>
                    <a:pt x="1201" y="1312"/>
                  </a:cubicBezTo>
                  <a:cubicBezTo>
                    <a:pt x="1274" y="1312"/>
                    <a:pt x="1334" y="1293"/>
                    <a:pt x="1375" y="1252"/>
                  </a:cubicBezTo>
                  <a:cubicBezTo>
                    <a:pt x="1498" y="1099"/>
                    <a:pt x="1375" y="672"/>
                    <a:pt x="1039" y="366"/>
                  </a:cubicBezTo>
                  <a:cubicBezTo>
                    <a:pt x="793" y="143"/>
                    <a:pt x="515" y="1"/>
                    <a:pt x="3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5" name="Google Shape;605;p24"/>
            <p:cNvSpPr/>
            <p:nvPr/>
          </p:nvSpPr>
          <p:spPr>
            <a:xfrm>
              <a:off x="5262100" y="2088131"/>
              <a:ext cx="137433" cy="113384"/>
            </a:xfrm>
            <a:custGeom>
              <a:avLst/>
              <a:gdLst/>
              <a:ahLst/>
              <a:cxnLst/>
              <a:rect l="l" t="t" r="r" b="b"/>
              <a:pathLst>
                <a:path w="1406" h="1160" extrusionOk="0">
                  <a:moveTo>
                    <a:pt x="320" y="0"/>
                  </a:moveTo>
                  <a:cubicBezTo>
                    <a:pt x="251" y="0"/>
                    <a:pt x="194" y="19"/>
                    <a:pt x="153" y="60"/>
                  </a:cubicBezTo>
                  <a:cubicBezTo>
                    <a:pt x="1" y="213"/>
                    <a:pt x="153" y="610"/>
                    <a:pt x="459" y="946"/>
                  </a:cubicBezTo>
                  <a:lnTo>
                    <a:pt x="489" y="946"/>
                  </a:lnTo>
                  <a:cubicBezTo>
                    <a:pt x="581" y="915"/>
                    <a:pt x="642" y="915"/>
                    <a:pt x="734" y="915"/>
                  </a:cubicBezTo>
                  <a:cubicBezTo>
                    <a:pt x="978" y="915"/>
                    <a:pt x="1223" y="1007"/>
                    <a:pt x="1406" y="1160"/>
                  </a:cubicBezTo>
                  <a:cubicBezTo>
                    <a:pt x="1406" y="854"/>
                    <a:pt x="1253" y="579"/>
                    <a:pt x="1039" y="396"/>
                  </a:cubicBezTo>
                  <a:cubicBezTo>
                    <a:pt x="792" y="148"/>
                    <a:pt x="512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6" name="Google Shape;606;p24"/>
            <p:cNvSpPr/>
            <p:nvPr/>
          </p:nvSpPr>
          <p:spPr>
            <a:xfrm>
              <a:off x="5286048" y="2040138"/>
              <a:ext cx="164314" cy="74775"/>
            </a:xfrm>
            <a:custGeom>
              <a:avLst/>
              <a:gdLst/>
              <a:ahLst/>
              <a:cxnLst/>
              <a:rect l="l" t="t" r="r" b="b"/>
              <a:pathLst>
                <a:path w="1681" h="765" extrusionOk="0">
                  <a:moveTo>
                    <a:pt x="825" y="1"/>
                  </a:moveTo>
                  <a:cubicBezTo>
                    <a:pt x="367" y="1"/>
                    <a:pt x="0" y="184"/>
                    <a:pt x="0" y="367"/>
                  </a:cubicBezTo>
                  <a:cubicBezTo>
                    <a:pt x="0" y="581"/>
                    <a:pt x="367" y="765"/>
                    <a:pt x="825" y="765"/>
                  </a:cubicBezTo>
                  <a:cubicBezTo>
                    <a:pt x="1314" y="765"/>
                    <a:pt x="1680" y="581"/>
                    <a:pt x="1680" y="367"/>
                  </a:cubicBezTo>
                  <a:cubicBezTo>
                    <a:pt x="1680" y="184"/>
                    <a:pt x="1314" y="1"/>
                    <a:pt x="8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24"/>
            <p:cNvSpPr/>
            <p:nvPr/>
          </p:nvSpPr>
          <p:spPr>
            <a:xfrm>
              <a:off x="5286048" y="2040138"/>
              <a:ext cx="146328" cy="71843"/>
            </a:xfrm>
            <a:custGeom>
              <a:avLst/>
              <a:gdLst/>
              <a:ahLst/>
              <a:cxnLst/>
              <a:rect l="l" t="t" r="r" b="b"/>
              <a:pathLst>
                <a:path w="1497" h="735" extrusionOk="0">
                  <a:moveTo>
                    <a:pt x="489" y="1"/>
                  </a:moveTo>
                  <a:cubicBezTo>
                    <a:pt x="183" y="62"/>
                    <a:pt x="0" y="215"/>
                    <a:pt x="0" y="367"/>
                  </a:cubicBezTo>
                  <a:cubicBezTo>
                    <a:pt x="0" y="581"/>
                    <a:pt x="367" y="734"/>
                    <a:pt x="825" y="734"/>
                  </a:cubicBezTo>
                  <a:cubicBezTo>
                    <a:pt x="1069" y="734"/>
                    <a:pt x="1283" y="704"/>
                    <a:pt x="1497" y="581"/>
                  </a:cubicBezTo>
                  <a:lnTo>
                    <a:pt x="1497" y="581"/>
                  </a:lnTo>
                  <a:lnTo>
                    <a:pt x="1436" y="612"/>
                  </a:lnTo>
                  <a:cubicBezTo>
                    <a:pt x="1008" y="612"/>
                    <a:pt x="642" y="367"/>
                    <a:pt x="4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24"/>
            <p:cNvSpPr/>
            <p:nvPr/>
          </p:nvSpPr>
          <p:spPr>
            <a:xfrm>
              <a:off x="5262100" y="1932814"/>
              <a:ext cx="149456" cy="131174"/>
            </a:xfrm>
            <a:custGeom>
              <a:avLst/>
              <a:gdLst/>
              <a:ahLst/>
              <a:cxnLst/>
              <a:rect l="l" t="t" r="r" b="b"/>
              <a:pathLst>
                <a:path w="1529" h="1342" extrusionOk="0">
                  <a:moveTo>
                    <a:pt x="1191" y="1"/>
                  </a:moveTo>
                  <a:cubicBezTo>
                    <a:pt x="989" y="1"/>
                    <a:pt x="714" y="149"/>
                    <a:pt x="489" y="396"/>
                  </a:cubicBezTo>
                  <a:cubicBezTo>
                    <a:pt x="153" y="732"/>
                    <a:pt x="1" y="1129"/>
                    <a:pt x="153" y="1282"/>
                  </a:cubicBezTo>
                  <a:cubicBezTo>
                    <a:pt x="194" y="1323"/>
                    <a:pt x="251" y="1342"/>
                    <a:pt x="320" y="1342"/>
                  </a:cubicBezTo>
                  <a:cubicBezTo>
                    <a:pt x="512" y="1342"/>
                    <a:pt x="792" y="1194"/>
                    <a:pt x="1039" y="946"/>
                  </a:cubicBezTo>
                  <a:cubicBezTo>
                    <a:pt x="1375" y="610"/>
                    <a:pt x="1528" y="244"/>
                    <a:pt x="1375" y="60"/>
                  </a:cubicBezTo>
                  <a:cubicBezTo>
                    <a:pt x="1327" y="20"/>
                    <a:pt x="1264" y="1"/>
                    <a:pt x="11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24"/>
            <p:cNvSpPr/>
            <p:nvPr/>
          </p:nvSpPr>
          <p:spPr>
            <a:xfrm>
              <a:off x="5268062" y="1992438"/>
              <a:ext cx="119545" cy="69008"/>
            </a:xfrm>
            <a:custGeom>
              <a:avLst/>
              <a:gdLst/>
              <a:ahLst/>
              <a:cxnLst/>
              <a:rect l="l" t="t" r="r" b="b"/>
              <a:pathLst>
                <a:path w="1223" h="706" extrusionOk="0">
                  <a:moveTo>
                    <a:pt x="1223" y="0"/>
                  </a:moveTo>
                  <a:cubicBezTo>
                    <a:pt x="1101" y="214"/>
                    <a:pt x="856" y="306"/>
                    <a:pt x="612" y="306"/>
                  </a:cubicBezTo>
                  <a:cubicBezTo>
                    <a:pt x="459" y="306"/>
                    <a:pt x="276" y="245"/>
                    <a:pt x="154" y="153"/>
                  </a:cubicBezTo>
                  <a:cubicBezTo>
                    <a:pt x="31" y="367"/>
                    <a:pt x="1" y="581"/>
                    <a:pt x="92" y="672"/>
                  </a:cubicBezTo>
                  <a:cubicBezTo>
                    <a:pt x="122" y="694"/>
                    <a:pt x="169" y="706"/>
                    <a:pt x="228" y="706"/>
                  </a:cubicBezTo>
                  <a:cubicBezTo>
                    <a:pt x="415" y="706"/>
                    <a:pt x="723" y="591"/>
                    <a:pt x="978" y="336"/>
                  </a:cubicBezTo>
                  <a:cubicBezTo>
                    <a:pt x="1070" y="245"/>
                    <a:pt x="1162" y="122"/>
                    <a:pt x="1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24"/>
            <p:cNvSpPr/>
            <p:nvPr/>
          </p:nvSpPr>
          <p:spPr>
            <a:xfrm>
              <a:off x="5211370" y="2037205"/>
              <a:ext cx="89634" cy="75459"/>
            </a:xfrm>
            <a:custGeom>
              <a:avLst/>
              <a:gdLst/>
              <a:ahLst/>
              <a:cxnLst/>
              <a:rect l="l" t="t" r="r" b="b"/>
              <a:pathLst>
                <a:path w="917" h="772" extrusionOk="0">
                  <a:moveTo>
                    <a:pt x="520" y="0"/>
                  </a:moveTo>
                  <a:cubicBezTo>
                    <a:pt x="184" y="0"/>
                    <a:pt x="0" y="428"/>
                    <a:pt x="245" y="672"/>
                  </a:cubicBezTo>
                  <a:cubicBezTo>
                    <a:pt x="322" y="740"/>
                    <a:pt x="418" y="771"/>
                    <a:pt x="513" y="771"/>
                  </a:cubicBezTo>
                  <a:cubicBezTo>
                    <a:pt x="717" y="771"/>
                    <a:pt x="917" y="627"/>
                    <a:pt x="917" y="397"/>
                  </a:cubicBezTo>
                  <a:cubicBezTo>
                    <a:pt x="917" y="184"/>
                    <a:pt x="734" y="0"/>
                    <a:pt x="5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1" name="Google Shape;611;p24"/>
          <p:cNvGrpSpPr/>
          <p:nvPr/>
        </p:nvGrpSpPr>
        <p:grpSpPr>
          <a:xfrm>
            <a:off x="7430799" y="4792209"/>
            <a:ext cx="2037644" cy="1029515"/>
            <a:chOff x="1866724" y="1193292"/>
            <a:chExt cx="6154785" cy="3109690"/>
          </a:xfrm>
        </p:grpSpPr>
        <p:sp>
          <p:nvSpPr>
            <p:cNvPr id="612" name="Google Shape;612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24"/>
          <p:cNvGrpSpPr/>
          <p:nvPr/>
        </p:nvGrpSpPr>
        <p:grpSpPr>
          <a:xfrm flipH="1">
            <a:off x="8881563" y="5112065"/>
            <a:ext cx="1664253" cy="840860"/>
            <a:chOff x="1866724" y="1193292"/>
            <a:chExt cx="6154785" cy="3109690"/>
          </a:xfrm>
        </p:grpSpPr>
        <p:sp>
          <p:nvSpPr>
            <p:cNvPr id="615" name="Google Shape;615;p24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24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17" name="Google Shape;617;p24"/>
          <p:cNvSpPr/>
          <p:nvPr/>
        </p:nvSpPr>
        <p:spPr>
          <a:xfrm flipH="1">
            <a:off x="242088" y="2541663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8" name="Google Shape;618;p24"/>
          <p:cNvSpPr/>
          <p:nvPr/>
        </p:nvSpPr>
        <p:spPr>
          <a:xfrm flipH="1">
            <a:off x="9329755" y="351879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3817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25"/>
          <p:cNvSpPr txBox="1">
            <a:spLocks noGrp="1"/>
          </p:cNvSpPr>
          <p:nvPr>
            <p:ph type="title"/>
          </p:nvPr>
        </p:nvSpPr>
        <p:spPr>
          <a:xfrm>
            <a:off x="3045267" y="1325200"/>
            <a:ext cx="6101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21" name="Google Shape;621;p25"/>
          <p:cNvSpPr txBox="1">
            <a:spLocks noGrp="1"/>
          </p:cNvSpPr>
          <p:nvPr>
            <p:ph type="subTitle" idx="1"/>
          </p:nvPr>
        </p:nvSpPr>
        <p:spPr>
          <a:xfrm>
            <a:off x="3045567" y="2093200"/>
            <a:ext cx="6100800" cy="161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22" name="Google Shape;622;p25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623" name="Google Shape;623;p25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4" name="Google Shape;624;p25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5" name="Google Shape;625;p25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26" name="Google Shape;626;p2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27" name="Google Shape;627;p2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28" name="Google Shape;628;p2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9" name="Google Shape;629;p2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0" name="Google Shape;630;p2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31" name="Google Shape;631;p2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32" name="Google Shape;632;p25"/>
          <p:cNvSpPr/>
          <p:nvPr/>
        </p:nvSpPr>
        <p:spPr>
          <a:xfrm>
            <a:off x="180001" y="2093201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5"/>
          <p:cNvSpPr/>
          <p:nvPr/>
        </p:nvSpPr>
        <p:spPr>
          <a:xfrm>
            <a:off x="8538267" y="-174166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386946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6"/>
          <p:cNvSpPr txBox="1">
            <a:spLocks noGrp="1"/>
          </p:cNvSpPr>
          <p:nvPr>
            <p:ph type="title"/>
          </p:nvPr>
        </p:nvSpPr>
        <p:spPr>
          <a:xfrm>
            <a:off x="3220400" y="3396400"/>
            <a:ext cx="575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None/>
              <a:defRPr sz="2933"/>
            </a:lvl9pPr>
          </a:lstStyle>
          <a:p>
            <a:endParaRPr/>
          </a:p>
        </p:txBody>
      </p:sp>
      <p:sp>
        <p:nvSpPr>
          <p:cNvPr id="636" name="Google Shape;636;p26"/>
          <p:cNvSpPr txBox="1">
            <a:spLocks noGrp="1"/>
          </p:cNvSpPr>
          <p:nvPr>
            <p:ph type="subTitle" idx="1"/>
          </p:nvPr>
        </p:nvSpPr>
        <p:spPr>
          <a:xfrm>
            <a:off x="3220400" y="1885200"/>
            <a:ext cx="5751200" cy="15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9pPr>
          </a:lstStyle>
          <a:p>
            <a:endParaRPr/>
          </a:p>
        </p:txBody>
      </p:sp>
      <p:sp>
        <p:nvSpPr>
          <p:cNvPr id="637" name="Google Shape;637;p26"/>
          <p:cNvSpPr/>
          <p:nvPr/>
        </p:nvSpPr>
        <p:spPr>
          <a:xfrm>
            <a:off x="244827" y="656534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/>
        </p:nvSpPr>
        <p:spPr>
          <a:xfrm>
            <a:off x="-250300" y="28339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/>
        </p:nvSpPr>
        <p:spPr>
          <a:xfrm>
            <a:off x="8725563" y="1209300"/>
            <a:ext cx="2308132" cy="63697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/>
        </p:nvSpPr>
        <p:spPr>
          <a:xfrm>
            <a:off x="11182573" y="3457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41" name="Google Shape;641;p26"/>
          <p:cNvGrpSpPr/>
          <p:nvPr/>
        </p:nvGrpSpPr>
        <p:grpSpPr>
          <a:xfrm>
            <a:off x="2575704" y="4480971"/>
            <a:ext cx="2882688" cy="1137045"/>
            <a:chOff x="4432311" y="2548350"/>
            <a:chExt cx="4488305" cy="1770363"/>
          </a:xfrm>
        </p:grpSpPr>
        <p:sp>
          <p:nvSpPr>
            <p:cNvPr id="642" name="Google Shape;642;p26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26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4" name="Google Shape;644;p2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45" name="Google Shape;645;p2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46" name="Google Shape;646;p2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7" name="Google Shape;647;p2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8" name="Google Shape;648;p2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49" name="Google Shape;649;p2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09644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27"/>
          <p:cNvSpPr txBox="1">
            <a:spLocks noGrp="1"/>
          </p:cNvSpPr>
          <p:nvPr>
            <p:ph type="title"/>
          </p:nvPr>
        </p:nvSpPr>
        <p:spPr>
          <a:xfrm>
            <a:off x="5582167" y="9225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52" name="Google Shape;652;p27"/>
          <p:cNvSpPr txBox="1">
            <a:spLocks noGrp="1"/>
          </p:cNvSpPr>
          <p:nvPr>
            <p:ph type="title" idx="2" hasCustomPrompt="1"/>
          </p:nvPr>
        </p:nvSpPr>
        <p:spPr>
          <a:xfrm>
            <a:off x="2872967" y="9225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53" name="Google Shape;653;p27"/>
          <p:cNvSpPr txBox="1">
            <a:spLocks noGrp="1"/>
          </p:cNvSpPr>
          <p:nvPr>
            <p:ph type="subTitle" idx="1"/>
          </p:nvPr>
        </p:nvSpPr>
        <p:spPr>
          <a:xfrm>
            <a:off x="5582247" y="20449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7"/>
          <p:cNvGrpSpPr/>
          <p:nvPr/>
        </p:nvGrpSpPr>
        <p:grpSpPr>
          <a:xfrm>
            <a:off x="9682002" y="4669880"/>
            <a:ext cx="3577477" cy="1411097"/>
            <a:chOff x="4432311" y="2548350"/>
            <a:chExt cx="4488305" cy="1770363"/>
          </a:xfrm>
        </p:grpSpPr>
        <p:sp>
          <p:nvSpPr>
            <p:cNvPr id="655" name="Google Shape;655;p27"/>
            <p:cNvSpPr/>
            <p:nvPr/>
          </p:nvSpPr>
          <p:spPr>
            <a:xfrm>
              <a:off x="5423050" y="2548350"/>
              <a:ext cx="3497566" cy="177036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27"/>
            <p:cNvSpPr/>
            <p:nvPr/>
          </p:nvSpPr>
          <p:spPr>
            <a:xfrm>
              <a:off x="4432311" y="3244811"/>
              <a:ext cx="2124006" cy="1073897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7" name="Google Shape;657;p27"/>
          <p:cNvSpPr/>
          <p:nvPr/>
        </p:nvSpPr>
        <p:spPr>
          <a:xfrm flipH="1">
            <a:off x="8450545" y="795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8" name="Google Shape;658;p27"/>
          <p:cNvSpPr/>
          <p:nvPr/>
        </p:nvSpPr>
        <p:spPr>
          <a:xfrm flipH="1">
            <a:off x="-351999" y="10509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59" name="Google Shape;659;p2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60" name="Google Shape;660;p2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61" name="Google Shape;661;p2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2" name="Google Shape;662;p2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63" name="Google Shape;663;p2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64" name="Google Shape;664;p2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40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28"/>
          <p:cNvSpPr txBox="1">
            <a:spLocks noGrp="1"/>
          </p:cNvSpPr>
          <p:nvPr>
            <p:ph type="title"/>
          </p:nvPr>
        </p:nvSpPr>
        <p:spPr>
          <a:xfrm flipH="1">
            <a:off x="951047" y="1448033"/>
            <a:ext cx="5658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67" name="Google Shape;667;p28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6609847" y="1448033"/>
            <a:ext cx="2709200" cy="172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668" name="Google Shape;668;p28"/>
          <p:cNvSpPr txBox="1">
            <a:spLocks noGrp="1"/>
          </p:cNvSpPr>
          <p:nvPr>
            <p:ph type="subTitle" idx="1"/>
          </p:nvPr>
        </p:nvSpPr>
        <p:spPr>
          <a:xfrm flipH="1">
            <a:off x="950967" y="2570433"/>
            <a:ext cx="56588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669" name="Google Shape;669;p28"/>
          <p:cNvGrpSpPr/>
          <p:nvPr/>
        </p:nvGrpSpPr>
        <p:grpSpPr>
          <a:xfrm>
            <a:off x="4563701" y="3691289"/>
            <a:ext cx="7748415" cy="2195639"/>
            <a:chOff x="664583" y="2178018"/>
            <a:chExt cx="7577664" cy="2147253"/>
          </a:xfrm>
        </p:grpSpPr>
        <p:sp>
          <p:nvSpPr>
            <p:cNvPr id="670" name="Google Shape;670;p28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1" name="Google Shape;671;p28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2" name="Google Shape;672;p28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3" name="Google Shape;673;p2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674" name="Google Shape;674;p2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675" name="Google Shape;675;p2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6" name="Google Shape;676;p2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77" name="Google Shape;677;p2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78" name="Google Shape;678;p2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9" name="Google Shape;679;p28"/>
          <p:cNvGrpSpPr/>
          <p:nvPr/>
        </p:nvGrpSpPr>
        <p:grpSpPr>
          <a:xfrm>
            <a:off x="7481872" y="4867204"/>
            <a:ext cx="1768475" cy="893517"/>
            <a:chOff x="1866724" y="1193292"/>
            <a:chExt cx="6154785" cy="3109690"/>
          </a:xfrm>
        </p:grpSpPr>
        <p:sp>
          <p:nvSpPr>
            <p:cNvPr id="680" name="Google Shape;680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82" name="Google Shape;682;p28"/>
          <p:cNvGrpSpPr/>
          <p:nvPr/>
        </p:nvGrpSpPr>
        <p:grpSpPr>
          <a:xfrm>
            <a:off x="1535767" y="4238631"/>
            <a:ext cx="2312947" cy="1464231"/>
            <a:chOff x="1267583" y="1668729"/>
            <a:chExt cx="5948938" cy="3766026"/>
          </a:xfrm>
        </p:grpSpPr>
        <p:sp>
          <p:nvSpPr>
            <p:cNvPr id="683" name="Google Shape;683;p28"/>
            <p:cNvSpPr/>
            <p:nvPr/>
          </p:nvSpPr>
          <p:spPr>
            <a:xfrm>
              <a:off x="1273066" y="2429246"/>
              <a:ext cx="5943455" cy="3005509"/>
            </a:xfrm>
            <a:custGeom>
              <a:avLst/>
              <a:gdLst/>
              <a:ahLst/>
              <a:cxnLst/>
              <a:rect l="l" t="t" r="r" b="b"/>
              <a:pathLst>
                <a:path w="33604" h="16993" extrusionOk="0">
                  <a:moveTo>
                    <a:pt x="15130" y="0"/>
                  </a:moveTo>
                  <a:cubicBezTo>
                    <a:pt x="15086" y="0"/>
                    <a:pt x="15043" y="3"/>
                    <a:pt x="14999" y="8"/>
                  </a:cubicBezTo>
                  <a:cubicBezTo>
                    <a:pt x="14450" y="38"/>
                    <a:pt x="13900" y="69"/>
                    <a:pt x="13350" y="160"/>
                  </a:cubicBezTo>
                  <a:cubicBezTo>
                    <a:pt x="13165" y="204"/>
                    <a:pt x="12968" y="213"/>
                    <a:pt x="12767" y="213"/>
                  </a:cubicBezTo>
                  <a:cubicBezTo>
                    <a:pt x="12634" y="213"/>
                    <a:pt x="12499" y="209"/>
                    <a:pt x="12364" y="209"/>
                  </a:cubicBezTo>
                  <a:cubicBezTo>
                    <a:pt x="12129" y="209"/>
                    <a:pt x="11894" y="220"/>
                    <a:pt x="11670" y="283"/>
                  </a:cubicBezTo>
                  <a:cubicBezTo>
                    <a:pt x="11120" y="435"/>
                    <a:pt x="10753" y="1016"/>
                    <a:pt x="10234" y="1230"/>
                  </a:cubicBezTo>
                  <a:cubicBezTo>
                    <a:pt x="9715" y="1382"/>
                    <a:pt x="9195" y="1566"/>
                    <a:pt x="8707" y="1780"/>
                  </a:cubicBezTo>
                  <a:cubicBezTo>
                    <a:pt x="8218" y="2024"/>
                    <a:pt x="7576" y="2085"/>
                    <a:pt x="7118" y="2390"/>
                  </a:cubicBezTo>
                  <a:cubicBezTo>
                    <a:pt x="6660" y="2696"/>
                    <a:pt x="6629" y="3582"/>
                    <a:pt x="6232" y="3948"/>
                  </a:cubicBezTo>
                  <a:cubicBezTo>
                    <a:pt x="5804" y="4284"/>
                    <a:pt x="5255" y="4529"/>
                    <a:pt x="4888" y="4895"/>
                  </a:cubicBezTo>
                  <a:cubicBezTo>
                    <a:pt x="4491" y="5293"/>
                    <a:pt x="3849" y="5445"/>
                    <a:pt x="3483" y="5873"/>
                  </a:cubicBezTo>
                  <a:cubicBezTo>
                    <a:pt x="3147" y="6301"/>
                    <a:pt x="3147" y="7003"/>
                    <a:pt x="2872" y="7462"/>
                  </a:cubicBezTo>
                  <a:cubicBezTo>
                    <a:pt x="2566" y="7889"/>
                    <a:pt x="1925" y="8164"/>
                    <a:pt x="1680" y="8653"/>
                  </a:cubicBezTo>
                  <a:cubicBezTo>
                    <a:pt x="1405" y="9142"/>
                    <a:pt x="1100" y="9630"/>
                    <a:pt x="917" y="10119"/>
                  </a:cubicBezTo>
                  <a:cubicBezTo>
                    <a:pt x="703" y="10639"/>
                    <a:pt x="489" y="11188"/>
                    <a:pt x="336" y="11708"/>
                  </a:cubicBezTo>
                  <a:cubicBezTo>
                    <a:pt x="183" y="12227"/>
                    <a:pt x="214" y="12807"/>
                    <a:pt x="122" y="13357"/>
                  </a:cubicBezTo>
                  <a:cubicBezTo>
                    <a:pt x="0" y="13907"/>
                    <a:pt x="489" y="14488"/>
                    <a:pt x="428" y="15038"/>
                  </a:cubicBezTo>
                  <a:cubicBezTo>
                    <a:pt x="367" y="15587"/>
                    <a:pt x="61" y="15801"/>
                    <a:pt x="61" y="16351"/>
                  </a:cubicBezTo>
                  <a:cubicBezTo>
                    <a:pt x="825" y="16626"/>
                    <a:pt x="733" y="16993"/>
                    <a:pt x="1528" y="16993"/>
                  </a:cubicBezTo>
                  <a:cubicBezTo>
                    <a:pt x="2322" y="16993"/>
                    <a:pt x="2322" y="16473"/>
                    <a:pt x="3116" y="16473"/>
                  </a:cubicBezTo>
                  <a:cubicBezTo>
                    <a:pt x="3941" y="16473"/>
                    <a:pt x="3910" y="16290"/>
                    <a:pt x="4705" y="16290"/>
                  </a:cubicBezTo>
                  <a:cubicBezTo>
                    <a:pt x="5499" y="16290"/>
                    <a:pt x="5499" y="16382"/>
                    <a:pt x="6293" y="16382"/>
                  </a:cubicBezTo>
                  <a:cubicBezTo>
                    <a:pt x="7087" y="16382"/>
                    <a:pt x="7118" y="16870"/>
                    <a:pt x="7912" y="16870"/>
                  </a:cubicBezTo>
                  <a:cubicBezTo>
                    <a:pt x="8707" y="16870"/>
                    <a:pt x="8676" y="16565"/>
                    <a:pt x="9470" y="16565"/>
                  </a:cubicBezTo>
                  <a:cubicBezTo>
                    <a:pt x="10264" y="16565"/>
                    <a:pt x="10264" y="16870"/>
                    <a:pt x="11089" y="16870"/>
                  </a:cubicBezTo>
                  <a:cubicBezTo>
                    <a:pt x="11884" y="16870"/>
                    <a:pt x="11884" y="16962"/>
                    <a:pt x="12678" y="16962"/>
                  </a:cubicBezTo>
                  <a:cubicBezTo>
                    <a:pt x="13472" y="16962"/>
                    <a:pt x="13472" y="16473"/>
                    <a:pt x="14266" y="16473"/>
                  </a:cubicBezTo>
                  <a:cubicBezTo>
                    <a:pt x="15061" y="16473"/>
                    <a:pt x="15061" y="16932"/>
                    <a:pt x="15855" y="16932"/>
                  </a:cubicBezTo>
                  <a:cubicBezTo>
                    <a:pt x="16649" y="16932"/>
                    <a:pt x="16649" y="16870"/>
                    <a:pt x="17443" y="16870"/>
                  </a:cubicBezTo>
                  <a:cubicBezTo>
                    <a:pt x="18238" y="16870"/>
                    <a:pt x="18238" y="16840"/>
                    <a:pt x="19032" y="16840"/>
                  </a:cubicBezTo>
                  <a:cubicBezTo>
                    <a:pt x="19826" y="16840"/>
                    <a:pt x="19826" y="16626"/>
                    <a:pt x="20620" y="16626"/>
                  </a:cubicBezTo>
                  <a:cubicBezTo>
                    <a:pt x="21415" y="16626"/>
                    <a:pt x="21415" y="16932"/>
                    <a:pt x="22209" y="16932"/>
                  </a:cubicBezTo>
                  <a:cubicBezTo>
                    <a:pt x="23003" y="16932"/>
                    <a:pt x="22973" y="16351"/>
                    <a:pt x="23767" y="16351"/>
                  </a:cubicBezTo>
                  <a:cubicBezTo>
                    <a:pt x="24561" y="16351"/>
                    <a:pt x="24561" y="16687"/>
                    <a:pt x="25355" y="16687"/>
                  </a:cubicBezTo>
                  <a:cubicBezTo>
                    <a:pt x="26150" y="16687"/>
                    <a:pt x="26150" y="16809"/>
                    <a:pt x="26944" y="16809"/>
                  </a:cubicBezTo>
                  <a:cubicBezTo>
                    <a:pt x="27738" y="16809"/>
                    <a:pt x="27738" y="16534"/>
                    <a:pt x="28532" y="16534"/>
                  </a:cubicBezTo>
                  <a:cubicBezTo>
                    <a:pt x="29327" y="16534"/>
                    <a:pt x="29327" y="16718"/>
                    <a:pt x="30121" y="16718"/>
                  </a:cubicBezTo>
                  <a:cubicBezTo>
                    <a:pt x="30732" y="16718"/>
                    <a:pt x="30891" y="16627"/>
                    <a:pt x="31293" y="16627"/>
                  </a:cubicBezTo>
                  <a:cubicBezTo>
                    <a:pt x="31414" y="16627"/>
                    <a:pt x="31557" y="16635"/>
                    <a:pt x="31740" y="16657"/>
                  </a:cubicBezTo>
                  <a:cubicBezTo>
                    <a:pt x="32226" y="16715"/>
                    <a:pt x="32440" y="16823"/>
                    <a:pt x="32727" y="16823"/>
                  </a:cubicBezTo>
                  <a:cubicBezTo>
                    <a:pt x="32892" y="16823"/>
                    <a:pt x="33081" y="16787"/>
                    <a:pt x="33359" y="16687"/>
                  </a:cubicBezTo>
                  <a:cubicBezTo>
                    <a:pt x="33359" y="16137"/>
                    <a:pt x="33603" y="15496"/>
                    <a:pt x="33542" y="14976"/>
                  </a:cubicBezTo>
                  <a:cubicBezTo>
                    <a:pt x="33481" y="14427"/>
                    <a:pt x="33298" y="13877"/>
                    <a:pt x="33176" y="13327"/>
                  </a:cubicBezTo>
                  <a:cubicBezTo>
                    <a:pt x="33084" y="12807"/>
                    <a:pt x="32534" y="12380"/>
                    <a:pt x="32382" y="11860"/>
                  </a:cubicBezTo>
                  <a:cubicBezTo>
                    <a:pt x="32229" y="11341"/>
                    <a:pt x="32046" y="10822"/>
                    <a:pt x="31832" y="10333"/>
                  </a:cubicBezTo>
                  <a:cubicBezTo>
                    <a:pt x="31648" y="9814"/>
                    <a:pt x="31893" y="9081"/>
                    <a:pt x="31618" y="8622"/>
                  </a:cubicBezTo>
                  <a:cubicBezTo>
                    <a:pt x="31373" y="8134"/>
                    <a:pt x="31129" y="7584"/>
                    <a:pt x="30824" y="7156"/>
                  </a:cubicBezTo>
                  <a:cubicBezTo>
                    <a:pt x="30518" y="6698"/>
                    <a:pt x="29968" y="6392"/>
                    <a:pt x="29632" y="5965"/>
                  </a:cubicBezTo>
                  <a:cubicBezTo>
                    <a:pt x="29266" y="5568"/>
                    <a:pt x="28563" y="5445"/>
                    <a:pt x="28196" y="5079"/>
                  </a:cubicBezTo>
                  <a:cubicBezTo>
                    <a:pt x="27799" y="4682"/>
                    <a:pt x="27891" y="3765"/>
                    <a:pt x="27463" y="3429"/>
                  </a:cubicBezTo>
                  <a:cubicBezTo>
                    <a:pt x="27036" y="3093"/>
                    <a:pt x="26211" y="3246"/>
                    <a:pt x="25783" y="2940"/>
                  </a:cubicBezTo>
                  <a:cubicBezTo>
                    <a:pt x="25325" y="2635"/>
                    <a:pt x="25142" y="1841"/>
                    <a:pt x="24683" y="1566"/>
                  </a:cubicBezTo>
                  <a:cubicBezTo>
                    <a:pt x="24525" y="1486"/>
                    <a:pt x="24337" y="1465"/>
                    <a:pt x="24139" y="1465"/>
                  </a:cubicBezTo>
                  <a:cubicBezTo>
                    <a:pt x="23908" y="1465"/>
                    <a:pt x="23663" y="1494"/>
                    <a:pt x="23434" y="1494"/>
                  </a:cubicBezTo>
                  <a:cubicBezTo>
                    <a:pt x="23256" y="1494"/>
                    <a:pt x="23087" y="1476"/>
                    <a:pt x="22942" y="1413"/>
                  </a:cubicBezTo>
                  <a:cubicBezTo>
                    <a:pt x="22423" y="1199"/>
                    <a:pt x="21903" y="1016"/>
                    <a:pt x="21415" y="833"/>
                  </a:cubicBezTo>
                  <a:cubicBezTo>
                    <a:pt x="20895" y="680"/>
                    <a:pt x="20345" y="710"/>
                    <a:pt x="19796" y="619"/>
                  </a:cubicBezTo>
                  <a:cubicBezTo>
                    <a:pt x="19276" y="466"/>
                    <a:pt x="18757" y="374"/>
                    <a:pt x="18238" y="313"/>
                  </a:cubicBezTo>
                  <a:cubicBezTo>
                    <a:pt x="17849" y="292"/>
                    <a:pt x="17475" y="270"/>
                    <a:pt x="17095" y="270"/>
                  </a:cubicBezTo>
                  <a:cubicBezTo>
                    <a:pt x="16938" y="270"/>
                    <a:pt x="16780" y="274"/>
                    <a:pt x="16619" y="283"/>
                  </a:cubicBezTo>
                  <a:cubicBezTo>
                    <a:pt x="16114" y="283"/>
                    <a:pt x="15610" y="0"/>
                    <a:pt x="151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8"/>
            <p:cNvSpPr/>
            <p:nvPr/>
          </p:nvSpPr>
          <p:spPr>
            <a:xfrm>
              <a:off x="1267583" y="3748831"/>
              <a:ext cx="5948938" cy="1680595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37"/>
                    <a:pt x="30641" y="489"/>
                  </a:cubicBezTo>
                  <a:cubicBezTo>
                    <a:pt x="30610" y="520"/>
                    <a:pt x="30519" y="550"/>
                    <a:pt x="30457" y="550"/>
                  </a:cubicBezTo>
                  <a:cubicBezTo>
                    <a:pt x="30366" y="948"/>
                    <a:pt x="30244" y="1345"/>
                    <a:pt x="30060" y="1742"/>
                  </a:cubicBezTo>
                  <a:cubicBezTo>
                    <a:pt x="30034" y="1821"/>
                    <a:pt x="29939" y="1901"/>
                    <a:pt x="29834" y="1901"/>
                  </a:cubicBezTo>
                  <a:cubicBezTo>
                    <a:pt x="29818" y="1901"/>
                    <a:pt x="29802" y="1899"/>
                    <a:pt x="29785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39"/>
                    <a:pt x="27597" y="3739"/>
                  </a:cubicBezTo>
                  <a:cubicBezTo>
                    <a:pt x="27552" y="3739"/>
                    <a:pt x="27505" y="3724"/>
                    <a:pt x="27464" y="3697"/>
                  </a:cubicBezTo>
                  <a:cubicBezTo>
                    <a:pt x="27341" y="3636"/>
                    <a:pt x="27250" y="3605"/>
                    <a:pt x="27189" y="3544"/>
                  </a:cubicBezTo>
                  <a:cubicBezTo>
                    <a:pt x="27189" y="4399"/>
                    <a:pt x="26975" y="5408"/>
                    <a:pt x="26486" y="6019"/>
                  </a:cubicBezTo>
                  <a:cubicBezTo>
                    <a:pt x="26291" y="6254"/>
                    <a:pt x="26104" y="6349"/>
                    <a:pt x="25927" y="6349"/>
                  </a:cubicBezTo>
                  <a:cubicBezTo>
                    <a:pt x="25578" y="6349"/>
                    <a:pt x="25274" y="5977"/>
                    <a:pt x="25050" y="5591"/>
                  </a:cubicBezTo>
                  <a:cubicBezTo>
                    <a:pt x="24898" y="5805"/>
                    <a:pt x="24714" y="5988"/>
                    <a:pt x="24531" y="6171"/>
                  </a:cubicBezTo>
                  <a:cubicBezTo>
                    <a:pt x="24485" y="6217"/>
                    <a:pt x="24424" y="6240"/>
                    <a:pt x="24367" y="6240"/>
                  </a:cubicBezTo>
                  <a:cubicBezTo>
                    <a:pt x="24310" y="6240"/>
                    <a:pt x="24256" y="6217"/>
                    <a:pt x="24226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57"/>
                  </a:cubicBezTo>
                  <a:cubicBezTo>
                    <a:pt x="21843" y="5957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1" y="6689"/>
                    <a:pt x="19379" y="6423"/>
                    <a:pt x="19032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9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2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3" y="6243"/>
                    <a:pt x="15117" y="6209"/>
                    <a:pt x="15009" y="6209"/>
                  </a:cubicBezTo>
                  <a:cubicBezTo>
                    <a:pt x="14713" y="6209"/>
                    <a:pt x="14560" y="6466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9" y="6777"/>
                    <a:pt x="12648" y="6996"/>
                  </a:cubicBezTo>
                  <a:cubicBezTo>
                    <a:pt x="12526" y="7088"/>
                    <a:pt x="12403" y="7179"/>
                    <a:pt x="12251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8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8" y="6315"/>
                    <a:pt x="9445" y="6551"/>
                    <a:pt x="9088" y="6551"/>
                  </a:cubicBezTo>
                  <a:cubicBezTo>
                    <a:pt x="8889" y="6551"/>
                    <a:pt x="8689" y="6479"/>
                    <a:pt x="8493" y="6293"/>
                  </a:cubicBezTo>
                  <a:cubicBezTo>
                    <a:pt x="8260" y="6082"/>
                    <a:pt x="8067" y="6001"/>
                    <a:pt x="7895" y="6001"/>
                  </a:cubicBezTo>
                  <a:cubicBezTo>
                    <a:pt x="7324" y="6001"/>
                    <a:pt x="6999" y="6904"/>
                    <a:pt x="6294" y="6904"/>
                  </a:cubicBezTo>
                  <a:cubicBezTo>
                    <a:pt x="5988" y="6904"/>
                    <a:pt x="5744" y="6752"/>
                    <a:pt x="5560" y="6538"/>
                  </a:cubicBezTo>
                  <a:cubicBezTo>
                    <a:pt x="5555" y="6528"/>
                    <a:pt x="5545" y="6523"/>
                    <a:pt x="5533" y="6523"/>
                  </a:cubicBezTo>
                  <a:cubicBezTo>
                    <a:pt x="5354" y="6523"/>
                    <a:pt x="4544" y="7493"/>
                    <a:pt x="4430" y="7607"/>
                  </a:cubicBezTo>
                  <a:cubicBezTo>
                    <a:pt x="4381" y="7656"/>
                    <a:pt x="4318" y="7680"/>
                    <a:pt x="4255" y="7680"/>
                  </a:cubicBezTo>
                  <a:cubicBezTo>
                    <a:pt x="4161" y="7680"/>
                    <a:pt x="4070" y="7625"/>
                    <a:pt x="4033" y="7515"/>
                  </a:cubicBezTo>
                  <a:cubicBezTo>
                    <a:pt x="4002" y="7363"/>
                    <a:pt x="3941" y="7179"/>
                    <a:pt x="3911" y="7027"/>
                  </a:cubicBezTo>
                  <a:cubicBezTo>
                    <a:pt x="3794" y="7053"/>
                    <a:pt x="3679" y="7066"/>
                    <a:pt x="3567" y="7066"/>
                  </a:cubicBezTo>
                  <a:cubicBezTo>
                    <a:pt x="3031" y="7066"/>
                    <a:pt x="2548" y="6778"/>
                    <a:pt x="2170" y="6324"/>
                  </a:cubicBezTo>
                  <a:cubicBezTo>
                    <a:pt x="1992" y="6117"/>
                    <a:pt x="1443" y="5252"/>
                    <a:pt x="1131" y="5252"/>
                  </a:cubicBezTo>
                  <a:cubicBezTo>
                    <a:pt x="1120" y="5252"/>
                    <a:pt x="1110" y="5253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4"/>
                    <a:pt x="734" y="9501"/>
                    <a:pt x="1528" y="9501"/>
                  </a:cubicBezTo>
                  <a:cubicBezTo>
                    <a:pt x="2322" y="9501"/>
                    <a:pt x="2322" y="8982"/>
                    <a:pt x="3117" y="8982"/>
                  </a:cubicBezTo>
                  <a:cubicBezTo>
                    <a:pt x="3941" y="8982"/>
                    <a:pt x="3911" y="8829"/>
                    <a:pt x="4705" y="8829"/>
                  </a:cubicBezTo>
                  <a:cubicBezTo>
                    <a:pt x="5499" y="8829"/>
                    <a:pt x="5499" y="8921"/>
                    <a:pt x="6294" y="8921"/>
                  </a:cubicBezTo>
                  <a:cubicBezTo>
                    <a:pt x="7088" y="8921"/>
                    <a:pt x="7118" y="9409"/>
                    <a:pt x="7913" y="9409"/>
                  </a:cubicBezTo>
                  <a:cubicBezTo>
                    <a:pt x="8707" y="9409"/>
                    <a:pt x="8676" y="9104"/>
                    <a:pt x="9471" y="9104"/>
                  </a:cubicBezTo>
                  <a:cubicBezTo>
                    <a:pt x="1026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3" y="9501"/>
                    <a:pt x="13473" y="9012"/>
                    <a:pt x="14267" y="9012"/>
                  </a:cubicBezTo>
                  <a:cubicBezTo>
                    <a:pt x="15061" y="9012"/>
                    <a:pt x="15061" y="9471"/>
                    <a:pt x="15855" y="9471"/>
                  </a:cubicBezTo>
                  <a:cubicBezTo>
                    <a:pt x="16650" y="9471"/>
                    <a:pt x="16650" y="9409"/>
                    <a:pt x="17444" y="9409"/>
                  </a:cubicBezTo>
                  <a:cubicBezTo>
                    <a:pt x="18238" y="9409"/>
                    <a:pt x="18238" y="9379"/>
                    <a:pt x="19032" y="9379"/>
                  </a:cubicBezTo>
                  <a:cubicBezTo>
                    <a:pt x="19827" y="9379"/>
                    <a:pt x="19827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48"/>
                    <a:pt x="26975" y="9348"/>
                  </a:cubicBezTo>
                  <a:cubicBezTo>
                    <a:pt x="27769" y="934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63" y="9257"/>
                    <a:pt x="30922" y="9166"/>
                    <a:pt x="31324" y="9166"/>
                  </a:cubicBezTo>
                  <a:cubicBezTo>
                    <a:pt x="31445" y="9166"/>
                    <a:pt x="31588" y="9174"/>
                    <a:pt x="31771" y="9196"/>
                  </a:cubicBezTo>
                  <a:cubicBezTo>
                    <a:pt x="32257" y="9254"/>
                    <a:pt x="32471" y="9362"/>
                    <a:pt x="32750" y="9362"/>
                  </a:cubicBezTo>
                  <a:cubicBezTo>
                    <a:pt x="32911" y="9362"/>
                    <a:pt x="33093" y="9326"/>
                    <a:pt x="33360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512" y="6966"/>
                    <a:pt x="33329" y="6416"/>
                    <a:pt x="33207" y="5866"/>
                  </a:cubicBezTo>
                  <a:cubicBezTo>
                    <a:pt x="33115" y="5346"/>
                    <a:pt x="32565" y="4919"/>
                    <a:pt x="32413" y="4399"/>
                  </a:cubicBezTo>
                  <a:cubicBezTo>
                    <a:pt x="32260" y="3880"/>
                    <a:pt x="32077" y="3361"/>
                    <a:pt x="31863" y="2872"/>
                  </a:cubicBezTo>
                  <a:cubicBezTo>
                    <a:pt x="31649" y="2353"/>
                    <a:pt x="31924" y="1620"/>
                    <a:pt x="31649" y="1161"/>
                  </a:cubicBezTo>
                  <a:cubicBezTo>
                    <a:pt x="31466" y="764"/>
                    <a:pt x="3128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8"/>
            <p:cNvSpPr/>
            <p:nvPr/>
          </p:nvSpPr>
          <p:spPr>
            <a:xfrm>
              <a:off x="1694355" y="3551274"/>
              <a:ext cx="313586" cy="311817"/>
            </a:xfrm>
            <a:custGeom>
              <a:avLst/>
              <a:gdLst/>
              <a:ahLst/>
              <a:cxnLst/>
              <a:rect l="l" t="t" r="r" b="b"/>
              <a:pathLst>
                <a:path w="1773" h="1763" extrusionOk="0">
                  <a:moveTo>
                    <a:pt x="765" y="1"/>
                  </a:moveTo>
                  <a:cubicBezTo>
                    <a:pt x="622" y="1"/>
                    <a:pt x="480" y="28"/>
                    <a:pt x="337" y="109"/>
                  </a:cubicBezTo>
                  <a:cubicBezTo>
                    <a:pt x="154" y="262"/>
                    <a:pt x="32" y="445"/>
                    <a:pt x="1" y="690"/>
                  </a:cubicBezTo>
                  <a:cubicBezTo>
                    <a:pt x="1" y="904"/>
                    <a:pt x="93" y="1118"/>
                    <a:pt x="245" y="1270"/>
                  </a:cubicBezTo>
                  <a:cubicBezTo>
                    <a:pt x="368" y="1454"/>
                    <a:pt x="490" y="1698"/>
                    <a:pt x="704" y="1759"/>
                  </a:cubicBezTo>
                  <a:cubicBezTo>
                    <a:pt x="720" y="1761"/>
                    <a:pt x="736" y="1762"/>
                    <a:pt x="752" y="1762"/>
                  </a:cubicBezTo>
                  <a:cubicBezTo>
                    <a:pt x="949" y="1762"/>
                    <a:pt x="1145" y="1597"/>
                    <a:pt x="1315" y="1484"/>
                  </a:cubicBezTo>
                  <a:cubicBezTo>
                    <a:pt x="1498" y="1331"/>
                    <a:pt x="1742" y="1179"/>
                    <a:pt x="1773" y="965"/>
                  </a:cubicBezTo>
                  <a:cubicBezTo>
                    <a:pt x="1773" y="751"/>
                    <a:pt x="1681" y="507"/>
                    <a:pt x="1528" y="354"/>
                  </a:cubicBezTo>
                  <a:cubicBezTo>
                    <a:pt x="1406" y="171"/>
                    <a:pt x="1192" y="48"/>
                    <a:pt x="979" y="18"/>
                  </a:cubicBezTo>
                  <a:cubicBezTo>
                    <a:pt x="907" y="8"/>
                    <a:pt x="836" y="1"/>
                    <a:pt x="7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8"/>
            <p:cNvSpPr/>
            <p:nvPr/>
          </p:nvSpPr>
          <p:spPr>
            <a:xfrm>
              <a:off x="1634929" y="3145016"/>
              <a:ext cx="133889" cy="101876"/>
            </a:xfrm>
            <a:custGeom>
              <a:avLst/>
              <a:gdLst/>
              <a:ahLst/>
              <a:cxnLst/>
              <a:rect l="l" t="t" r="r" b="b"/>
              <a:pathLst>
                <a:path w="757" h="576" extrusionOk="0">
                  <a:moveTo>
                    <a:pt x="379" y="1"/>
                  </a:moveTo>
                  <a:cubicBezTo>
                    <a:pt x="321" y="1"/>
                    <a:pt x="263" y="18"/>
                    <a:pt x="215" y="54"/>
                  </a:cubicBezTo>
                  <a:cubicBezTo>
                    <a:pt x="1" y="207"/>
                    <a:pt x="93" y="512"/>
                    <a:pt x="337" y="574"/>
                  </a:cubicBezTo>
                  <a:cubicBezTo>
                    <a:pt x="351" y="575"/>
                    <a:pt x="365" y="576"/>
                    <a:pt x="379" y="576"/>
                  </a:cubicBezTo>
                  <a:cubicBezTo>
                    <a:pt x="627" y="576"/>
                    <a:pt x="757" y="318"/>
                    <a:pt x="612" y="115"/>
                  </a:cubicBezTo>
                  <a:cubicBezTo>
                    <a:pt x="556" y="41"/>
                    <a:pt x="467" y="1"/>
                    <a:pt x="37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8"/>
            <p:cNvSpPr/>
            <p:nvPr/>
          </p:nvSpPr>
          <p:spPr>
            <a:xfrm>
              <a:off x="1316220" y="3436843"/>
              <a:ext cx="131766" cy="106828"/>
            </a:xfrm>
            <a:custGeom>
              <a:avLst/>
              <a:gdLst/>
              <a:ahLst/>
              <a:cxnLst/>
              <a:rect l="l" t="t" r="r" b="b"/>
              <a:pathLst>
                <a:path w="745" h="604" extrusionOk="0">
                  <a:moveTo>
                    <a:pt x="317" y="1"/>
                  </a:moveTo>
                  <a:cubicBezTo>
                    <a:pt x="259" y="1"/>
                    <a:pt x="202" y="18"/>
                    <a:pt x="153" y="54"/>
                  </a:cubicBezTo>
                  <a:cubicBezTo>
                    <a:pt x="31" y="145"/>
                    <a:pt x="1" y="329"/>
                    <a:pt x="92" y="451"/>
                  </a:cubicBezTo>
                  <a:cubicBezTo>
                    <a:pt x="155" y="559"/>
                    <a:pt x="245" y="604"/>
                    <a:pt x="333" y="604"/>
                  </a:cubicBezTo>
                  <a:cubicBezTo>
                    <a:pt x="544" y="604"/>
                    <a:pt x="744" y="352"/>
                    <a:pt x="550" y="115"/>
                  </a:cubicBezTo>
                  <a:cubicBezTo>
                    <a:pt x="495" y="41"/>
                    <a:pt x="406" y="1"/>
                    <a:pt x="31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8"/>
            <p:cNvSpPr/>
            <p:nvPr/>
          </p:nvSpPr>
          <p:spPr>
            <a:xfrm>
              <a:off x="1375647" y="3467794"/>
              <a:ext cx="464808" cy="264948"/>
            </a:xfrm>
            <a:custGeom>
              <a:avLst/>
              <a:gdLst/>
              <a:ahLst/>
              <a:cxnLst/>
              <a:rect l="l" t="t" r="r" b="b"/>
              <a:pathLst>
                <a:path w="2628" h="1498" extrusionOk="0">
                  <a:moveTo>
                    <a:pt x="1" y="1"/>
                  </a:moveTo>
                  <a:lnTo>
                    <a:pt x="1" y="215"/>
                  </a:lnTo>
                  <a:cubicBezTo>
                    <a:pt x="948" y="276"/>
                    <a:pt x="1864" y="734"/>
                    <a:pt x="2444" y="1498"/>
                  </a:cubicBezTo>
                  <a:lnTo>
                    <a:pt x="2628" y="1376"/>
                  </a:lnTo>
                  <a:cubicBezTo>
                    <a:pt x="1986" y="520"/>
                    <a:pt x="1039" y="3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8"/>
            <p:cNvSpPr/>
            <p:nvPr/>
          </p:nvSpPr>
          <p:spPr>
            <a:xfrm>
              <a:off x="1597257" y="3186933"/>
              <a:ext cx="308103" cy="497175"/>
            </a:xfrm>
            <a:custGeom>
              <a:avLst/>
              <a:gdLst/>
              <a:ahLst/>
              <a:cxnLst/>
              <a:rect l="l" t="t" r="r" b="b"/>
              <a:pathLst>
                <a:path w="1742" h="2811" extrusionOk="0">
                  <a:moveTo>
                    <a:pt x="489" y="0"/>
                  </a:moveTo>
                  <a:cubicBezTo>
                    <a:pt x="489" y="62"/>
                    <a:pt x="0" y="1192"/>
                    <a:pt x="1589" y="2811"/>
                  </a:cubicBezTo>
                  <a:lnTo>
                    <a:pt x="1741" y="2658"/>
                  </a:lnTo>
                  <a:cubicBezTo>
                    <a:pt x="275" y="1161"/>
                    <a:pt x="703" y="92"/>
                    <a:pt x="703" y="92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8"/>
            <p:cNvSpPr/>
            <p:nvPr/>
          </p:nvSpPr>
          <p:spPr>
            <a:xfrm>
              <a:off x="1564714" y="3469916"/>
              <a:ext cx="805278" cy="877617"/>
            </a:xfrm>
            <a:custGeom>
              <a:avLst/>
              <a:gdLst/>
              <a:ahLst/>
              <a:cxnLst/>
              <a:rect l="l" t="t" r="r" b="b"/>
              <a:pathLst>
                <a:path w="4553" h="4962" extrusionOk="0">
                  <a:moveTo>
                    <a:pt x="2540" y="0"/>
                  </a:moveTo>
                  <a:cubicBezTo>
                    <a:pt x="2204" y="0"/>
                    <a:pt x="2439" y="413"/>
                    <a:pt x="2139" y="631"/>
                  </a:cubicBezTo>
                  <a:cubicBezTo>
                    <a:pt x="1803" y="875"/>
                    <a:pt x="1834" y="936"/>
                    <a:pt x="1528" y="1180"/>
                  </a:cubicBezTo>
                  <a:cubicBezTo>
                    <a:pt x="1429" y="1253"/>
                    <a:pt x="1338" y="1274"/>
                    <a:pt x="1250" y="1274"/>
                  </a:cubicBezTo>
                  <a:cubicBezTo>
                    <a:pt x="1120" y="1274"/>
                    <a:pt x="997" y="1227"/>
                    <a:pt x="866" y="1227"/>
                  </a:cubicBezTo>
                  <a:cubicBezTo>
                    <a:pt x="786" y="1227"/>
                    <a:pt x="702" y="1245"/>
                    <a:pt x="612" y="1303"/>
                  </a:cubicBezTo>
                  <a:cubicBezTo>
                    <a:pt x="276" y="1547"/>
                    <a:pt x="62" y="1303"/>
                    <a:pt x="1" y="1883"/>
                  </a:cubicBezTo>
                  <a:cubicBezTo>
                    <a:pt x="490" y="2616"/>
                    <a:pt x="1039" y="3288"/>
                    <a:pt x="1620" y="3899"/>
                  </a:cubicBezTo>
                  <a:cubicBezTo>
                    <a:pt x="2078" y="4327"/>
                    <a:pt x="2597" y="4632"/>
                    <a:pt x="3147" y="4877"/>
                  </a:cubicBezTo>
                  <a:cubicBezTo>
                    <a:pt x="3263" y="4934"/>
                    <a:pt x="3387" y="4962"/>
                    <a:pt x="3511" y="4962"/>
                  </a:cubicBezTo>
                  <a:cubicBezTo>
                    <a:pt x="3716" y="4962"/>
                    <a:pt x="3923" y="4888"/>
                    <a:pt x="4094" y="4755"/>
                  </a:cubicBezTo>
                  <a:cubicBezTo>
                    <a:pt x="4400" y="4602"/>
                    <a:pt x="4553" y="4266"/>
                    <a:pt x="4522" y="3930"/>
                  </a:cubicBezTo>
                  <a:cubicBezTo>
                    <a:pt x="4461" y="3288"/>
                    <a:pt x="4278" y="2677"/>
                    <a:pt x="4033" y="2127"/>
                  </a:cubicBezTo>
                  <a:cubicBezTo>
                    <a:pt x="3636" y="1394"/>
                    <a:pt x="3208" y="692"/>
                    <a:pt x="2689" y="20"/>
                  </a:cubicBezTo>
                  <a:cubicBezTo>
                    <a:pt x="2630" y="6"/>
                    <a:pt x="2580" y="0"/>
                    <a:pt x="25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8"/>
            <p:cNvSpPr/>
            <p:nvPr/>
          </p:nvSpPr>
          <p:spPr>
            <a:xfrm>
              <a:off x="3164094" y="2046865"/>
              <a:ext cx="297314" cy="297845"/>
            </a:xfrm>
            <a:custGeom>
              <a:avLst/>
              <a:gdLst/>
              <a:ahLst/>
              <a:cxnLst/>
              <a:rect l="l" t="t" r="r" b="b"/>
              <a:pathLst>
                <a:path w="1681" h="1684" extrusionOk="0">
                  <a:moveTo>
                    <a:pt x="886" y="1"/>
                  </a:moveTo>
                  <a:cubicBezTo>
                    <a:pt x="672" y="1"/>
                    <a:pt x="428" y="62"/>
                    <a:pt x="275" y="215"/>
                  </a:cubicBezTo>
                  <a:cubicBezTo>
                    <a:pt x="122" y="398"/>
                    <a:pt x="61" y="612"/>
                    <a:pt x="92" y="826"/>
                  </a:cubicBezTo>
                  <a:cubicBezTo>
                    <a:pt x="61" y="1070"/>
                    <a:pt x="0" y="1314"/>
                    <a:pt x="153" y="1498"/>
                  </a:cubicBezTo>
                  <a:cubicBezTo>
                    <a:pt x="306" y="1681"/>
                    <a:pt x="581" y="1650"/>
                    <a:pt x="794" y="1681"/>
                  </a:cubicBezTo>
                  <a:cubicBezTo>
                    <a:pt x="864" y="1681"/>
                    <a:pt x="937" y="1683"/>
                    <a:pt x="1008" y="1683"/>
                  </a:cubicBezTo>
                  <a:cubicBezTo>
                    <a:pt x="1186" y="1683"/>
                    <a:pt x="1357" y="1668"/>
                    <a:pt x="1466" y="1559"/>
                  </a:cubicBezTo>
                  <a:cubicBezTo>
                    <a:pt x="1619" y="1375"/>
                    <a:pt x="1680" y="1162"/>
                    <a:pt x="1680" y="917"/>
                  </a:cubicBezTo>
                  <a:cubicBezTo>
                    <a:pt x="1680" y="703"/>
                    <a:pt x="1589" y="490"/>
                    <a:pt x="1436" y="337"/>
                  </a:cubicBezTo>
                  <a:cubicBezTo>
                    <a:pt x="1314" y="154"/>
                    <a:pt x="1130" y="31"/>
                    <a:pt x="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8"/>
            <p:cNvSpPr/>
            <p:nvPr/>
          </p:nvSpPr>
          <p:spPr>
            <a:xfrm>
              <a:off x="3450436" y="1668729"/>
              <a:ext cx="124338" cy="103467"/>
            </a:xfrm>
            <a:custGeom>
              <a:avLst/>
              <a:gdLst/>
              <a:ahLst/>
              <a:cxnLst/>
              <a:rect l="l" t="t" r="r" b="b"/>
              <a:pathLst>
                <a:path w="703" h="585" extrusionOk="0">
                  <a:moveTo>
                    <a:pt x="428" y="0"/>
                  </a:moveTo>
                  <a:cubicBezTo>
                    <a:pt x="153" y="0"/>
                    <a:pt x="0" y="306"/>
                    <a:pt x="184" y="489"/>
                  </a:cubicBezTo>
                  <a:cubicBezTo>
                    <a:pt x="248" y="554"/>
                    <a:pt x="329" y="585"/>
                    <a:pt x="407" y="585"/>
                  </a:cubicBezTo>
                  <a:cubicBezTo>
                    <a:pt x="549" y="585"/>
                    <a:pt x="683" y="483"/>
                    <a:pt x="703" y="306"/>
                  </a:cubicBezTo>
                  <a:cubicBezTo>
                    <a:pt x="703" y="153"/>
                    <a:pt x="581" y="31"/>
                    <a:pt x="4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8"/>
            <p:cNvSpPr/>
            <p:nvPr/>
          </p:nvSpPr>
          <p:spPr>
            <a:xfrm>
              <a:off x="3026140" y="1688184"/>
              <a:ext cx="105590" cy="101699"/>
            </a:xfrm>
            <a:custGeom>
              <a:avLst/>
              <a:gdLst/>
              <a:ahLst/>
              <a:cxnLst/>
              <a:rect l="l" t="t" r="r" b="b"/>
              <a:pathLst>
                <a:path w="597" h="575" extrusionOk="0">
                  <a:moveTo>
                    <a:pt x="281" y="0"/>
                  </a:moveTo>
                  <a:cubicBezTo>
                    <a:pt x="145" y="0"/>
                    <a:pt x="16" y="85"/>
                    <a:pt x="16" y="257"/>
                  </a:cubicBezTo>
                  <a:cubicBezTo>
                    <a:pt x="0" y="467"/>
                    <a:pt x="156" y="575"/>
                    <a:pt x="310" y="575"/>
                  </a:cubicBezTo>
                  <a:cubicBezTo>
                    <a:pt x="447" y="575"/>
                    <a:pt x="583" y="490"/>
                    <a:pt x="597" y="318"/>
                  </a:cubicBezTo>
                  <a:cubicBezTo>
                    <a:pt x="597" y="108"/>
                    <a:pt x="434" y="0"/>
                    <a:pt x="2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8"/>
            <p:cNvSpPr/>
            <p:nvPr/>
          </p:nvSpPr>
          <p:spPr>
            <a:xfrm>
              <a:off x="3066819" y="1722673"/>
              <a:ext cx="243193" cy="481080"/>
            </a:xfrm>
            <a:custGeom>
              <a:avLst/>
              <a:gdLst/>
              <a:ahLst/>
              <a:cxnLst/>
              <a:rect l="l" t="t" r="r" b="b"/>
              <a:pathLst>
                <a:path w="1375" h="2720" extrusionOk="0">
                  <a:moveTo>
                    <a:pt x="122" y="1"/>
                  </a:moveTo>
                  <a:lnTo>
                    <a:pt x="0" y="184"/>
                  </a:lnTo>
                  <a:cubicBezTo>
                    <a:pt x="733" y="826"/>
                    <a:pt x="1131" y="1773"/>
                    <a:pt x="1100" y="2720"/>
                  </a:cubicBezTo>
                  <a:lnTo>
                    <a:pt x="1314" y="2720"/>
                  </a:lnTo>
                  <a:cubicBezTo>
                    <a:pt x="1375" y="1681"/>
                    <a:pt x="917" y="673"/>
                    <a:pt x="12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8"/>
            <p:cNvSpPr/>
            <p:nvPr/>
          </p:nvSpPr>
          <p:spPr>
            <a:xfrm>
              <a:off x="3309830" y="1706578"/>
              <a:ext cx="221792" cy="507963"/>
            </a:xfrm>
            <a:custGeom>
              <a:avLst/>
              <a:gdLst/>
              <a:ahLst/>
              <a:cxnLst/>
              <a:rect l="l" t="t" r="r" b="b"/>
              <a:pathLst>
                <a:path w="1254" h="2872" extrusionOk="0">
                  <a:moveTo>
                    <a:pt x="1131" y="0"/>
                  </a:moveTo>
                  <a:cubicBezTo>
                    <a:pt x="1101" y="31"/>
                    <a:pt x="1" y="611"/>
                    <a:pt x="215" y="2872"/>
                  </a:cubicBezTo>
                  <a:lnTo>
                    <a:pt x="429" y="2872"/>
                  </a:lnTo>
                  <a:cubicBezTo>
                    <a:pt x="245" y="764"/>
                    <a:pt x="1253" y="184"/>
                    <a:pt x="1253" y="184"/>
                  </a:cubicBezTo>
                  <a:lnTo>
                    <a:pt x="113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8"/>
            <p:cNvSpPr/>
            <p:nvPr/>
          </p:nvSpPr>
          <p:spPr>
            <a:xfrm>
              <a:off x="3018181" y="2076048"/>
              <a:ext cx="594452" cy="886460"/>
            </a:xfrm>
            <a:custGeom>
              <a:avLst/>
              <a:gdLst/>
              <a:ahLst/>
              <a:cxnLst/>
              <a:rect l="l" t="t" r="r" b="b"/>
              <a:pathLst>
                <a:path w="3361" h="5012" extrusionOk="0">
                  <a:moveTo>
                    <a:pt x="413" y="0"/>
                  </a:moveTo>
                  <a:cubicBezTo>
                    <a:pt x="328" y="0"/>
                    <a:pt x="227" y="49"/>
                    <a:pt x="61" y="202"/>
                  </a:cubicBezTo>
                  <a:cubicBezTo>
                    <a:pt x="0" y="1058"/>
                    <a:pt x="0" y="1913"/>
                    <a:pt x="61" y="2768"/>
                  </a:cubicBezTo>
                  <a:cubicBezTo>
                    <a:pt x="153" y="3379"/>
                    <a:pt x="336" y="3960"/>
                    <a:pt x="642" y="4510"/>
                  </a:cubicBezTo>
                  <a:cubicBezTo>
                    <a:pt x="764" y="4815"/>
                    <a:pt x="1100" y="4998"/>
                    <a:pt x="1406" y="4998"/>
                  </a:cubicBezTo>
                  <a:cubicBezTo>
                    <a:pt x="1455" y="5007"/>
                    <a:pt x="1505" y="5012"/>
                    <a:pt x="1556" y="5012"/>
                  </a:cubicBezTo>
                  <a:cubicBezTo>
                    <a:pt x="1846" y="5012"/>
                    <a:pt x="2135" y="4866"/>
                    <a:pt x="2291" y="4632"/>
                  </a:cubicBezTo>
                  <a:cubicBezTo>
                    <a:pt x="2628" y="4113"/>
                    <a:pt x="2872" y="3532"/>
                    <a:pt x="3055" y="2921"/>
                  </a:cubicBezTo>
                  <a:cubicBezTo>
                    <a:pt x="3208" y="2096"/>
                    <a:pt x="3330" y="1272"/>
                    <a:pt x="3361" y="447"/>
                  </a:cubicBezTo>
                  <a:cubicBezTo>
                    <a:pt x="3253" y="331"/>
                    <a:pt x="3172" y="289"/>
                    <a:pt x="3103" y="289"/>
                  </a:cubicBezTo>
                  <a:cubicBezTo>
                    <a:pt x="2924" y="289"/>
                    <a:pt x="2824" y="570"/>
                    <a:pt x="2538" y="570"/>
                  </a:cubicBezTo>
                  <a:cubicBezTo>
                    <a:pt x="2527" y="570"/>
                    <a:pt x="2516" y="570"/>
                    <a:pt x="2505" y="569"/>
                  </a:cubicBezTo>
                  <a:cubicBezTo>
                    <a:pt x="2447" y="564"/>
                    <a:pt x="2398" y="563"/>
                    <a:pt x="2354" y="563"/>
                  </a:cubicBezTo>
                  <a:cubicBezTo>
                    <a:pt x="2143" y="563"/>
                    <a:pt x="2070" y="606"/>
                    <a:pt x="1843" y="606"/>
                  </a:cubicBezTo>
                  <a:cubicBezTo>
                    <a:pt x="1797" y="606"/>
                    <a:pt x="1743" y="604"/>
                    <a:pt x="1681" y="599"/>
                  </a:cubicBezTo>
                  <a:cubicBezTo>
                    <a:pt x="1283" y="569"/>
                    <a:pt x="1314" y="172"/>
                    <a:pt x="886" y="141"/>
                  </a:cubicBezTo>
                  <a:cubicBezTo>
                    <a:pt x="643" y="123"/>
                    <a:pt x="548" y="0"/>
                    <a:pt x="4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8"/>
            <p:cNvSpPr/>
            <p:nvPr/>
          </p:nvSpPr>
          <p:spPr>
            <a:xfrm>
              <a:off x="5741177" y="2640245"/>
              <a:ext cx="319069" cy="319953"/>
            </a:xfrm>
            <a:custGeom>
              <a:avLst/>
              <a:gdLst/>
              <a:ahLst/>
              <a:cxnLst/>
              <a:rect l="l" t="t" r="r" b="b"/>
              <a:pathLst>
                <a:path w="1804" h="1809" extrusionOk="0">
                  <a:moveTo>
                    <a:pt x="942" y="0"/>
                  </a:moveTo>
                  <a:cubicBezTo>
                    <a:pt x="913" y="0"/>
                    <a:pt x="884" y="2"/>
                    <a:pt x="856" y="6"/>
                  </a:cubicBezTo>
                  <a:cubicBezTo>
                    <a:pt x="642" y="6"/>
                    <a:pt x="490" y="220"/>
                    <a:pt x="337" y="403"/>
                  </a:cubicBezTo>
                  <a:cubicBezTo>
                    <a:pt x="215" y="587"/>
                    <a:pt x="1" y="770"/>
                    <a:pt x="31" y="984"/>
                  </a:cubicBezTo>
                  <a:cubicBezTo>
                    <a:pt x="62" y="1197"/>
                    <a:pt x="276" y="1350"/>
                    <a:pt x="459" y="1503"/>
                  </a:cubicBezTo>
                  <a:cubicBezTo>
                    <a:pt x="642" y="1625"/>
                    <a:pt x="856" y="1808"/>
                    <a:pt x="1070" y="1808"/>
                  </a:cubicBezTo>
                  <a:cubicBezTo>
                    <a:pt x="1284" y="1747"/>
                    <a:pt x="1467" y="1595"/>
                    <a:pt x="1620" y="1411"/>
                  </a:cubicBezTo>
                  <a:cubicBezTo>
                    <a:pt x="1742" y="1228"/>
                    <a:pt x="1803" y="1014"/>
                    <a:pt x="1742" y="800"/>
                  </a:cubicBezTo>
                  <a:cubicBezTo>
                    <a:pt x="1742" y="556"/>
                    <a:pt x="1650" y="342"/>
                    <a:pt x="1498" y="189"/>
                  </a:cubicBezTo>
                  <a:cubicBezTo>
                    <a:pt x="1338" y="83"/>
                    <a:pt x="1133" y="0"/>
                    <a:pt x="9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8"/>
            <p:cNvSpPr/>
            <p:nvPr/>
          </p:nvSpPr>
          <p:spPr>
            <a:xfrm>
              <a:off x="6292285" y="2466388"/>
              <a:ext cx="132474" cy="105590"/>
            </a:xfrm>
            <a:custGeom>
              <a:avLst/>
              <a:gdLst/>
              <a:ahLst/>
              <a:cxnLst/>
              <a:rect l="l" t="t" r="r" b="b"/>
              <a:pathLst>
                <a:path w="749" h="597" extrusionOk="0">
                  <a:moveTo>
                    <a:pt x="333" y="1"/>
                  </a:moveTo>
                  <a:cubicBezTo>
                    <a:pt x="248" y="1"/>
                    <a:pt x="161" y="40"/>
                    <a:pt x="92" y="134"/>
                  </a:cubicBezTo>
                  <a:cubicBezTo>
                    <a:pt x="1" y="256"/>
                    <a:pt x="1" y="439"/>
                    <a:pt x="153" y="531"/>
                  </a:cubicBezTo>
                  <a:cubicBezTo>
                    <a:pt x="210" y="573"/>
                    <a:pt x="280" y="596"/>
                    <a:pt x="348" y="596"/>
                  </a:cubicBezTo>
                  <a:cubicBezTo>
                    <a:pt x="426" y="596"/>
                    <a:pt x="501" y="566"/>
                    <a:pt x="551" y="500"/>
                  </a:cubicBezTo>
                  <a:cubicBezTo>
                    <a:pt x="749" y="258"/>
                    <a:pt x="551" y="1"/>
                    <a:pt x="3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8"/>
            <p:cNvSpPr/>
            <p:nvPr/>
          </p:nvSpPr>
          <p:spPr>
            <a:xfrm>
              <a:off x="5919456" y="2232042"/>
              <a:ext cx="113726" cy="101699"/>
            </a:xfrm>
            <a:custGeom>
              <a:avLst/>
              <a:gdLst/>
              <a:ahLst/>
              <a:cxnLst/>
              <a:rect l="l" t="t" r="r" b="b"/>
              <a:pathLst>
                <a:path w="643" h="575" extrusionOk="0">
                  <a:moveTo>
                    <a:pt x="326" y="0"/>
                  </a:moveTo>
                  <a:cubicBezTo>
                    <a:pt x="237" y="0"/>
                    <a:pt x="148" y="41"/>
                    <a:pt x="92" y="115"/>
                  </a:cubicBezTo>
                  <a:cubicBezTo>
                    <a:pt x="1" y="237"/>
                    <a:pt x="1" y="420"/>
                    <a:pt x="154" y="512"/>
                  </a:cubicBezTo>
                  <a:cubicBezTo>
                    <a:pt x="207" y="552"/>
                    <a:pt x="272" y="574"/>
                    <a:pt x="336" y="574"/>
                  </a:cubicBezTo>
                  <a:cubicBezTo>
                    <a:pt x="418" y="574"/>
                    <a:pt x="499" y="537"/>
                    <a:pt x="551" y="451"/>
                  </a:cubicBezTo>
                  <a:cubicBezTo>
                    <a:pt x="642" y="328"/>
                    <a:pt x="612" y="145"/>
                    <a:pt x="490" y="54"/>
                  </a:cubicBezTo>
                  <a:cubicBezTo>
                    <a:pt x="441" y="17"/>
                    <a:pt x="384" y="0"/>
                    <a:pt x="3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8"/>
            <p:cNvSpPr/>
            <p:nvPr/>
          </p:nvSpPr>
          <p:spPr>
            <a:xfrm>
              <a:off x="5865512" y="2279265"/>
              <a:ext cx="178459" cy="513446"/>
            </a:xfrm>
            <a:custGeom>
              <a:avLst/>
              <a:gdLst/>
              <a:ahLst/>
              <a:cxnLst/>
              <a:rect l="l" t="t" r="r" b="b"/>
              <a:pathLst>
                <a:path w="1009" h="2903" extrusionOk="0">
                  <a:moveTo>
                    <a:pt x="734" y="0"/>
                  </a:moveTo>
                  <a:lnTo>
                    <a:pt x="520" y="61"/>
                  </a:lnTo>
                  <a:cubicBezTo>
                    <a:pt x="764" y="1008"/>
                    <a:pt x="550" y="1986"/>
                    <a:pt x="0" y="2780"/>
                  </a:cubicBezTo>
                  <a:lnTo>
                    <a:pt x="153" y="2902"/>
                  </a:lnTo>
                  <a:cubicBezTo>
                    <a:pt x="795" y="2078"/>
                    <a:pt x="1008" y="978"/>
                    <a:pt x="7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8"/>
            <p:cNvSpPr/>
            <p:nvPr/>
          </p:nvSpPr>
          <p:spPr>
            <a:xfrm>
              <a:off x="5930244" y="2495040"/>
              <a:ext cx="421652" cy="346307"/>
            </a:xfrm>
            <a:custGeom>
              <a:avLst/>
              <a:gdLst/>
              <a:ahLst/>
              <a:cxnLst/>
              <a:rect l="l" t="t" r="r" b="b"/>
              <a:pathLst>
                <a:path w="2384" h="1958" extrusionOk="0">
                  <a:moveTo>
                    <a:pt x="2332" y="1"/>
                  </a:moveTo>
                  <a:cubicBezTo>
                    <a:pt x="2086" y="1"/>
                    <a:pt x="1007" y="98"/>
                    <a:pt x="1" y="1866"/>
                  </a:cubicBezTo>
                  <a:lnTo>
                    <a:pt x="184" y="1957"/>
                  </a:lnTo>
                  <a:cubicBezTo>
                    <a:pt x="1101" y="340"/>
                    <a:pt x="2112" y="245"/>
                    <a:pt x="2338" y="245"/>
                  </a:cubicBezTo>
                  <a:cubicBezTo>
                    <a:pt x="2368" y="245"/>
                    <a:pt x="2384" y="247"/>
                    <a:pt x="2384" y="247"/>
                  </a:cubicBezTo>
                  <a:lnTo>
                    <a:pt x="2384" y="2"/>
                  </a:lnTo>
                  <a:cubicBezTo>
                    <a:pt x="2380" y="2"/>
                    <a:pt x="2363" y="1"/>
                    <a:pt x="23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8"/>
            <p:cNvSpPr/>
            <p:nvPr/>
          </p:nvSpPr>
          <p:spPr>
            <a:xfrm>
              <a:off x="5363042" y="2551636"/>
              <a:ext cx="816067" cy="886460"/>
            </a:xfrm>
            <a:custGeom>
              <a:avLst/>
              <a:gdLst/>
              <a:ahLst/>
              <a:cxnLst/>
              <a:rect l="l" t="t" r="r" b="b"/>
              <a:pathLst>
                <a:path w="4614" h="5012" extrusionOk="0">
                  <a:moveTo>
                    <a:pt x="2234" y="0"/>
                  </a:moveTo>
                  <a:cubicBezTo>
                    <a:pt x="2183" y="0"/>
                    <a:pt x="2121" y="6"/>
                    <a:pt x="2047" y="18"/>
                  </a:cubicBezTo>
                  <a:cubicBezTo>
                    <a:pt x="1497" y="690"/>
                    <a:pt x="1008" y="1393"/>
                    <a:pt x="581" y="2157"/>
                  </a:cubicBezTo>
                  <a:cubicBezTo>
                    <a:pt x="306" y="2707"/>
                    <a:pt x="153" y="3287"/>
                    <a:pt x="92" y="3898"/>
                  </a:cubicBezTo>
                  <a:cubicBezTo>
                    <a:pt x="0" y="4234"/>
                    <a:pt x="153" y="4570"/>
                    <a:pt x="459" y="4753"/>
                  </a:cubicBezTo>
                  <a:cubicBezTo>
                    <a:pt x="622" y="4916"/>
                    <a:pt x="839" y="5011"/>
                    <a:pt x="1056" y="5011"/>
                  </a:cubicBezTo>
                  <a:cubicBezTo>
                    <a:pt x="1165" y="5011"/>
                    <a:pt x="1273" y="4988"/>
                    <a:pt x="1375" y="4937"/>
                  </a:cubicBezTo>
                  <a:cubicBezTo>
                    <a:pt x="1955" y="4692"/>
                    <a:pt x="2475" y="4387"/>
                    <a:pt x="2964" y="3959"/>
                  </a:cubicBezTo>
                  <a:cubicBezTo>
                    <a:pt x="3544" y="3379"/>
                    <a:pt x="4124" y="2768"/>
                    <a:pt x="4613" y="2096"/>
                  </a:cubicBezTo>
                  <a:cubicBezTo>
                    <a:pt x="4585" y="1843"/>
                    <a:pt x="4493" y="1797"/>
                    <a:pt x="4368" y="1797"/>
                  </a:cubicBezTo>
                  <a:cubicBezTo>
                    <a:pt x="4296" y="1797"/>
                    <a:pt x="4213" y="1812"/>
                    <a:pt x="4126" y="1812"/>
                  </a:cubicBezTo>
                  <a:cubicBezTo>
                    <a:pt x="4036" y="1812"/>
                    <a:pt x="3941" y="1796"/>
                    <a:pt x="3849" y="1729"/>
                  </a:cubicBezTo>
                  <a:cubicBezTo>
                    <a:pt x="3513" y="1485"/>
                    <a:pt x="3452" y="1546"/>
                    <a:pt x="3147" y="1271"/>
                  </a:cubicBezTo>
                  <a:cubicBezTo>
                    <a:pt x="2841" y="1026"/>
                    <a:pt x="3086" y="690"/>
                    <a:pt x="2780" y="446"/>
                  </a:cubicBezTo>
                  <a:cubicBezTo>
                    <a:pt x="2490" y="235"/>
                    <a:pt x="2565" y="0"/>
                    <a:pt x="22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8"/>
            <p:cNvSpPr/>
            <p:nvPr/>
          </p:nvSpPr>
          <p:spPr>
            <a:xfrm>
              <a:off x="4266309" y="2985131"/>
              <a:ext cx="313409" cy="305981"/>
            </a:xfrm>
            <a:custGeom>
              <a:avLst/>
              <a:gdLst/>
              <a:ahLst/>
              <a:cxnLst/>
              <a:rect l="l" t="t" r="r" b="b"/>
              <a:pathLst>
                <a:path w="1772" h="1730" extrusionOk="0">
                  <a:moveTo>
                    <a:pt x="914" y="0"/>
                  </a:moveTo>
                  <a:cubicBezTo>
                    <a:pt x="743" y="0"/>
                    <a:pt x="568" y="40"/>
                    <a:pt x="428" y="133"/>
                  </a:cubicBezTo>
                  <a:cubicBezTo>
                    <a:pt x="244" y="317"/>
                    <a:pt x="153" y="500"/>
                    <a:pt x="153" y="744"/>
                  </a:cubicBezTo>
                  <a:cubicBezTo>
                    <a:pt x="92" y="958"/>
                    <a:pt x="0" y="1233"/>
                    <a:pt x="122" y="1386"/>
                  </a:cubicBezTo>
                  <a:cubicBezTo>
                    <a:pt x="244" y="1569"/>
                    <a:pt x="519" y="1600"/>
                    <a:pt x="764" y="1661"/>
                  </a:cubicBezTo>
                  <a:cubicBezTo>
                    <a:pt x="871" y="1707"/>
                    <a:pt x="978" y="1730"/>
                    <a:pt x="1088" y="1730"/>
                  </a:cubicBezTo>
                  <a:cubicBezTo>
                    <a:pt x="1199" y="1730"/>
                    <a:pt x="1314" y="1707"/>
                    <a:pt x="1436" y="1661"/>
                  </a:cubicBezTo>
                  <a:cubicBezTo>
                    <a:pt x="1589" y="1508"/>
                    <a:pt x="1711" y="1294"/>
                    <a:pt x="1711" y="1050"/>
                  </a:cubicBezTo>
                  <a:cubicBezTo>
                    <a:pt x="1772" y="836"/>
                    <a:pt x="1711" y="622"/>
                    <a:pt x="1558" y="439"/>
                  </a:cubicBezTo>
                  <a:cubicBezTo>
                    <a:pt x="1466" y="256"/>
                    <a:pt x="1283" y="103"/>
                    <a:pt x="1069" y="11"/>
                  </a:cubicBezTo>
                  <a:cubicBezTo>
                    <a:pt x="1019" y="4"/>
                    <a:pt x="967" y="0"/>
                    <a:pt x="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8"/>
            <p:cNvSpPr/>
            <p:nvPr/>
          </p:nvSpPr>
          <p:spPr>
            <a:xfrm>
              <a:off x="4628173" y="2642191"/>
              <a:ext cx="123100" cy="102937"/>
            </a:xfrm>
            <a:custGeom>
              <a:avLst/>
              <a:gdLst/>
              <a:ahLst/>
              <a:cxnLst/>
              <a:rect l="l" t="t" r="r" b="b"/>
              <a:pathLst>
                <a:path w="696" h="582" extrusionOk="0">
                  <a:moveTo>
                    <a:pt x="381" y="1"/>
                  </a:moveTo>
                  <a:cubicBezTo>
                    <a:pt x="325" y="1"/>
                    <a:pt x="268" y="18"/>
                    <a:pt x="215" y="56"/>
                  </a:cubicBezTo>
                  <a:cubicBezTo>
                    <a:pt x="1" y="209"/>
                    <a:pt x="62" y="514"/>
                    <a:pt x="337" y="576"/>
                  </a:cubicBezTo>
                  <a:cubicBezTo>
                    <a:pt x="357" y="579"/>
                    <a:pt x="376" y="581"/>
                    <a:pt x="396" y="581"/>
                  </a:cubicBezTo>
                  <a:cubicBezTo>
                    <a:pt x="527" y="581"/>
                    <a:pt x="646" y="495"/>
                    <a:pt x="673" y="362"/>
                  </a:cubicBezTo>
                  <a:cubicBezTo>
                    <a:pt x="696" y="155"/>
                    <a:pt x="547" y="1"/>
                    <a:pt x="3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8"/>
            <p:cNvSpPr/>
            <p:nvPr/>
          </p:nvSpPr>
          <p:spPr>
            <a:xfrm>
              <a:off x="4187782" y="2601866"/>
              <a:ext cx="121862" cy="103998"/>
            </a:xfrm>
            <a:custGeom>
              <a:avLst/>
              <a:gdLst/>
              <a:ahLst/>
              <a:cxnLst/>
              <a:rect l="l" t="t" r="r" b="b"/>
              <a:pathLst>
                <a:path w="689" h="588" extrusionOk="0">
                  <a:moveTo>
                    <a:pt x="368" y="1"/>
                  </a:moveTo>
                  <a:cubicBezTo>
                    <a:pt x="137" y="1"/>
                    <a:pt x="0" y="247"/>
                    <a:pt x="139" y="467"/>
                  </a:cubicBezTo>
                  <a:cubicBezTo>
                    <a:pt x="198" y="550"/>
                    <a:pt x="284" y="587"/>
                    <a:pt x="370" y="587"/>
                  </a:cubicBezTo>
                  <a:cubicBezTo>
                    <a:pt x="506" y="587"/>
                    <a:pt x="639" y="495"/>
                    <a:pt x="658" y="345"/>
                  </a:cubicBezTo>
                  <a:cubicBezTo>
                    <a:pt x="688" y="193"/>
                    <a:pt x="597" y="40"/>
                    <a:pt x="444" y="9"/>
                  </a:cubicBezTo>
                  <a:cubicBezTo>
                    <a:pt x="418" y="3"/>
                    <a:pt x="392" y="1"/>
                    <a:pt x="3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8"/>
            <p:cNvSpPr/>
            <p:nvPr/>
          </p:nvSpPr>
          <p:spPr>
            <a:xfrm>
              <a:off x="4239249" y="2635824"/>
              <a:ext cx="205520" cy="508140"/>
            </a:xfrm>
            <a:custGeom>
              <a:avLst/>
              <a:gdLst/>
              <a:ahLst/>
              <a:cxnLst/>
              <a:rect l="l" t="t" r="r" b="b"/>
              <a:pathLst>
                <a:path w="1162" h="2873" extrusionOk="0">
                  <a:moveTo>
                    <a:pt x="184" y="1"/>
                  </a:moveTo>
                  <a:lnTo>
                    <a:pt x="0" y="153"/>
                  </a:lnTo>
                  <a:cubicBezTo>
                    <a:pt x="642" y="886"/>
                    <a:pt x="917" y="1895"/>
                    <a:pt x="764" y="2842"/>
                  </a:cubicBezTo>
                  <a:lnTo>
                    <a:pt x="978" y="2872"/>
                  </a:lnTo>
                  <a:cubicBezTo>
                    <a:pt x="1161" y="1833"/>
                    <a:pt x="856" y="795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8"/>
            <p:cNvSpPr/>
            <p:nvPr/>
          </p:nvSpPr>
          <p:spPr>
            <a:xfrm>
              <a:off x="4455377" y="2678979"/>
              <a:ext cx="248676" cy="481080"/>
            </a:xfrm>
            <a:custGeom>
              <a:avLst/>
              <a:gdLst/>
              <a:ahLst/>
              <a:cxnLst/>
              <a:rect l="l" t="t" r="r" b="b"/>
              <a:pathLst>
                <a:path w="1406" h="2720" extrusionOk="0">
                  <a:moveTo>
                    <a:pt x="1314" y="1"/>
                  </a:moveTo>
                  <a:cubicBezTo>
                    <a:pt x="1283" y="31"/>
                    <a:pt x="122" y="459"/>
                    <a:pt x="0" y="2720"/>
                  </a:cubicBezTo>
                  <a:lnTo>
                    <a:pt x="245" y="2720"/>
                  </a:lnTo>
                  <a:cubicBezTo>
                    <a:pt x="336" y="612"/>
                    <a:pt x="1405" y="215"/>
                    <a:pt x="1405" y="215"/>
                  </a:cubicBezTo>
                  <a:lnTo>
                    <a:pt x="131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8"/>
            <p:cNvSpPr/>
            <p:nvPr/>
          </p:nvSpPr>
          <p:spPr>
            <a:xfrm>
              <a:off x="4093336" y="2981240"/>
              <a:ext cx="632301" cy="909099"/>
            </a:xfrm>
            <a:custGeom>
              <a:avLst/>
              <a:gdLst/>
              <a:ahLst/>
              <a:cxnLst/>
              <a:rect l="l" t="t" r="r" b="b"/>
              <a:pathLst>
                <a:path w="3575" h="5140" extrusionOk="0">
                  <a:moveTo>
                    <a:pt x="681" y="0"/>
                  </a:moveTo>
                  <a:cubicBezTo>
                    <a:pt x="597" y="0"/>
                    <a:pt x="494" y="40"/>
                    <a:pt x="337" y="155"/>
                  </a:cubicBezTo>
                  <a:cubicBezTo>
                    <a:pt x="153" y="980"/>
                    <a:pt x="31" y="1836"/>
                    <a:pt x="0" y="2691"/>
                  </a:cubicBezTo>
                  <a:cubicBezTo>
                    <a:pt x="0" y="3302"/>
                    <a:pt x="92" y="3913"/>
                    <a:pt x="306" y="4493"/>
                  </a:cubicBezTo>
                  <a:cubicBezTo>
                    <a:pt x="398" y="4829"/>
                    <a:pt x="703" y="5074"/>
                    <a:pt x="1039" y="5104"/>
                  </a:cubicBezTo>
                  <a:cubicBezTo>
                    <a:pt x="1125" y="5128"/>
                    <a:pt x="1213" y="5139"/>
                    <a:pt x="1300" y="5139"/>
                  </a:cubicBezTo>
                  <a:cubicBezTo>
                    <a:pt x="1552" y="5139"/>
                    <a:pt x="1796" y="5042"/>
                    <a:pt x="1956" y="4860"/>
                  </a:cubicBezTo>
                  <a:cubicBezTo>
                    <a:pt x="2353" y="4371"/>
                    <a:pt x="2689" y="3852"/>
                    <a:pt x="2933" y="3271"/>
                  </a:cubicBezTo>
                  <a:cubicBezTo>
                    <a:pt x="3208" y="2477"/>
                    <a:pt x="3422" y="1683"/>
                    <a:pt x="3575" y="858"/>
                  </a:cubicBezTo>
                  <a:cubicBezTo>
                    <a:pt x="3482" y="710"/>
                    <a:pt x="3406" y="660"/>
                    <a:pt x="3333" y="660"/>
                  </a:cubicBezTo>
                  <a:cubicBezTo>
                    <a:pt x="3185" y="660"/>
                    <a:pt x="3050" y="868"/>
                    <a:pt x="2811" y="868"/>
                  </a:cubicBezTo>
                  <a:cubicBezTo>
                    <a:pt x="2782" y="868"/>
                    <a:pt x="2752" y="865"/>
                    <a:pt x="2719" y="858"/>
                  </a:cubicBezTo>
                  <a:cubicBezTo>
                    <a:pt x="2521" y="812"/>
                    <a:pt x="2421" y="812"/>
                    <a:pt x="2318" y="812"/>
                  </a:cubicBezTo>
                  <a:cubicBezTo>
                    <a:pt x="2215" y="812"/>
                    <a:pt x="2108" y="812"/>
                    <a:pt x="1894" y="766"/>
                  </a:cubicBezTo>
                  <a:cubicBezTo>
                    <a:pt x="1497" y="675"/>
                    <a:pt x="1589" y="278"/>
                    <a:pt x="1192" y="186"/>
                  </a:cubicBezTo>
                  <a:cubicBezTo>
                    <a:pt x="931" y="146"/>
                    <a:pt x="842" y="0"/>
                    <a:pt x="6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8"/>
            <p:cNvSpPr/>
            <p:nvPr/>
          </p:nvSpPr>
          <p:spPr>
            <a:xfrm>
              <a:off x="6405831" y="4120600"/>
              <a:ext cx="324375" cy="314647"/>
            </a:xfrm>
            <a:custGeom>
              <a:avLst/>
              <a:gdLst/>
              <a:ahLst/>
              <a:cxnLst/>
              <a:rect l="l" t="t" r="r" b="b"/>
              <a:pathLst>
                <a:path w="1834" h="1779" extrusionOk="0">
                  <a:moveTo>
                    <a:pt x="1077" y="0"/>
                  </a:moveTo>
                  <a:cubicBezTo>
                    <a:pt x="892" y="0"/>
                    <a:pt x="709" y="84"/>
                    <a:pt x="550" y="190"/>
                  </a:cubicBezTo>
                  <a:cubicBezTo>
                    <a:pt x="367" y="312"/>
                    <a:pt x="122" y="434"/>
                    <a:pt x="61" y="648"/>
                  </a:cubicBezTo>
                  <a:cubicBezTo>
                    <a:pt x="0" y="862"/>
                    <a:pt x="183" y="1076"/>
                    <a:pt x="306" y="1289"/>
                  </a:cubicBezTo>
                  <a:cubicBezTo>
                    <a:pt x="397" y="1473"/>
                    <a:pt x="550" y="1717"/>
                    <a:pt x="764" y="1778"/>
                  </a:cubicBezTo>
                  <a:cubicBezTo>
                    <a:pt x="978" y="1778"/>
                    <a:pt x="1222" y="1717"/>
                    <a:pt x="1405" y="1564"/>
                  </a:cubicBezTo>
                  <a:cubicBezTo>
                    <a:pt x="1589" y="1442"/>
                    <a:pt x="1711" y="1259"/>
                    <a:pt x="1741" y="1076"/>
                  </a:cubicBezTo>
                  <a:cubicBezTo>
                    <a:pt x="1833" y="831"/>
                    <a:pt x="1803" y="617"/>
                    <a:pt x="1711" y="403"/>
                  </a:cubicBezTo>
                  <a:cubicBezTo>
                    <a:pt x="1589" y="190"/>
                    <a:pt x="1405" y="67"/>
                    <a:pt x="1161" y="6"/>
                  </a:cubicBezTo>
                  <a:cubicBezTo>
                    <a:pt x="1133" y="2"/>
                    <a:pt x="1105" y="0"/>
                    <a:pt x="10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8"/>
            <p:cNvSpPr/>
            <p:nvPr/>
          </p:nvSpPr>
          <p:spPr>
            <a:xfrm>
              <a:off x="7024324" y="4114764"/>
              <a:ext cx="132651" cy="101345"/>
            </a:xfrm>
            <a:custGeom>
              <a:avLst/>
              <a:gdLst/>
              <a:ahLst/>
              <a:cxnLst/>
              <a:rect l="l" t="t" r="r" b="b"/>
              <a:pathLst>
                <a:path w="750" h="573" extrusionOk="0">
                  <a:moveTo>
                    <a:pt x="374" y="0"/>
                  </a:moveTo>
                  <a:cubicBezTo>
                    <a:pt x="162" y="0"/>
                    <a:pt x="0" y="243"/>
                    <a:pt x="138" y="436"/>
                  </a:cubicBezTo>
                  <a:cubicBezTo>
                    <a:pt x="179" y="518"/>
                    <a:pt x="274" y="572"/>
                    <a:pt x="369" y="572"/>
                  </a:cubicBezTo>
                  <a:cubicBezTo>
                    <a:pt x="417" y="572"/>
                    <a:pt x="464" y="559"/>
                    <a:pt x="505" y="528"/>
                  </a:cubicBezTo>
                  <a:cubicBezTo>
                    <a:pt x="749" y="406"/>
                    <a:pt x="688" y="70"/>
                    <a:pt x="444" y="9"/>
                  </a:cubicBezTo>
                  <a:cubicBezTo>
                    <a:pt x="420" y="3"/>
                    <a:pt x="397" y="0"/>
                    <a:pt x="3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8"/>
            <p:cNvSpPr/>
            <p:nvPr/>
          </p:nvSpPr>
          <p:spPr>
            <a:xfrm>
              <a:off x="6745587" y="3765103"/>
              <a:ext cx="130351" cy="101345"/>
            </a:xfrm>
            <a:custGeom>
              <a:avLst/>
              <a:gdLst/>
              <a:ahLst/>
              <a:cxnLst/>
              <a:rect l="l" t="t" r="r" b="b"/>
              <a:pathLst>
                <a:path w="737" h="573" extrusionOk="0">
                  <a:moveTo>
                    <a:pt x="408" y="0"/>
                  </a:moveTo>
                  <a:cubicBezTo>
                    <a:pt x="364" y="0"/>
                    <a:pt x="319" y="10"/>
                    <a:pt x="279" y="31"/>
                  </a:cubicBezTo>
                  <a:cubicBezTo>
                    <a:pt x="1" y="208"/>
                    <a:pt x="162" y="572"/>
                    <a:pt x="398" y="572"/>
                  </a:cubicBezTo>
                  <a:cubicBezTo>
                    <a:pt x="448" y="572"/>
                    <a:pt x="501" y="556"/>
                    <a:pt x="554" y="519"/>
                  </a:cubicBezTo>
                  <a:cubicBezTo>
                    <a:pt x="706" y="428"/>
                    <a:pt x="737" y="275"/>
                    <a:pt x="645" y="122"/>
                  </a:cubicBezTo>
                  <a:cubicBezTo>
                    <a:pt x="584" y="41"/>
                    <a:pt x="496" y="0"/>
                    <a:pt x="4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8"/>
            <p:cNvSpPr/>
            <p:nvPr/>
          </p:nvSpPr>
          <p:spPr>
            <a:xfrm>
              <a:off x="6540778" y="3813741"/>
              <a:ext cx="297491" cy="448536"/>
            </a:xfrm>
            <a:custGeom>
              <a:avLst/>
              <a:gdLst/>
              <a:ahLst/>
              <a:cxnLst/>
              <a:rect l="l" t="t" r="r" b="b"/>
              <a:pathLst>
                <a:path w="1682" h="2536" extrusionOk="0">
                  <a:moveTo>
                    <a:pt x="1467" y="0"/>
                  </a:moveTo>
                  <a:cubicBezTo>
                    <a:pt x="1345" y="978"/>
                    <a:pt x="826" y="1833"/>
                    <a:pt x="1" y="2352"/>
                  </a:cubicBezTo>
                  <a:lnTo>
                    <a:pt x="123" y="2536"/>
                  </a:lnTo>
                  <a:cubicBezTo>
                    <a:pt x="1009" y="1986"/>
                    <a:pt x="1589" y="1039"/>
                    <a:pt x="16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8"/>
            <p:cNvSpPr/>
            <p:nvPr/>
          </p:nvSpPr>
          <p:spPr>
            <a:xfrm>
              <a:off x="6584110" y="4131743"/>
              <a:ext cx="513446" cy="206228"/>
            </a:xfrm>
            <a:custGeom>
              <a:avLst/>
              <a:gdLst/>
              <a:ahLst/>
              <a:cxnLst/>
              <a:rect l="l" t="t" r="r" b="b"/>
              <a:pathLst>
                <a:path w="2903" h="1166" extrusionOk="0">
                  <a:moveTo>
                    <a:pt x="2273" y="1"/>
                  </a:moveTo>
                  <a:cubicBezTo>
                    <a:pt x="1767" y="1"/>
                    <a:pt x="980" y="187"/>
                    <a:pt x="0" y="1013"/>
                  </a:cubicBezTo>
                  <a:lnTo>
                    <a:pt x="153" y="1165"/>
                  </a:lnTo>
                  <a:cubicBezTo>
                    <a:pt x="1090" y="387"/>
                    <a:pt x="1833" y="223"/>
                    <a:pt x="2293" y="223"/>
                  </a:cubicBezTo>
                  <a:cubicBezTo>
                    <a:pt x="2627" y="223"/>
                    <a:pt x="2811" y="310"/>
                    <a:pt x="2811" y="310"/>
                  </a:cubicBezTo>
                  <a:lnTo>
                    <a:pt x="2902" y="127"/>
                  </a:lnTo>
                  <a:cubicBezTo>
                    <a:pt x="2889" y="113"/>
                    <a:pt x="2665" y="1"/>
                    <a:pt x="22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8"/>
            <p:cNvSpPr/>
            <p:nvPr/>
          </p:nvSpPr>
          <p:spPr>
            <a:xfrm>
              <a:off x="5887090" y="3981231"/>
              <a:ext cx="924133" cy="773265"/>
            </a:xfrm>
            <a:custGeom>
              <a:avLst/>
              <a:gdLst/>
              <a:ahLst/>
              <a:cxnLst/>
              <a:rect l="l" t="t" r="r" b="b"/>
              <a:pathLst>
                <a:path w="5225" h="4372" extrusionOk="0">
                  <a:moveTo>
                    <a:pt x="3422" y="0"/>
                  </a:moveTo>
                  <a:cubicBezTo>
                    <a:pt x="2658" y="428"/>
                    <a:pt x="1956" y="947"/>
                    <a:pt x="1284" y="1497"/>
                  </a:cubicBezTo>
                  <a:cubicBezTo>
                    <a:pt x="825" y="1894"/>
                    <a:pt x="459" y="2413"/>
                    <a:pt x="184" y="2933"/>
                  </a:cubicBezTo>
                  <a:cubicBezTo>
                    <a:pt x="1" y="3238"/>
                    <a:pt x="31" y="3605"/>
                    <a:pt x="275" y="3880"/>
                  </a:cubicBezTo>
                  <a:cubicBezTo>
                    <a:pt x="390" y="4166"/>
                    <a:pt x="665" y="4371"/>
                    <a:pt x="975" y="4371"/>
                  </a:cubicBezTo>
                  <a:cubicBezTo>
                    <a:pt x="996" y="4371"/>
                    <a:pt x="1018" y="4370"/>
                    <a:pt x="1039" y="4369"/>
                  </a:cubicBezTo>
                  <a:cubicBezTo>
                    <a:pt x="1681" y="4369"/>
                    <a:pt x="2292" y="4246"/>
                    <a:pt x="2872" y="4032"/>
                  </a:cubicBezTo>
                  <a:cubicBezTo>
                    <a:pt x="3636" y="3696"/>
                    <a:pt x="4369" y="3299"/>
                    <a:pt x="5072" y="2841"/>
                  </a:cubicBezTo>
                  <a:cubicBezTo>
                    <a:pt x="5224" y="2291"/>
                    <a:pt x="4705" y="2597"/>
                    <a:pt x="4491" y="2261"/>
                  </a:cubicBezTo>
                  <a:cubicBezTo>
                    <a:pt x="4308" y="1894"/>
                    <a:pt x="4216" y="1925"/>
                    <a:pt x="4002" y="1589"/>
                  </a:cubicBezTo>
                  <a:cubicBezTo>
                    <a:pt x="3789" y="1222"/>
                    <a:pt x="4155" y="1008"/>
                    <a:pt x="3941" y="672"/>
                  </a:cubicBezTo>
                  <a:cubicBezTo>
                    <a:pt x="3727" y="306"/>
                    <a:pt x="3972" y="122"/>
                    <a:pt x="34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15" name="Google Shape;715;p28"/>
          <p:cNvGrpSpPr/>
          <p:nvPr/>
        </p:nvGrpSpPr>
        <p:grpSpPr>
          <a:xfrm flipH="1">
            <a:off x="6071239" y="5081304"/>
            <a:ext cx="1768475" cy="893517"/>
            <a:chOff x="1866724" y="1193292"/>
            <a:chExt cx="6154785" cy="3109690"/>
          </a:xfrm>
        </p:grpSpPr>
        <p:sp>
          <p:nvSpPr>
            <p:cNvPr id="716" name="Google Shape;716;p2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18" name="Google Shape;718;p28"/>
          <p:cNvSpPr/>
          <p:nvPr/>
        </p:nvSpPr>
        <p:spPr>
          <a:xfrm flipH="1">
            <a:off x="8983882" y="824101"/>
            <a:ext cx="3256121" cy="898593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9" name="Google Shape;719;p28"/>
          <p:cNvSpPr/>
          <p:nvPr/>
        </p:nvSpPr>
        <p:spPr>
          <a:xfrm flipH="1">
            <a:off x="11020598" y="21161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0" name="Google Shape;720;p28"/>
          <p:cNvSpPr/>
          <p:nvPr/>
        </p:nvSpPr>
        <p:spPr>
          <a:xfrm flipH="1">
            <a:off x="410465" y="719348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6410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9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61793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4" name="Google Shape;724;p30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25" name="Google Shape;725;p30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26" name="Google Shape;726;p30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30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30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29" name="Google Shape;729;p30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0" name="Google Shape;730;p30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731" name="Google Shape;731;p30"/>
          <p:cNvGrpSpPr/>
          <p:nvPr/>
        </p:nvGrpSpPr>
        <p:grpSpPr>
          <a:xfrm>
            <a:off x="195169" y="4921518"/>
            <a:ext cx="1511615" cy="763740"/>
            <a:chOff x="1866724" y="1193292"/>
            <a:chExt cx="6154785" cy="3109690"/>
          </a:xfrm>
        </p:grpSpPr>
        <p:sp>
          <p:nvSpPr>
            <p:cNvPr id="732" name="Google Shape;732;p30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30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34" name="Google Shape;734;p30"/>
          <p:cNvSpPr/>
          <p:nvPr/>
        </p:nvSpPr>
        <p:spPr>
          <a:xfrm flipH="1">
            <a:off x="10564706" y="880699"/>
            <a:ext cx="1813093" cy="50036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5687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Google Shape;736;p31"/>
          <p:cNvGrpSpPr/>
          <p:nvPr/>
        </p:nvGrpSpPr>
        <p:grpSpPr>
          <a:xfrm flipH="1">
            <a:off x="5749401" y="3531522"/>
            <a:ext cx="7748415" cy="2195639"/>
            <a:chOff x="664583" y="2178018"/>
            <a:chExt cx="7577664" cy="2147253"/>
          </a:xfrm>
        </p:grpSpPr>
        <p:sp>
          <p:nvSpPr>
            <p:cNvPr id="737" name="Google Shape;737;p31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31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31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0" name="Google Shape;740;p3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5041200" cy="11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31"/>
          <p:cNvSpPr txBox="1">
            <a:spLocks noGrp="1"/>
          </p:cNvSpPr>
          <p:nvPr>
            <p:ph type="subTitle" idx="1"/>
          </p:nvPr>
        </p:nvSpPr>
        <p:spPr>
          <a:xfrm>
            <a:off x="1317500" y="1920900"/>
            <a:ext cx="4197600" cy="14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742" name="Google Shape;742;p3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43" name="Google Shape;743;p3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44" name="Google Shape;744;p3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5" name="Google Shape;745;p3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46" name="Google Shape;746;p3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47" name="Google Shape;747;p3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48" name="Google Shape;748;p31"/>
          <p:cNvSpPr txBox="1"/>
          <p:nvPr/>
        </p:nvSpPr>
        <p:spPr>
          <a:xfrm>
            <a:off x="1172167" y="4126700"/>
            <a:ext cx="4700800" cy="10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CREDITS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: This presentation template was created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,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including icons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kern="0">
                <a:solidFill>
                  <a:srgbClr val="76512D"/>
                </a:solidFill>
                <a:latin typeface="Antic"/>
                <a:ea typeface="Antic"/>
                <a:cs typeface="Antic"/>
                <a:sym typeface="Antic"/>
              </a:rPr>
              <a:t> and infographics &amp; images by </a:t>
            </a:r>
            <a:r>
              <a:rPr lang="en" sz="1600" b="1" kern="0">
                <a:solidFill>
                  <a:srgbClr val="76512D"/>
                </a:solidFill>
                <a:uFill>
                  <a:noFill/>
                </a:uFill>
                <a:latin typeface="Antic"/>
                <a:ea typeface="Antic"/>
                <a:cs typeface="Antic"/>
                <a:sym typeface="Ant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 kern="0">
              <a:solidFill>
                <a:srgbClr val="76512D"/>
              </a:solidFill>
              <a:latin typeface="Antic"/>
              <a:ea typeface="Antic"/>
              <a:cs typeface="Antic"/>
              <a:sym typeface="Antic"/>
            </a:endParaRPr>
          </a:p>
        </p:txBody>
      </p:sp>
    </p:spTree>
    <p:extLst>
      <p:ext uri="{BB962C8B-B14F-4D97-AF65-F5344CB8AC3E}">
        <p14:creationId xmlns:p14="http://schemas.microsoft.com/office/powerpoint/2010/main" val="429130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410123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1" name="Google Shape;751;p3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752" name="Google Shape;752;p3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753" name="Google Shape;753;p3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3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755" name="Google Shape;755;p3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56" name="Google Shape;756;p3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6876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3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2920761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822496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860569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017805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8113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75027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6869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7185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7088773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6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6592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483109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527580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61571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8080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74485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376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29095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462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407024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9100619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1168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17898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4304320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5785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02919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880586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4413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50886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808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806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24296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551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2023/5/6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143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105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2829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THỰC HÀNH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89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24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1" y="6560137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1436096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6" y="651788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599" dirty="0"/>
          </a:p>
        </p:txBody>
      </p:sp>
    </p:spTree>
    <p:extLst>
      <p:ext uri="{BB962C8B-B14F-4D97-AF65-F5344CB8AC3E}">
        <p14:creationId xmlns:p14="http://schemas.microsoft.com/office/powerpoint/2010/main" val="3541106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5232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26666242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172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561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76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793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4284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4580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077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9326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24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886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71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037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73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5201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4599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220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7104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4005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1645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1805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2161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939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5905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7311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5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29792244"/>
      </p:ext>
    </p:extLst>
  </p:cSld>
  <p:clrMapOvr>
    <a:masterClrMapping/>
  </p:clrMapOvr>
  <p:transition spd="slow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B31896C-5811-468A-ABFB-99BD176A4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58ECE1-A199-4EE2-9D02-7A13F6D77B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98839" y="125261"/>
            <a:ext cx="2397428" cy="2397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8488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053310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59241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oogle Shape;617;p9"/>
          <p:cNvGrpSpPr/>
          <p:nvPr/>
        </p:nvGrpSpPr>
        <p:grpSpPr>
          <a:xfrm>
            <a:off x="-780733" y="-335159"/>
            <a:ext cx="2930263" cy="1657595"/>
            <a:chOff x="3260100" y="4040200"/>
            <a:chExt cx="1579600" cy="893550"/>
          </a:xfrm>
        </p:grpSpPr>
        <p:sp>
          <p:nvSpPr>
            <p:cNvPr id="618" name="Google Shape;618;p9"/>
            <p:cNvSpPr/>
            <p:nvPr/>
          </p:nvSpPr>
          <p:spPr>
            <a:xfrm>
              <a:off x="3766650" y="4800800"/>
              <a:ext cx="93575" cy="132950"/>
            </a:xfrm>
            <a:custGeom>
              <a:avLst/>
              <a:gdLst/>
              <a:ahLst/>
              <a:cxnLst/>
              <a:rect l="l" t="t" r="r" b="b"/>
              <a:pathLst>
                <a:path w="3743" h="5318" extrusionOk="0">
                  <a:moveTo>
                    <a:pt x="1308" y="0"/>
                  </a:moveTo>
                  <a:cubicBezTo>
                    <a:pt x="951" y="0"/>
                    <a:pt x="610" y="212"/>
                    <a:pt x="489" y="714"/>
                  </a:cubicBezTo>
                  <a:cubicBezTo>
                    <a:pt x="1" y="2458"/>
                    <a:pt x="1164" y="4785"/>
                    <a:pt x="3002" y="5273"/>
                  </a:cubicBezTo>
                  <a:cubicBezTo>
                    <a:pt x="3059" y="5304"/>
                    <a:pt x="3116" y="5318"/>
                    <a:pt x="3171" y="5318"/>
                  </a:cubicBezTo>
                  <a:cubicBezTo>
                    <a:pt x="3494" y="5318"/>
                    <a:pt x="3743" y="4844"/>
                    <a:pt x="3583" y="4506"/>
                  </a:cubicBezTo>
                  <a:cubicBezTo>
                    <a:pt x="3281" y="4017"/>
                    <a:pt x="2909" y="3436"/>
                    <a:pt x="2699" y="2854"/>
                  </a:cubicBezTo>
                  <a:cubicBezTo>
                    <a:pt x="2513" y="2179"/>
                    <a:pt x="2420" y="1598"/>
                    <a:pt x="2327" y="923"/>
                  </a:cubicBezTo>
                  <a:cubicBezTo>
                    <a:pt x="2274" y="368"/>
                    <a:pt x="1778" y="0"/>
                    <a:pt x="1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19" name="Google Shape;619;p9"/>
            <p:cNvSpPr/>
            <p:nvPr/>
          </p:nvSpPr>
          <p:spPr>
            <a:xfrm>
              <a:off x="3754450" y="4603725"/>
              <a:ext cx="70400" cy="96800"/>
            </a:xfrm>
            <a:custGeom>
              <a:avLst/>
              <a:gdLst/>
              <a:ahLst/>
              <a:cxnLst/>
              <a:rect l="l" t="t" r="r" b="b"/>
              <a:pathLst>
                <a:path w="2816" h="3872" extrusionOk="0">
                  <a:moveTo>
                    <a:pt x="1615" y="1"/>
                  </a:moveTo>
                  <a:cubicBezTo>
                    <a:pt x="1383" y="1"/>
                    <a:pt x="1151" y="86"/>
                    <a:pt x="977" y="268"/>
                  </a:cubicBezTo>
                  <a:cubicBezTo>
                    <a:pt x="186" y="943"/>
                    <a:pt x="0" y="2315"/>
                    <a:pt x="186" y="3362"/>
                  </a:cubicBezTo>
                  <a:cubicBezTo>
                    <a:pt x="320" y="3674"/>
                    <a:pt x="643" y="3872"/>
                    <a:pt x="956" y="3872"/>
                  </a:cubicBezTo>
                  <a:cubicBezTo>
                    <a:pt x="1133" y="3872"/>
                    <a:pt x="1308" y="3808"/>
                    <a:pt x="1443" y="3665"/>
                  </a:cubicBezTo>
                  <a:cubicBezTo>
                    <a:pt x="2234" y="2897"/>
                    <a:pt x="2815" y="1734"/>
                    <a:pt x="2513" y="664"/>
                  </a:cubicBezTo>
                  <a:cubicBezTo>
                    <a:pt x="2396" y="241"/>
                    <a:pt x="2005" y="1"/>
                    <a:pt x="16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0" name="Google Shape;620;p9"/>
            <p:cNvSpPr/>
            <p:nvPr/>
          </p:nvSpPr>
          <p:spPr>
            <a:xfrm>
              <a:off x="3802075" y="4390150"/>
              <a:ext cx="96350" cy="123825"/>
            </a:xfrm>
            <a:custGeom>
              <a:avLst/>
              <a:gdLst/>
              <a:ahLst/>
              <a:cxnLst/>
              <a:rect l="l" t="t" r="r" b="b"/>
              <a:pathLst>
                <a:path w="3854" h="4953" extrusionOk="0">
                  <a:moveTo>
                    <a:pt x="2798" y="1"/>
                  </a:moveTo>
                  <a:cubicBezTo>
                    <a:pt x="2547" y="1"/>
                    <a:pt x="2282" y="116"/>
                    <a:pt x="2073" y="390"/>
                  </a:cubicBezTo>
                  <a:cubicBezTo>
                    <a:pt x="1399" y="1437"/>
                    <a:pt x="817" y="2600"/>
                    <a:pt x="329" y="3879"/>
                  </a:cubicBezTo>
                  <a:cubicBezTo>
                    <a:pt x="0" y="4458"/>
                    <a:pt x="461" y="4953"/>
                    <a:pt x="946" y="4953"/>
                  </a:cubicBezTo>
                  <a:cubicBezTo>
                    <a:pt x="1183" y="4953"/>
                    <a:pt x="1425" y="4836"/>
                    <a:pt x="1585" y="4554"/>
                  </a:cubicBezTo>
                  <a:cubicBezTo>
                    <a:pt x="2260" y="3484"/>
                    <a:pt x="3027" y="2414"/>
                    <a:pt x="3516" y="1250"/>
                  </a:cubicBezTo>
                  <a:cubicBezTo>
                    <a:pt x="3853" y="576"/>
                    <a:pt x="3358" y="1"/>
                    <a:pt x="2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1" name="Google Shape;621;p9"/>
            <p:cNvSpPr/>
            <p:nvPr/>
          </p:nvSpPr>
          <p:spPr>
            <a:xfrm>
              <a:off x="3901125" y="4239675"/>
              <a:ext cx="104300" cy="68425"/>
            </a:xfrm>
            <a:custGeom>
              <a:avLst/>
              <a:gdLst/>
              <a:ahLst/>
              <a:cxnLst/>
              <a:rect l="l" t="t" r="r" b="b"/>
              <a:pathLst>
                <a:path w="4172" h="2737" extrusionOk="0">
                  <a:moveTo>
                    <a:pt x="2917" y="1"/>
                  </a:moveTo>
                  <a:cubicBezTo>
                    <a:pt x="2867" y="1"/>
                    <a:pt x="2816" y="4"/>
                    <a:pt x="2764" y="11"/>
                  </a:cubicBezTo>
                  <a:cubicBezTo>
                    <a:pt x="1880" y="197"/>
                    <a:pt x="1206" y="779"/>
                    <a:pt x="531" y="1360"/>
                  </a:cubicBezTo>
                  <a:cubicBezTo>
                    <a:pt x="0" y="1806"/>
                    <a:pt x="516" y="2737"/>
                    <a:pt x="1123" y="2737"/>
                  </a:cubicBezTo>
                  <a:cubicBezTo>
                    <a:pt x="1181" y="2737"/>
                    <a:pt x="1240" y="2728"/>
                    <a:pt x="1299" y="2710"/>
                  </a:cubicBezTo>
                  <a:cubicBezTo>
                    <a:pt x="2183" y="2431"/>
                    <a:pt x="3043" y="2128"/>
                    <a:pt x="3625" y="1453"/>
                  </a:cubicBezTo>
                  <a:cubicBezTo>
                    <a:pt x="4171" y="820"/>
                    <a:pt x="3691" y="1"/>
                    <a:pt x="2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2" name="Google Shape;622;p9"/>
            <p:cNvSpPr/>
            <p:nvPr/>
          </p:nvSpPr>
          <p:spPr>
            <a:xfrm>
              <a:off x="4085650" y="4070600"/>
              <a:ext cx="128875" cy="112175"/>
            </a:xfrm>
            <a:custGeom>
              <a:avLst/>
              <a:gdLst/>
              <a:ahLst/>
              <a:cxnLst/>
              <a:rect l="l" t="t" r="r" b="b"/>
              <a:pathLst>
                <a:path w="5155" h="4487" extrusionOk="0">
                  <a:moveTo>
                    <a:pt x="3913" y="1"/>
                  </a:moveTo>
                  <a:cubicBezTo>
                    <a:pt x="3751" y="1"/>
                    <a:pt x="3586" y="51"/>
                    <a:pt x="3432" y="167"/>
                  </a:cubicBezTo>
                  <a:cubicBezTo>
                    <a:pt x="2362" y="958"/>
                    <a:pt x="1571" y="1912"/>
                    <a:pt x="618" y="2889"/>
                  </a:cubicBezTo>
                  <a:cubicBezTo>
                    <a:pt x="1" y="3560"/>
                    <a:pt x="643" y="4486"/>
                    <a:pt x="1364" y="4486"/>
                  </a:cubicBezTo>
                  <a:cubicBezTo>
                    <a:pt x="1568" y="4486"/>
                    <a:pt x="1777" y="4412"/>
                    <a:pt x="1967" y="4238"/>
                  </a:cubicBezTo>
                  <a:cubicBezTo>
                    <a:pt x="2944" y="3378"/>
                    <a:pt x="4014" y="2494"/>
                    <a:pt x="4689" y="1423"/>
                  </a:cubicBezTo>
                  <a:cubicBezTo>
                    <a:pt x="5154" y="809"/>
                    <a:pt x="4562" y="1"/>
                    <a:pt x="39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3" name="Google Shape;623;p9"/>
            <p:cNvSpPr/>
            <p:nvPr/>
          </p:nvSpPr>
          <p:spPr>
            <a:xfrm>
              <a:off x="3621250" y="4817475"/>
              <a:ext cx="65925" cy="100450"/>
            </a:xfrm>
            <a:custGeom>
              <a:avLst/>
              <a:gdLst/>
              <a:ahLst/>
              <a:cxnLst/>
              <a:rect l="l" t="t" r="r" b="b"/>
              <a:pathLst>
                <a:path w="2637" h="4018" extrusionOk="0">
                  <a:moveTo>
                    <a:pt x="798" y="1"/>
                  </a:moveTo>
                  <a:cubicBezTo>
                    <a:pt x="438" y="1"/>
                    <a:pt x="1" y="297"/>
                    <a:pt x="1" y="628"/>
                  </a:cubicBezTo>
                  <a:cubicBezTo>
                    <a:pt x="94" y="1210"/>
                    <a:pt x="280" y="1698"/>
                    <a:pt x="489" y="2187"/>
                  </a:cubicBezTo>
                  <a:cubicBezTo>
                    <a:pt x="676" y="2675"/>
                    <a:pt x="955" y="3164"/>
                    <a:pt x="1257" y="3653"/>
                  </a:cubicBezTo>
                  <a:cubicBezTo>
                    <a:pt x="1351" y="3912"/>
                    <a:pt x="1546" y="4017"/>
                    <a:pt x="1756" y="4017"/>
                  </a:cubicBezTo>
                  <a:cubicBezTo>
                    <a:pt x="2168" y="4017"/>
                    <a:pt x="2637" y="3611"/>
                    <a:pt x="2513" y="3164"/>
                  </a:cubicBezTo>
                  <a:cubicBezTo>
                    <a:pt x="2327" y="2582"/>
                    <a:pt x="2234" y="2094"/>
                    <a:pt x="2025" y="1605"/>
                  </a:cubicBezTo>
                  <a:cubicBezTo>
                    <a:pt x="1839" y="1024"/>
                    <a:pt x="1536" y="628"/>
                    <a:pt x="1164" y="163"/>
                  </a:cubicBezTo>
                  <a:cubicBezTo>
                    <a:pt x="1077" y="49"/>
                    <a:pt x="944" y="1"/>
                    <a:pt x="7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4" name="Google Shape;624;p9"/>
            <p:cNvSpPr/>
            <p:nvPr/>
          </p:nvSpPr>
          <p:spPr>
            <a:xfrm>
              <a:off x="3611375" y="4619725"/>
              <a:ext cx="48300" cy="83400"/>
            </a:xfrm>
            <a:custGeom>
              <a:avLst/>
              <a:gdLst/>
              <a:ahLst/>
              <a:cxnLst/>
              <a:rect l="l" t="t" r="r" b="b"/>
              <a:pathLst>
                <a:path w="1932" h="3336" extrusionOk="0">
                  <a:moveTo>
                    <a:pt x="1159" y="0"/>
                  </a:moveTo>
                  <a:cubicBezTo>
                    <a:pt x="852" y="0"/>
                    <a:pt x="566" y="184"/>
                    <a:pt x="489" y="512"/>
                  </a:cubicBezTo>
                  <a:cubicBezTo>
                    <a:pt x="303" y="1094"/>
                    <a:pt x="187" y="1768"/>
                    <a:pt x="93" y="2350"/>
                  </a:cubicBezTo>
                  <a:cubicBezTo>
                    <a:pt x="0" y="2722"/>
                    <a:pt x="187" y="3211"/>
                    <a:pt x="582" y="3304"/>
                  </a:cubicBezTo>
                  <a:cubicBezTo>
                    <a:pt x="654" y="3325"/>
                    <a:pt x="728" y="3335"/>
                    <a:pt x="803" y="3335"/>
                  </a:cubicBezTo>
                  <a:cubicBezTo>
                    <a:pt x="1141" y="3335"/>
                    <a:pt x="1483" y="3122"/>
                    <a:pt x="1559" y="2722"/>
                  </a:cubicBezTo>
                  <a:cubicBezTo>
                    <a:pt x="1652" y="2141"/>
                    <a:pt x="1838" y="1559"/>
                    <a:pt x="1931" y="884"/>
                  </a:cubicBezTo>
                  <a:cubicBezTo>
                    <a:pt x="1931" y="512"/>
                    <a:pt x="1838" y="117"/>
                    <a:pt x="1350" y="24"/>
                  </a:cubicBezTo>
                  <a:cubicBezTo>
                    <a:pt x="1286" y="8"/>
                    <a:pt x="1222" y="0"/>
                    <a:pt x="11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5" name="Google Shape;625;p9"/>
            <p:cNvSpPr/>
            <p:nvPr/>
          </p:nvSpPr>
          <p:spPr>
            <a:xfrm>
              <a:off x="3662550" y="4400075"/>
              <a:ext cx="65175" cy="78025"/>
            </a:xfrm>
            <a:custGeom>
              <a:avLst/>
              <a:gdLst/>
              <a:ahLst/>
              <a:cxnLst/>
              <a:rect l="l" t="t" r="r" b="b"/>
              <a:pathLst>
                <a:path w="2607" h="3121" extrusionOk="0">
                  <a:moveTo>
                    <a:pt x="1679" y="1"/>
                  </a:moveTo>
                  <a:cubicBezTo>
                    <a:pt x="1386" y="1"/>
                    <a:pt x="1104" y="165"/>
                    <a:pt x="954" y="365"/>
                  </a:cubicBezTo>
                  <a:cubicBezTo>
                    <a:pt x="768" y="667"/>
                    <a:pt x="582" y="853"/>
                    <a:pt x="466" y="1156"/>
                  </a:cubicBezTo>
                  <a:cubicBezTo>
                    <a:pt x="280" y="1435"/>
                    <a:pt x="280" y="1831"/>
                    <a:pt x="94" y="2110"/>
                  </a:cubicBezTo>
                  <a:cubicBezTo>
                    <a:pt x="1" y="2505"/>
                    <a:pt x="280" y="2901"/>
                    <a:pt x="582" y="3087"/>
                  </a:cubicBezTo>
                  <a:cubicBezTo>
                    <a:pt x="669" y="3108"/>
                    <a:pt x="757" y="3120"/>
                    <a:pt x="844" y="3120"/>
                  </a:cubicBezTo>
                  <a:cubicBezTo>
                    <a:pt x="1132" y="3120"/>
                    <a:pt x="1415" y="2995"/>
                    <a:pt x="1629" y="2691"/>
                  </a:cubicBezTo>
                  <a:cubicBezTo>
                    <a:pt x="1838" y="2505"/>
                    <a:pt x="2025" y="2203"/>
                    <a:pt x="2118" y="2017"/>
                  </a:cubicBezTo>
                  <a:cubicBezTo>
                    <a:pt x="2211" y="1737"/>
                    <a:pt x="2420" y="1342"/>
                    <a:pt x="2513" y="1040"/>
                  </a:cubicBezTo>
                  <a:cubicBezTo>
                    <a:pt x="2606" y="667"/>
                    <a:pt x="2327" y="179"/>
                    <a:pt x="2025" y="86"/>
                  </a:cubicBezTo>
                  <a:cubicBezTo>
                    <a:pt x="1912" y="26"/>
                    <a:pt x="1795" y="1"/>
                    <a:pt x="16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6" name="Google Shape;626;p9"/>
            <p:cNvSpPr/>
            <p:nvPr/>
          </p:nvSpPr>
          <p:spPr>
            <a:xfrm>
              <a:off x="3759100" y="4243100"/>
              <a:ext cx="107025" cy="69800"/>
            </a:xfrm>
            <a:custGeom>
              <a:avLst/>
              <a:gdLst/>
              <a:ahLst/>
              <a:cxnLst/>
              <a:rect l="l" t="t" r="r" b="b"/>
              <a:pathLst>
                <a:path w="4281" h="2792" extrusionOk="0">
                  <a:moveTo>
                    <a:pt x="2603" y="0"/>
                  </a:moveTo>
                  <a:cubicBezTo>
                    <a:pt x="2025" y="0"/>
                    <a:pt x="1501" y="221"/>
                    <a:pt x="978" y="456"/>
                  </a:cubicBezTo>
                  <a:cubicBezTo>
                    <a:pt x="396" y="642"/>
                    <a:pt x="0" y="1130"/>
                    <a:pt x="93" y="1712"/>
                  </a:cubicBezTo>
                  <a:cubicBezTo>
                    <a:pt x="201" y="2252"/>
                    <a:pt x="610" y="2792"/>
                    <a:pt x="1134" y="2792"/>
                  </a:cubicBezTo>
                  <a:cubicBezTo>
                    <a:pt x="1174" y="2792"/>
                    <a:pt x="1215" y="2789"/>
                    <a:pt x="1257" y="2782"/>
                  </a:cubicBezTo>
                  <a:cubicBezTo>
                    <a:pt x="2141" y="2666"/>
                    <a:pt x="2908" y="2666"/>
                    <a:pt x="3583" y="2084"/>
                  </a:cubicBezTo>
                  <a:cubicBezTo>
                    <a:pt x="4281" y="1503"/>
                    <a:pt x="3979" y="246"/>
                    <a:pt x="3118" y="60"/>
                  </a:cubicBezTo>
                  <a:cubicBezTo>
                    <a:pt x="2941" y="19"/>
                    <a:pt x="2770" y="0"/>
                    <a:pt x="26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7" name="Google Shape;627;p9"/>
            <p:cNvSpPr/>
            <p:nvPr/>
          </p:nvSpPr>
          <p:spPr>
            <a:xfrm>
              <a:off x="3926600" y="4103425"/>
              <a:ext cx="79700" cy="56250"/>
            </a:xfrm>
            <a:custGeom>
              <a:avLst/>
              <a:gdLst/>
              <a:ahLst/>
              <a:cxnLst/>
              <a:rect l="l" t="t" r="r" b="b"/>
              <a:pathLst>
                <a:path w="3188" h="2250" extrusionOk="0">
                  <a:moveTo>
                    <a:pt x="2375" y="0"/>
                  </a:moveTo>
                  <a:cubicBezTo>
                    <a:pt x="2328" y="0"/>
                    <a:pt x="2281" y="6"/>
                    <a:pt x="2234" y="17"/>
                  </a:cubicBezTo>
                  <a:cubicBezTo>
                    <a:pt x="1652" y="320"/>
                    <a:pt x="1071" y="506"/>
                    <a:pt x="582" y="808"/>
                  </a:cubicBezTo>
                  <a:cubicBezTo>
                    <a:pt x="187" y="994"/>
                    <a:pt x="0" y="1576"/>
                    <a:pt x="280" y="1855"/>
                  </a:cubicBezTo>
                  <a:cubicBezTo>
                    <a:pt x="420" y="2121"/>
                    <a:pt x="676" y="2250"/>
                    <a:pt x="949" y="2250"/>
                  </a:cubicBezTo>
                  <a:cubicBezTo>
                    <a:pt x="1082" y="2250"/>
                    <a:pt x="1220" y="2219"/>
                    <a:pt x="1350" y="2158"/>
                  </a:cubicBezTo>
                  <a:cubicBezTo>
                    <a:pt x="1838" y="1972"/>
                    <a:pt x="2327" y="1669"/>
                    <a:pt x="2815" y="1390"/>
                  </a:cubicBezTo>
                  <a:cubicBezTo>
                    <a:pt x="3095" y="1181"/>
                    <a:pt x="3188" y="808"/>
                    <a:pt x="3095" y="506"/>
                  </a:cubicBezTo>
                  <a:cubicBezTo>
                    <a:pt x="3013" y="262"/>
                    <a:pt x="2701" y="0"/>
                    <a:pt x="23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8" name="Google Shape;628;p9"/>
            <p:cNvSpPr/>
            <p:nvPr/>
          </p:nvSpPr>
          <p:spPr>
            <a:xfrm>
              <a:off x="4113825" y="4232175"/>
              <a:ext cx="122400" cy="80075"/>
            </a:xfrm>
            <a:custGeom>
              <a:avLst/>
              <a:gdLst/>
              <a:ahLst/>
              <a:cxnLst/>
              <a:rect l="l" t="t" r="r" b="b"/>
              <a:pathLst>
                <a:path w="4896" h="3203" extrusionOk="0">
                  <a:moveTo>
                    <a:pt x="4030" y="1"/>
                  </a:moveTo>
                  <a:cubicBezTo>
                    <a:pt x="3999" y="1"/>
                    <a:pt x="3967" y="3"/>
                    <a:pt x="3934" y="9"/>
                  </a:cubicBezTo>
                  <a:cubicBezTo>
                    <a:pt x="2678" y="9"/>
                    <a:pt x="1817" y="893"/>
                    <a:pt x="840" y="1567"/>
                  </a:cubicBezTo>
                  <a:cubicBezTo>
                    <a:pt x="0" y="2067"/>
                    <a:pt x="466" y="3202"/>
                    <a:pt x="1292" y="3202"/>
                  </a:cubicBezTo>
                  <a:cubicBezTo>
                    <a:pt x="1428" y="3202"/>
                    <a:pt x="1573" y="3172"/>
                    <a:pt x="1724" y="3103"/>
                  </a:cubicBezTo>
                  <a:cubicBezTo>
                    <a:pt x="2771" y="2521"/>
                    <a:pt x="3934" y="2242"/>
                    <a:pt x="4632" y="1172"/>
                  </a:cubicBezTo>
                  <a:cubicBezTo>
                    <a:pt x="4895" y="711"/>
                    <a:pt x="4558" y="1"/>
                    <a:pt x="40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29" name="Google Shape;629;p9"/>
            <p:cNvSpPr/>
            <p:nvPr/>
          </p:nvSpPr>
          <p:spPr>
            <a:xfrm>
              <a:off x="4240275" y="4265700"/>
              <a:ext cx="100450" cy="71525"/>
            </a:xfrm>
            <a:custGeom>
              <a:avLst/>
              <a:gdLst/>
              <a:ahLst/>
              <a:cxnLst/>
              <a:rect l="l" t="t" r="r" b="b"/>
              <a:pathLst>
                <a:path w="4018" h="2861" extrusionOk="0">
                  <a:moveTo>
                    <a:pt x="2912" y="0"/>
                  </a:moveTo>
                  <a:cubicBezTo>
                    <a:pt x="2861" y="0"/>
                    <a:pt x="2810" y="5"/>
                    <a:pt x="2761" y="17"/>
                  </a:cubicBezTo>
                  <a:cubicBezTo>
                    <a:pt x="2272" y="226"/>
                    <a:pt x="1900" y="412"/>
                    <a:pt x="1505" y="715"/>
                  </a:cubicBezTo>
                  <a:cubicBezTo>
                    <a:pt x="1109" y="901"/>
                    <a:pt x="830" y="1180"/>
                    <a:pt x="528" y="1483"/>
                  </a:cubicBezTo>
                  <a:cubicBezTo>
                    <a:pt x="1" y="2009"/>
                    <a:pt x="429" y="2861"/>
                    <a:pt x="1102" y="2861"/>
                  </a:cubicBezTo>
                  <a:cubicBezTo>
                    <a:pt x="1172" y="2861"/>
                    <a:pt x="1244" y="2852"/>
                    <a:pt x="1319" y="2832"/>
                  </a:cubicBezTo>
                  <a:cubicBezTo>
                    <a:pt x="2086" y="2646"/>
                    <a:pt x="2761" y="2343"/>
                    <a:pt x="3436" y="1762"/>
                  </a:cubicBezTo>
                  <a:cubicBezTo>
                    <a:pt x="3831" y="1483"/>
                    <a:pt x="4017" y="1087"/>
                    <a:pt x="3831" y="599"/>
                  </a:cubicBezTo>
                  <a:cubicBezTo>
                    <a:pt x="3668" y="273"/>
                    <a:pt x="3273" y="0"/>
                    <a:pt x="29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0" name="Google Shape;630;p9"/>
            <p:cNvSpPr/>
            <p:nvPr/>
          </p:nvSpPr>
          <p:spPr>
            <a:xfrm>
              <a:off x="4411075" y="4215100"/>
              <a:ext cx="123900" cy="81800"/>
            </a:xfrm>
            <a:custGeom>
              <a:avLst/>
              <a:gdLst/>
              <a:ahLst/>
              <a:cxnLst/>
              <a:rect l="l" t="t" r="r" b="b"/>
              <a:pathLst>
                <a:path w="4956" h="3272" extrusionOk="0">
                  <a:moveTo>
                    <a:pt x="2936" y="0"/>
                  </a:moveTo>
                  <a:cubicBezTo>
                    <a:pt x="2391" y="0"/>
                    <a:pt x="1855" y="173"/>
                    <a:pt x="1350" y="506"/>
                  </a:cubicBezTo>
                  <a:cubicBezTo>
                    <a:pt x="675" y="994"/>
                    <a:pt x="0" y="1855"/>
                    <a:pt x="0" y="2623"/>
                  </a:cubicBezTo>
                  <a:cubicBezTo>
                    <a:pt x="0" y="3004"/>
                    <a:pt x="354" y="3272"/>
                    <a:pt x="698" y="3272"/>
                  </a:cubicBezTo>
                  <a:cubicBezTo>
                    <a:pt x="794" y="3272"/>
                    <a:pt x="890" y="3250"/>
                    <a:pt x="977" y="3204"/>
                  </a:cubicBezTo>
                  <a:cubicBezTo>
                    <a:pt x="1350" y="2925"/>
                    <a:pt x="1745" y="2623"/>
                    <a:pt x="2327" y="2436"/>
                  </a:cubicBezTo>
                  <a:cubicBezTo>
                    <a:pt x="2815" y="2343"/>
                    <a:pt x="3397" y="2250"/>
                    <a:pt x="3885" y="2157"/>
                  </a:cubicBezTo>
                  <a:cubicBezTo>
                    <a:pt x="4653" y="1948"/>
                    <a:pt x="4955" y="692"/>
                    <a:pt x="4164" y="296"/>
                  </a:cubicBezTo>
                  <a:cubicBezTo>
                    <a:pt x="3756" y="97"/>
                    <a:pt x="3343" y="0"/>
                    <a:pt x="29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1" name="Google Shape;631;p9"/>
            <p:cNvSpPr/>
            <p:nvPr/>
          </p:nvSpPr>
          <p:spPr>
            <a:xfrm>
              <a:off x="4265650" y="4146900"/>
              <a:ext cx="167550" cy="88600"/>
            </a:xfrm>
            <a:custGeom>
              <a:avLst/>
              <a:gdLst/>
              <a:ahLst/>
              <a:cxnLst/>
              <a:rect l="l" t="t" r="r" b="b"/>
              <a:pathLst>
                <a:path w="6702" h="3544" extrusionOk="0">
                  <a:moveTo>
                    <a:pt x="5321" y="1"/>
                  </a:moveTo>
                  <a:cubicBezTo>
                    <a:pt x="5232" y="1"/>
                    <a:pt x="5141" y="9"/>
                    <a:pt x="5050" y="23"/>
                  </a:cubicBezTo>
                  <a:cubicBezTo>
                    <a:pt x="3677" y="233"/>
                    <a:pt x="2514" y="814"/>
                    <a:pt x="1257" y="1279"/>
                  </a:cubicBezTo>
                  <a:cubicBezTo>
                    <a:pt x="0" y="1735"/>
                    <a:pt x="339" y="3543"/>
                    <a:pt x="1633" y="3543"/>
                  </a:cubicBezTo>
                  <a:cubicBezTo>
                    <a:pt x="1727" y="3543"/>
                    <a:pt x="1827" y="3533"/>
                    <a:pt x="1932" y="3513"/>
                  </a:cubicBezTo>
                  <a:cubicBezTo>
                    <a:pt x="3305" y="3234"/>
                    <a:pt x="4654" y="2931"/>
                    <a:pt x="6003" y="2350"/>
                  </a:cubicBezTo>
                  <a:cubicBezTo>
                    <a:pt x="6585" y="2070"/>
                    <a:pt x="6701" y="1279"/>
                    <a:pt x="6492" y="814"/>
                  </a:cubicBezTo>
                  <a:cubicBezTo>
                    <a:pt x="6256" y="225"/>
                    <a:pt x="5806" y="1"/>
                    <a:pt x="53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2" name="Google Shape;632;p9"/>
            <p:cNvSpPr/>
            <p:nvPr/>
          </p:nvSpPr>
          <p:spPr>
            <a:xfrm>
              <a:off x="4264225" y="4040200"/>
              <a:ext cx="142200" cy="63775"/>
            </a:xfrm>
            <a:custGeom>
              <a:avLst/>
              <a:gdLst/>
              <a:ahLst/>
              <a:cxnLst/>
              <a:rect l="l" t="t" r="r" b="b"/>
              <a:pathLst>
                <a:path w="5688" h="2551" extrusionOk="0">
                  <a:moveTo>
                    <a:pt x="4304" y="1"/>
                  </a:moveTo>
                  <a:cubicBezTo>
                    <a:pt x="4219" y="1"/>
                    <a:pt x="4130" y="11"/>
                    <a:pt x="4036" y="34"/>
                  </a:cubicBezTo>
                  <a:cubicBezTo>
                    <a:pt x="2966" y="220"/>
                    <a:pt x="1989" y="522"/>
                    <a:pt x="1035" y="895"/>
                  </a:cubicBezTo>
                  <a:cubicBezTo>
                    <a:pt x="1" y="1277"/>
                    <a:pt x="423" y="2551"/>
                    <a:pt x="1419" y="2551"/>
                  </a:cubicBezTo>
                  <a:cubicBezTo>
                    <a:pt x="1454" y="2551"/>
                    <a:pt x="1488" y="2549"/>
                    <a:pt x="1524" y="2546"/>
                  </a:cubicBezTo>
                  <a:cubicBezTo>
                    <a:pt x="2478" y="2360"/>
                    <a:pt x="3548" y="2267"/>
                    <a:pt x="4525" y="1965"/>
                  </a:cubicBezTo>
                  <a:cubicBezTo>
                    <a:pt x="5687" y="1620"/>
                    <a:pt x="5356" y="1"/>
                    <a:pt x="4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3" name="Google Shape;633;p9"/>
            <p:cNvSpPr/>
            <p:nvPr/>
          </p:nvSpPr>
          <p:spPr>
            <a:xfrm>
              <a:off x="4540400" y="4262875"/>
              <a:ext cx="125425" cy="56875"/>
            </a:xfrm>
            <a:custGeom>
              <a:avLst/>
              <a:gdLst/>
              <a:ahLst/>
              <a:cxnLst/>
              <a:rect l="l" t="t" r="r" b="b"/>
              <a:pathLst>
                <a:path w="5017" h="2275" extrusionOk="0">
                  <a:moveTo>
                    <a:pt x="3788" y="1"/>
                  </a:moveTo>
                  <a:cubicBezTo>
                    <a:pt x="2825" y="1"/>
                    <a:pt x="1772" y="470"/>
                    <a:pt x="946" y="712"/>
                  </a:cubicBezTo>
                  <a:cubicBezTo>
                    <a:pt x="1" y="1004"/>
                    <a:pt x="339" y="2275"/>
                    <a:pt x="1225" y="2275"/>
                  </a:cubicBezTo>
                  <a:cubicBezTo>
                    <a:pt x="1255" y="2275"/>
                    <a:pt x="1286" y="2273"/>
                    <a:pt x="1318" y="2270"/>
                  </a:cubicBezTo>
                  <a:cubicBezTo>
                    <a:pt x="2388" y="1991"/>
                    <a:pt x="3737" y="1991"/>
                    <a:pt x="4621" y="1200"/>
                  </a:cubicBezTo>
                  <a:cubicBezTo>
                    <a:pt x="5017" y="921"/>
                    <a:pt x="4714" y="130"/>
                    <a:pt x="4226" y="37"/>
                  </a:cubicBezTo>
                  <a:cubicBezTo>
                    <a:pt x="4083" y="12"/>
                    <a:pt x="3936" y="1"/>
                    <a:pt x="3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4" name="Google Shape;634;p9"/>
            <p:cNvSpPr/>
            <p:nvPr/>
          </p:nvSpPr>
          <p:spPr>
            <a:xfrm>
              <a:off x="4529725" y="4165475"/>
              <a:ext cx="128550" cy="52400"/>
            </a:xfrm>
            <a:custGeom>
              <a:avLst/>
              <a:gdLst/>
              <a:ahLst/>
              <a:cxnLst/>
              <a:rect l="l" t="t" r="r" b="b"/>
              <a:pathLst>
                <a:path w="5142" h="2096" extrusionOk="0">
                  <a:moveTo>
                    <a:pt x="3498" y="0"/>
                  </a:moveTo>
                  <a:cubicBezTo>
                    <a:pt x="2599" y="0"/>
                    <a:pt x="1768" y="209"/>
                    <a:pt x="884" y="350"/>
                  </a:cubicBezTo>
                  <a:cubicBezTo>
                    <a:pt x="0" y="536"/>
                    <a:pt x="209" y="2095"/>
                    <a:pt x="1163" y="2095"/>
                  </a:cubicBezTo>
                  <a:cubicBezTo>
                    <a:pt x="2326" y="2002"/>
                    <a:pt x="3397" y="2002"/>
                    <a:pt x="4560" y="1514"/>
                  </a:cubicBezTo>
                  <a:cubicBezTo>
                    <a:pt x="5141" y="1234"/>
                    <a:pt x="4955" y="164"/>
                    <a:pt x="4374" y="71"/>
                  </a:cubicBezTo>
                  <a:cubicBezTo>
                    <a:pt x="4072" y="21"/>
                    <a:pt x="3782" y="0"/>
                    <a:pt x="349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5" name="Google Shape;635;p9"/>
            <p:cNvSpPr/>
            <p:nvPr/>
          </p:nvSpPr>
          <p:spPr>
            <a:xfrm>
              <a:off x="4502250" y="4064000"/>
              <a:ext cx="105425" cy="54925"/>
            </a:xfrm>
            <a:custGeom>
              <a:avLst/>
              <a:gdLst/>
              <a:ahLst/>
              <a:cxnLst/>
              <a:rect l="l" t="t" r="r" b="b"/>
              <a:pathLst>
                <a:path w="4217" h="2197" extrusionOk="0">
                  <a:moveTo>
                    <a:pt x="3071" y="0"/>
                  </a:moveTo>
                  <a:cubicBezTo>
                    <a:pt x="2312" y="0"/>
                    <a:pt x="1605" y="300"/>
                    <a:pt x="913" y="524"/>
                  </a:cubicBezTo>
                  <a:cubicBezTo>
                    <a:pt x="0" y="894"/>
                    <a:pt x="285" y="2196"/>
                    <a:pt x="1198" y="2196"/>
                  </a:cubicBezTo>
                  <a:cubicBezTo>
                    <a:pt x="1263" y="2196"/>
                    <a:pt x="1331" y="2190"/>
                    <a:pt x="1401" y="2176"/>
                  </a:cubicBezTo>
                  <a:cubicBezTo>
                    <a:pt x="2262" y="1990"/>
                    <a:pt x="3239" y="1804"/>
                    <a:pt x="3914" y="1106"/>
                  </a:cubicBezTo>
                  <a:cubicBezTo>
                    <a:pt x="4216" y="827"/>
                    <a:pt x="4100" y="152"/>
                    <a:pt x="3635" y="59"/>
                  </a:cubicBezTo>
                  <a:cubicBezTo>
                    <a:pt x="3443" y="18"/>
                    <a:pt x="3255" y="0"/>
                    <a:pt x="30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4721050" y="4273550"/>
              <a:ext cx="118650" cy="58300"/>
            </a:xfrm>
            <a:custGeom>
              <a:avLst/>
              <a:gdLst/>
              <a:ahLst/>
              <a:cxnLst/>
              <a:rect l="l" t="t" r="r" b="b"/>
              <a:pathLst>
                <a:path w="4746" h="2332" extrusionOk="0">
                  <a:moveTo>
                    <a:pt x="3696" y="1"/>
                  </a:moveTo>
                  <a:cubicBezTo>
                    <a:pt x="3667" y="1"/>
                    <a:pt x="3637" y="2"/>
                    <a:pt x="3607" y="5"/>
                  </a:cubicBezTo>
                  <a:cubicBezTo>
                    <a:pt x="2537" y="5"/>
                    <a:pt x="1560" y="494"/>
                    <a:pt x="582" y="866"/>
                  </a:cubicBezTo>
                  <a:cubicBezTo>
                    <a:pt x="1" y="1262"/>
                    <a:pt x="303" y="2332"/>
                    <a:pt x="978" y="2332"/>
                  </a:cubicBezTo>
                  <a:cubicBezTo>
                    <a:pt x="2048" y="2239"/>
                    <a:pt x="3118" y="2029"/>
                    <a:pt x="4072" y="1564"/>
                  </a:cubicBezTo>
                  <a:cubicBezTo>
                    <a:pt x="4745" y="1183"/>
                    <a:pt x="4488" y="1"/>
                    <a:pt x="3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7" name="Google Shape;637;p9"/>
            <p:cNvSpPr/>
            <p:nvPr/>
          </p:nvSpPr>
          <p:spPr>
            <a:xfrm>
              <a:off x="4701875" y="4137725"/>
              <a:ext cx="97150" cy="58875"/>
            </a:xfrm>
            <a:custGeom>
              <a:avLst/>
              <a:gdLst/>
              <a:ahLst/>
              <a:cxnLst/>
              <a:rect l="l" t="t" r="r" b="b"/>
              <a:pathLst>
                <a:path w="3886" h="2355" extrusionOk="0">
                  <a:moveTo>
                    <a:pt x="3055" y="1"/>
                  </a:moveTo>
                  <a:cubicBezTo>
                    <a:pt x="3007" y="1"/>
                    <a:pt x="2958" y="6"/>
                    <a:pt x="2908" y="18"/>
                  </a:cubicBezTo>
                  <a:cubicBezTo>
                    <a:pt x="2140" y="111"/>
                    <a:pt x="1466" y="204"/>
                    <a:pt x="768" y="390"/>
                  </a:cubicBezTo>
                  <a:cubicBezTo>
                    <a:pt x="303" y="483"/>
                    <a:pt x="0" y="972"/>
                    <a:pt x="0" y="1460"/>
                  </a:cubicBezTo>
                  <a:cubicBezTo>
                    <a:pt x="86" y="1827"/>
                    <a:pt x="433" y="2354"/>
                    <a:pt x="873" y="2354"/>
                  </a:cubicBezTo>
                  <a:cubicBezTo>
                    <a:pt x="907" y="2354"/>
                    <a:pt x="942" y="2351"/>
                    <a:pt x="977" y="2344"/>
                  </a:cubicBezTo>
                  <a:cubicBezTo>
                    <a:pt x="1349" y="2228"/>
                    <a:pt x="1745" y="2228"/>
                    <a:pt x="2140" y="2135"/>
                  </a:cubicBezTo>
                  <a:cubicBezTo>
                    <a:pt x="2513" y="2135"/>
                    <a:pt x="2815" y="1949"/>
                    <a:pt x="3094" y="1856"/>
                  </a:cubicBezTo>
                  <a:cubicBezTo>
                    <a:pt x="3583" y="1763"/>
                    <a:pt x="3885" y="1274"/>
                    <a:pt x="3885" y="786"/>
                  </a:cubicBezTo>
                  <a:cubicBezTo>
                    <a:pt x="3802" y="431"/>
                    <a:pt x="3474" y="1"/>
                    <a:pt x="3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8" name="Google Shape;638;p9"/>
            <p:cNvSpPr/>
            <p:nvPr/>
          </p:nvSpPr>
          <p:spPr>
            <a:xfrm>
              <a:off x="3260100" y="4818400"/>
              <a:ext cx="59450" cy="107575"/>
            </a:xfrm>
            <a:custGeom>
              <a:avLst/>
              <a:gdLst/>
              <a:ahLst/>
              <a:cxnLst/>
              <a:rect l="l" t="t" r="r" b="b"/>
              <a:pathLst>
                <a:path w="2378" h="4303" extrusionOk="0">
                  <a:moveTo>
                    <a:pt x="1319" y="1"/>
                  </a:moveTo>
                  <a:cubicBezTo>
                    <a:pt x="894" y="1"/>
                    <a:pt x="479" y="228"/>
                    <a:pt x="396" y="708"/>
                  </a:cubicBezTo>
                  <a:cubicBezTo>
                    <a:pt x="186" y="1661"/>
                    <a:pt x="0" y="2825"/>
                    <a:pt x="186" y="3802"/>
                  </a:cubicBezTo>
                  <a:cubicBezTo>
                    <a:pt x="304" y="4130"/>
                    <a:pt x="630" y="4303"/>
                    <a:pt x="946" y="4303"/>
                  </a:cubicBezTo>
                  <a:cubicBezTo>
                    <a:pt x="1190" y="4303"/>
                    <a:pt x="1427" y="4200"/>
                    <a:pt x="1559" y="3988"/>
                  </a:cubicBezTo>
                  <a:cubicBezTo>
                    <a:pt x="2024" y="3034"/>
                    <a:pt x="2233" y="1964"/>
                    <a:pt x="2326" y="987"/>
                  </a:cubicBezTo>
                  <a:cubicBezTo>
                    <a:pt x="2378" y="345"/>
                    <a:pt x="1841" y="1"/>
                    <a:pt x="131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3335875" y="4631900"/>
              <a:ext cx="79975" cy="109300"/>
            </a:xfrm>
            <a:custGeom>
              <a:avLst/>
              <a:gdLst/>
              <a:ahLst/>
              <a:cxnLst/>
              <a:rect l="l" t="t" r="r" b="b"/>
              <a:pathLst>
                <a:path w="3199" h="4372" extrusionOk="0">
                  <a:moveTo>
                    <a:pt x="2471" y="0"/>
                  </a:moveTo>
                  <a:cubicBezTo>
                    <a:pt x="2261" y="0"/>
                    <a:pt x="2043" y="95"/>
                    <a:pt x="1901" y="304"/>
                  </a:cubicBezTo>
                  <a:cubicBezTo>
                    <a:pt x="1226" y="1188"/>
                    <a:pt x="738" y="2142"/>
                    <a:pt x="272" y="3212"/>
                  </a:cubicBezTo>
                  <a:cubicBezTo>
                    <a:pt x="1" y="3820"/>
                    <a:pt x="552" y="4372"/>
                    <a:pt x="1052" y="4372"/>
                  </a:cubicBezTo>
                  <a:cubicBezTo>
                    <a:pt x="1281" y="4372"/>
                    <a:pt x="1498" y="4257"/>
                    <a:pt x="1622" y="3980"/>
                  </a:cubicBezTo>
                  <a:cubicBezTo>
                    <a:pt x="2203" y="2933"/>
                    <a:pt x="2785" y="1863"/>
                    <a:pt x="3064" y="793"/>
                  </a:cubicBezTo>
                  <a:cubicBezTo>
                    <a:pt x="3198" y="301"/>
                    <a:pt x="2846" y="0"/>
                    <a:pt x="24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0" name="Google Shape;640;p9"/>
            <p:cNvSpPr/>
            <p:nvPr/>
          </p:nvSpPr>
          <p:spPr>
            <a:xfrm>
              <a:off x="3420025" y="4806200"/>
              <a:ext cx="50625" cy="64225"/>
            </a:xfrm>
            <a:custGeom>
              <a:avLst/>
              <a:gdLst/>
              <a:ahLst/>
              <a:cxnLst/>
              <a:rect l="l" t="t" r="r" b="b"/>
              <a:pathLst>
                <a:path w="2025" h="2569" extrusionOk="0">
                  <a:moveTo>
                    <a:pt x="1241" y="0"/>
                  </a:moveTo>
                  <a:cubicBezTo>
                    <a:pt x="961" y="0"/>
                    <a:pt x="733" y="195"/>
                    <a:pt x="582" y="498"/>
                  </a:cubicBezTo>
                  <a:cubicBezTo>
                    <a:pt x="489" y="893"/>
                    <a:pt x="280" y="1289"/>
                    <a:pt x="187" y="1661"/>
                  </a:cubicBezTo>
                  <a:cubicBezTo>
                    <a:pt x="1" y="1963"/>
                    <a:pt x="280" y="2452"/>
                    <a:pt x="675" y="2545"/>
                  </a:cubicBezTo>
                  <a:cubicBezTo>
                    <a:pt x="743" y="2561"/>
                    <a:pt x="809" y="2568"/>
                    <a:pt x="875" y="2568"/>
                  </a:cubicBezTo>
                  <a:cubicBezTo>
                    <a:pt x="1193" y="2568"/>
                    <a:pt x="1479" y="2384"/>
                    <a:pt x="1652" y="2056"/>
                  </a:cubicBezTo>
                  <a:cubicBezTo>
                    <a:pt x="1745" y="1661"/>
                    <a:pt x="1838" y="1289"/>
                    <a:pt x="1931" y="893"/>
                  </a:cubicBezTo>
                  <a:cubicBezTo>
                    <a:pt x="2025" y="498"/>
                    <a:pt x="1838" y="125"/>
                    <a:pt x="1443" y="32"/>
                  </a:cubicBezTo>
                  <a:cubicBezTo>
                    <a:pt x="1373" y="11"/>
                    <a:pt x="1306" y="0"/>
                    <a:pt x="12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1" name="Google Shape;641;p9"/>
            <p:cNvSpPr/>
            <p:nvPr/>
          </p:nvSpPr>
          <p:spPr>
            <a:xfrm>
              <a:off x="3465975" y="4547825"/>
              <a:ext cx="68550" cy="113925"/>
            </a:xfrm>
            <a:custGeom>
              <a:avLst/>
              <a:gdLst/>
              <a:ahLst/>
              <a:cxnLst/>
              <a:rect l="l" t="t" r="r" b="b"/>
              <a:pathLst>
                <a:path w="2742" h="4557" extrusionOk="0">
                  <a:moveTo>
                    <a:pt x="1626" y="1"/>
                  </a:moveTo>
                  <a:cubicBezTo>
                    <a:pt x="1251" y="1"/>
                    <a:pt x="870" y="202"/>
                    <a:pt x="675" y="666"/>
                  </a:cubicBezTo>
                  <a:cubicBezTo>
                    <a:pt x="303" y="1736"/>
                    <a:pt x="0" y="2900"/>
                    <a:pt x="303" y="4063"/>
                  </a:cubicBezTo>
                  <a:cubicBezTo>
                    <a:pt x="361" y="4369"/>
                    <a:pt x="648" y="4556"/>
                    <a:pt x="922" y="4556"/>
                  </a:cubicBezTo>
                  <a:cubicBezTo>
                    <a:pt x="1086" y="4556"/>
                    <a:pt x="1245" y="4490"/>
                    <a:pt x="1350" y="4342"/>
                  </a:cubicBezTo>
                  <a:cubicBezTo>
                    <a:pt x="2141" y="3481"/>
                    <a:pt x="2420" y="2318"/>
                    <a:pt x="2629" y="1155"/>
                  </a:cubicBezTo>
                  <a:cubicBezTo>
                    <a:pt x="2741" y="456"/>
                    <a:pt x="2190" y="1"/>
                    <a:pt x="16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3411575" y="4411050"/>
              <a:ext cx="116825" cy="99675"/>
            </a:xfrm>
            <a:custGeom>
              <a:avLst/>
              <a:gdLst/>
              <a:ahLst/>
              <a:cxnLst/>
              <a:rect l="l" t="t" r="r" b="b"/>
              <a:pathLst>
                <a:path w="4673" h="3987" extrusionOk="0">
                  <a:moveTo>
                    <a:pt x="3132" y="0"/>
                  </a:moveTo>
                  <a:cubicBezTo>
                    <a:pt x="2878" y="0"/>
                    <a:pt x="2610" y="96"/>
                    <a:pt x="2363" y="321"/>
                  </a:cubicBezTo>
                  <a:cubicBezTo>
                    <a:pt x="1502" y="1089"/>
                    <a:pt x="734" y="1973"/>
                    <a:pt x="246" y="3043"/>
                  </a:cubicBezTo>
                  <a:cubicBezTo>
                    <a:pt x="0" y="3515"/>
                    <a:pt x="337" y="3987"/>
                    <a:pt x="832" y="3987"/>
                  </a:cubicBezTo>
                  <a:cubicBezTo>
                    <a:pt x="948" y="3987"/>
                    <a:pt x="1072" y="3961"/>
                    <a:pt x="1199" y="3904"/>
                  </a:cubicBezTo>
                  <a:cubicBezTo>
                    <a:pt x="2269" y="3509"/>
                    <a:pt x="3154" y="2741"/>
                    <a:pt x="3921" y="1880"/>
                  </a:cubicBezTo>
                  <a:cubicBezTo>
                    <a:pt x="4673" y="1057"/>
                    <a:pt x="3979" y="0"/>
                    <a:pt x="31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3" name="Google Shape;643;p9"/>
            <p:cNvSpPr/>
            <p:nvPr/>
          </p:nvSpPr>
          <p:spPr>
            <a:xfrm>
              <a:off x="3563100" y="4402650"/>
              <a:ext cx="62825" cy="67300"/>
            </a:xfrm>
            <a:custGeom>
              <a:avLst/>
              <a:gdLst/>
              <a:ahLst/>
              <a:cxnLst/>
              <a:rect l="l" t="t" r="r" b="b"/>
              <a:pathLst>
                <a:path w="2513" h="2692" extrusionOk="0">
                  <a:moveTo>
                    <a:pt x="1694" y="1"/>
                  </a:moveTo>
                  <a:cubicBezTo>
                    <a:pt x="1401" y="1"/>
                    <a:pt x="1105" y="154"/>
                    <a:pt x="954" y="355"/>
                  </a:cubicBezTo>
                  <a:cubicBezTo>
                    <a:pt x="675" y="750"/>
                    <a:pt x="489" y="1146"/>
                    <a:pt x="187" y="1518"/>
                  </a:cubicBezTo>
                  <a:cubicBezTo>
                    <a:pt x="0" y="1821"/>
                    <a:pt x="94" y="2402"/>
                    <a:pt x="489" y="2588"/>
                  </a:cubicBezTo>
                  <a:cubicBezTo>
                    <a:pt x="613" y="2658"/>
                    <a:pt x="740" y="2692"/>
                    <a:pt x="864" y="2692"/>
                  </a:cubicBezTo>
                  <a:cubicBezTo>
                    <a:pt x="1112" y="2692"/>
                    <a:pt x="1350" y="2557"/>
                    <a:pt x="1536" y="2309"/>
                  </a:cubicBezTo>
                  <a:cubicBezTo>
                    <a:pt x="1745" y="1914"/>
                    <a:pt x="2024" y="1518"/>
                    <a:pt x="2327" y="1146"/>
                  </a:cubicBezTo>
                  <a:cubicBezTo>
                    <a:pt x="2513" y="843"/>
                    <a:pt x="2327" y="262"/>
                    <a:pt x="2024" y="76"/>
                  </a:cubicBezTo>
                  <a:cubicBezTo>
                    <a:pt x="1921" y="24"/>
                    <a:pt x="1808" y="1"/>
                    <a:pt x="169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4" name="Google Shape;644;p9"/>
            <p:cNvSpPr/>
            <p:nvPr/>
          </p:nvSpPr>
          <p:spPr>
            <a:xfrm>
              <a:off x="3575100" y="4226675"/>
              <a:ext cx="139275" cy="102625"/>
            </a:xfrm>
            <a:custGeom>
              <a:avLst/>
              <a:gdLst/>
              <a:ahLst/>
              <a:cxnLst/>
              <a:rect l="l" t="t" r="r" b="b"/>
              <a:pathLst>
                <a:path w="5571" h="4105" extrusionOk="0">
                  <a:moveTo>
                    <a:pt x="4098" y="1"/>
                  </a:moveTo>
                  <a:cubicBezTo>
                    <a:pt x="3935" y="1"/>
                    <a:pt x="3764" y="42"/>
                    <a:pt x="3592" y="136"/>
                  </a:cubicBezTo>
                  <a:cubicBezTo>
                    <a:pt x="2428" y="903"/>
                    <a:pt x="1544" y="1787"/>
                    <a:pt x="591" y="2741"/>
                  </a:cubicBezTo>
                  <a:cubicBezTo>
                    <a:pt x="1" y="3331"/>
                    <a:pt x="541" y="4104"/>
                    <a:pt x="1186" y="4104"/>
                  </a:cubicBezTo>
                  <a:cubicBezTo>
                    <a:pt x="1304" y="4104"/>
                    <a:pt x="1426" y="4078"/>
                    <a:pt x="1544" y="4021"/>
                  </a:cubicBezTo>
                  <a:cubicBezTo>
                    <a:pt x="2708" y="3323"/>
                    <a:pt x="3871" y="2741"/>
                    <a:pt x="4848" y="1787"/>
                  </a:cubicBezTo>
                  <a:cubicBezTo>
                    <a:pt x="5570" y="1124"/>
                    <a:pt x="4949" y="1"/>
                    <a:pt x="409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45" name="Google Shape;645;p9"/>
          <p:cNvGrpSpPr/>
          <p:nvPr/>
        </p:nvGrpSpPr>
        <p:grpSpPr>
          <a:xfrm>
            <a:off x="10523615" y="-50572"/>
            <a:ext cx="2007692" cy="1572725"/>
            <a:chOff x="3495050" y="1152875"/>
            <a:chExt cx="1082275" cy="847800"/>
          </a:xfrm>
        </p:grpSpPr>
        <p:sp>
          <p:nvSpPr>
            <p:cNvPr id="646" name="Google Shape;646;p9"/>
            <p:cNvSpPr/>
            <p:nvPr/>
          </p:nvSpPr>
          <p:spPr>
            <a:xfrm>
              <a:off x="3495050" y="1170600"/>
              <a:ext cx="330975" cy="469025"/>
            </a:xfrm>
            <a:custGeom>
              <a:avLst/>
              <a:gdLst/>
              <a:ahLst/>
              <a:cxnLst/>
              <a:rect l="l" t="t" r="r" b="b"/>
              <a:pathLst>
                <a:path w="13239" h="18761" extrusionOk="0">
                  <a:moveTo>
                    <a:pt x="12300" y="0"/>
                  </a:moveTo>
                  <a:cubicBezTo>
                    <a:pt x="12182" y="0"/>
                    <a:pt x="12057" y="46"/>
                    <a:pt x="11935" y="150"/>
                  </a:cubicBezTo>
                  <a:cubicBezTo>
                    <a:pt x="6119" y="4408"/>
                    <a:pt x="1" y="10317"/>
                    <a:pt x="1164" y="18273"/>
                  </a:cubicBezTo>
                  <a:cubicBezTo>
                    <a:pt x="1201" y="18613"/>
                    <a:pt x="1451" y="18760"/>
                    <a:pt x="1728" y="18760"/>
                  </a:cubicBezTo>
                  <a:cubicBezTo>
                    <a:pt x="2153" y="18760"/>
                    <a:pt x="2640" y="18413"/>
                    <a:pt x="2513" y="17878"/>
                  </a:cubicBezTo>
                  <a:cubicBezTo>
                    <a:pt x="1559" y="10712"/>
                    <a:pt x="7468" y="5292"/>
                    <a:pt x="12610" y="1407"/>
                  </a:cubicBezTo>
                  <a:cubicBezTo>
                    <a:pt x="13239" y="930"/>
                    <a:pt x="12837" y="0"/>
                    <a:pt x="123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7" name="Google Shape;647;p9"/>
            <p:cNvSpPr/>
            <p:nvPr/>
          </p:nvSpPr>
          <p:spPr>
            <a:xfrm>
              <a:off x="3616025" y="1156225"/>
              <a:ext cx="508425" cy="530400"/>
            </a:xfrm>
            <a:custGeom>
              <a:avLst/>
              <a:gdLst/>
              <a:ahLst/>
              <a:cxnLst/>
              <a:rect l="l" t="t" r="r" b="b"/>
              <a:pathLst>
                <a:path w="20337" h="21216" extrusionOk="0">
                  <a:moveTo>
                    <a:pt x="19304" y="1"/>
                  </a:moveTo>
                  <a:cubicBezTo>
                    <a:pt x="19179" y="1"/>
                    <a:pt x="19046" y="44"/>
                    <a:pt x="18914" y="144"/>
                  </a:cubicBezTo>
                  <a:cubicBezTo>
                    <a:pt x="14657" y="3052"/>
                    <a:pt x="10004" y="5657"/>
                    <a:pt x="6119" y="9054"/>
                  </a:cubicBezTo>
                  <a:cubicBezTo>
                    <a:pt x="2722" y="11869"/>
                    <a:pt x="1" y="15940"/>
                    <a:pt x="303" y="20500"/>
                  </a:cubicBezTo>
                  <a:cubicBezTo>
                    <a:pt x="349" y="20977"/>
                    <a:pt x="739" y="21215"/>
                    <a:pt x="1117" y="21215"/>
                  </a:cubicBezTo>
                  <a:cubicBezTo>
                    <a:pt x="1495" y="21215"/>
                    <a:pt x="1862" y="20977"/>
                    <a:pt x="1862" y="20500"/>
                  </a:cubicBezTo>
                  <a:cubicBezTo>
                    <a:pt x="1559" y="15847"/>
                    <a:pt x="4560" y="12055"/>
                    <a:pt x="8050" y="9356"/>
                  </a:cubicBezTo>
                  <a:cubicBezTo>
                    <a:pt x="11749" y="6448"/>
                    <a:pt x="15820" y="4006"/>
                    <a:pt x="19682" y="1400"/>
                  </a:cubicBezTo>
                  <a:cubicBezTo>
                    <a:pt x="20337" y="996"/>
                    <a:pt x="19907" y="1"/>
                    <a:pt x="19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8" name="Google Shape;648;p9"/>
            <p:cNvSpPr/>
            <p:nvPr/>
          </p:nvSpPr>
          <p:spPr>
            <a:xfrm>
              <a:off x="3727200" y="1158575"/>
              <a:ext cx="697850" cy="565950"/>
            </a:xfrm>
            <a:custGeom>
              <a:avLst/>
              <a:gdLst/>
              <a:ahLst/>
              <a:cxnLst/>
              <a:rect l="l" t="t" r="r" b="b"/>
              <a:pathLst>
                <a:path w="27914" h="22638" extrusionOk="0">
                  <a:moveTo>
                    <a:pt x="26969" y="0"/>
                  </a:moveTo>
                  <a:cubicBezTo>
                    <a:pt x="26849" y="0"/>
                    <a:pt x="26720" y="43"/>
                    <a:pt x="26588" y="143"/>
                  </a:cubicBezTo>
                  <a:cubicBezTo>
                    <a:pt x="17561" y="6634"/>
                    <a:pt x="2835" y="9146"/>
                    <a:pt x="113" y="21755"/>
                  </a:cubicBezTo>
                  <a:cubicBezTo>
                    <a:pt x="1" y="22290"/>
                    <a:pt x="451" y="22638"/>
                    <a:pt x="890" y="22638"/>
                  </a:cubicBezTo>
                  <a:cubicBezTo>
                    <a:pt x="1177" y="22638"/>
                    <a:pt x="1460" y="22490"/>
                    <a:pt x="1579" y="22151"/>
                  </a:cubicBezTo>
                  <a:cubicBezTo>
                    <a:pt x="4184" y="10123"/>
                    <a:pt x="18724" y="7611"/>
                    <a:pt x="27355" y="1399"/>
                  </a:cubicBezTo>
                  <a:cubicBezTo>
                    <a:pt x="27914" y="995"/>
                    <a:pt x="27547" y="0"/>
                    <a:pt x="269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49" name="Google Shape;649;p9"/>
            <p:cNvSpPr/>
            <p:nvPr/>
          </p:nvSpPr>
          <p:spPr>
            <a:xfrm>
              <a:off x="3869500" y="1152875"/>
              <a:ext cx="707825" cy="611025"/>
            </a:xfrm>
            <a:custGeom>
              <a:avLst/>
              <a:gdLst/>
              <a:ahLst/>
              <a:cxnLst/>
              <a:rect l="l" t="t" r="r" b="b"/>
              <a:pathLst>
                <a:path w="28313" h="24441" extrusionOk="0">
                  <a:moveTo>
                    <a:pt x="27373" y="0"/>
                  </a:moveTo>
                  <a:cubicBezTo>
                    <a:pt x="27210" y="0"/>
                    <a:pt x="27042" y="82"/>
                    <a:pt x="26898" y="278"/>
                  </a:cubicBezTo>
                  <a:cubicBezTo>
                    <a:pt x="19523" y="9583"/>
                    <a:pt x="7123" y="13352"/>
                    <a:pt x="330" y="23332"/>
                  </a:cubicBezTo>
                  <a:cubicBezTo>
                    <a:pt x="1" y="23892"/>
                    <a:pt x="534" y="24441"/>
                    <a:pt x="1080" y="24441"/>
                  </a:cubicBezTo>
                  <a:cubicBezTo>
                    <a:pt x="1306" y="24441"/>
                    <a:pt x="1533" y="24347"/>
                    <a:pt x="1703" y="24123"/>
                  </a:cubicBezTo>
                  <a:cubicBezTo>
                    <a:pt x="8286" y="14236"/>
                    <a:pt x="20593" y="10537"/>
                    <a:pt x="27875" y="1348"/>
                  </a:cubicBezTo>
                  <a:cubicBezTo>
                    <a:pt x="28312" y="753"/>
                    <a:pt x="27868" y="0"/>
                    <a:pt x="273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0" name="Google Shape;650;p9"/>
            <p:cNvSpPr/>
            <p:nvPr/>
          </p:nvSpPr>
          <p:spPr>
            <a:xfrm>
              <a:off x="4007825" y="1440000"/>
              <a:ext cx="368075" cy="360050"/>
            </a:xfrm>
            <a:custGeom>
              <a:avLst/>
              <a:gdLst/>
              <a:ahLst/>
              <a:cxnLst/>
              <a:rect l="l" t="t" r="r" b="b"/>
              <a:pathLst>
                <a:path w="14723" h="14402" extrusionOk="0">
                  <a:moveTo>
                    <a:pt x="13618" y="1"/>
                  </a:moveTo>
                  <a:cubicBezTo>
                    <a:pt x="13451" y="1"/>
                    <a:pt x="13280" y="64"/>
                    <a:pt x="13129" y="215"/>
                  </a:cubicBezTo>
                  <a:cubicBezTo>
                    <a:pt x="8965" y="4496"/>
                    <a:pt x="4801" y="8846"/>
                    <a:pt x="520" y="13127"/>
                  </a:cubicBezTo>
                  <a:cubicBezTo>
                    <a:pt x="0" y="13647"/>
                    <a:pt x="516" y="14401"/>
                    <a:pt x="1089" y="14401"/>
                  </a:cubicBezTo>
                  <a:cubicBezTo>
                    <a:pt x="1260" y="14401"/>
                    <a:pt x="1435" y="14334"/>
                    <a:pt x="1590" y="14174"/>
                  </a:cubicBezTo>
                  <a:cubicBezTo>
                    <a:pt x="5755" y="9823"/>
                    <a:pt x="10035" y="5566"/>
                    <a:pt x="14199" y="1286"/>
                  </a:cubicBezTo>
                  <a:cubicBezTo>
                    <a:pt x="14723" y="762"/>
                    <a:pt x="14196" y="1"/>
                    <a:pt x="136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1" name="Google Shape;651;p9"/>
            <p:cNvSpPr/>
            <p:nvPr/>
          </p:nvSpPr>
          <p:spPr>
            <a:xfrm>
              <a:off x="4157900" y="1679825"/>
              <a:ext cx="248675" cy="219175"/>
            </a:xfrm>
            <a:custGeom>
              <a:avLst/>
              <a:gdLst/>
              <a:ahLst/>
              <a:cxnLst/>
              <a:rect l="l" t="t" r="r" b="b"/>
              <a:pathLst>
                <a:path w="9947" h="8767" extrusionOk="0">
                  <a:moveTo>
                    <a:pt x="9021" y="0"/>
                  </a:moveTo>
                  <a:cubicBezTo>
                    <a:pt x="8945" y="0"/>
                    <a:pt x="8864" y="14"/>
                    <a:pt x="8778" y="44"/>
                  </a:cubicBezTo>
                  <a:cubicBezTo>
                    <a:pt x="4800" y="1301"/>
                    <a:pt x="1799" y="4115"/>
                    <a:pt x="240" y="7884"/>
                  </a:cubicBezTo>
                  <a:cubicBezTo>
                    <a:pt x="1" y="8419"/>
                    <a:pt x="443" y="8767"/>
                    <a:pt x="918" y="8767"/>
                  </a:cubicBezTo>
                  <a:cubicBezTo>
                    <a:pt x="1227" y="8767"/>
                    <a:pt x="1550" y="8619"/>
                    <a:pt x="1706" y="8280"/>
                  </a:cubicBezTo>
                  <a:cubicBezTo>
                    <a:pt x="3055" y="4976"/>
                    <a:pt x="5777" y="2557"/>
                    <a:pt x="9150" y="1394"/>
                  </a:cubicBezTo>
                  <a:cubicBezTo>
                    <a:pt x="9946" y="1121"/>
                    <a:pt x="9705" y="0"/>
                    <a:pt x="90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2" name="Google Shape;652;p9"/>
            <p:cNvSpPr/>
            <p:nvPr/>
          </p:nvSpPr>
          <p:spPr>
            <a:xfrm>
              <a:off x="4283200" y="1837550"/>
              <a:ext cx="143475" cy="119625"/>
            </a:xfrm>
            <a:custGeom>
              <a:avLst/>
              <a:gdLst/>
              <a:ahLst/>
              <a:cxnLst/>
              <a:rect l="l" t="t" r="r" b="b"/>
              <a:pathLst>
                <a:path w="5739" h="4785" extrusionOk="0">
                  <a:moveTo>
                    <a:pt x="4686" y="0"/>
                  </a:moveTo>
                  <a:cubicBezTo>
                    <a:pt x="4637" y="0"/>
                    <a:pt x="4586" y="5"/>
                    <a:pt x="4534" y="17"/>
                  </a:cubicBezTo>
                  <a:cubicBezTo>
                    <a:pt x="2510" y="505"/>
                    <a:pt x="858" y="1971"/>
                    <a:pt x="183" y="3902"/>
                  </a:cubicBezTo>
                  <a:cubicBezTo>
                    <a:pt x="0" y="4437"/>
                    <a:pt x="465" y="4784"/>
                    <a:pt x="922" y="4784"/>
                  </a:cubicBezTo>
                  <a:cubicBezTo>
                    <a:pt x="1221" y="4784"/>
                    <a:pt x="1515" y="4637"/>
                    <a:pt x="1626" y="4297"/>
                  </a:cubicBezTo>
                  <a:cubicBezTo>
                    <a:pt x="2114" y="2831"/>
                    <a:pt x="3370" y="1761"/>
                    <a:pt x="4929" y="1482"/>
                  </a:cubicBezTo>
                  <a:cubicBezTo>
                    <a:pt x="5739" y="1307"/>
                    <a:pt x="5458" y="0"/>
                    <a:pt x="468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3" name="Google Shape;653;p9"/>
            <p:cNvSpPr/>
            <p:nvPr/>
          </p:nvSpPr>
          <p:spPr>
            <a:xfrm>
              <a:off x="4409450" y="1920125"/>
              <a:ext cx="138950" cy="80550"/>
            </a:xfrm>
            <a:custGeom>
              <a:avLst/>
              <a:gdLst/>
              <a:ahLst/>
              <a:cxnLst/>
              <a:rect l="l" t="t" r="r" b="b"/>
              <a:pathLst>
                <a:path w="5558" h="3222" extrusionOk="0">
                  <a:moveTo>
                    <a:pt x="4491" y="1"/>
                  </a:moveTo>
                  <a:cubicBezTo>
                    <a:pt x="4376" y="1"/>
                    <a:pt x="4256" y="34"/>
                    <a:pt x="4136" y="110"/>
                  </a:cubicBezTo>
                  <a:lnTo>
                    <a:pt x="647" y="1855"/>
                  </a:lnTo>
                  <a:cubicBezTo>
                    <a:pt x="0" y="2266"/>
                    <a:pt x="377" y="3222"/>
                    <a:pt x="1025" y="3222"/>
                  </a:cubicBezTo>
                  <a:cubicBezTo>
                    <a:pt x="1147" y="3222"/>
                    <a:pt x="1279" y="3188"/>
                    <a:pt x="1415" y="3111"/>
                  </a:cubicBezTo>
                  <a:cubicBezTo>
                    <a:pt x="2578" y="2529"/>
                    <a:pt x="3741" y="1948"/>
                    <a:pt x="4811" y="1366"/>
                  </a:cubicBezTo>
                  <a:cubicBezTo>
                    <a:pt x="5557" y="974"/>
                    <a:pt x="5110" y="1"/>
                    <a:pt x="44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54" name="Google Shape;654;p9"/>
          <p:cNvGrpSpPr/>
          <p:nvPr/>
        </p:nvGrpSpPr>
        <p:grpSpPr>
          <a:xfrm>
            <a:off x="1066381" y="483441"/>
            <a:ext cx="553552" cy="839000"/>
            <a:chOff x="2525525" y="689125"/>
            <a:chExt cx="298400" cy="452275"/>
          </a:xfrm>
        </p:grpSpPr>
        <p:sp>
          <p:nvSpPr>
            <p:cNvPr id="655" name="Google Shape;655;p9"/>
            <p:cNvSpPr/>
            <p:nvPr/>
          </p:nvSpPr>
          <p:spPr>
            <a:xfrm>
              <a:off x="2525525" y="689125"/>
              <a:ext cx="269300" cy="187475"/>
            </a:xfrm>
            <a:custGeom>
              <a:avLst/>
              <a:gdLst/>
              <a:ahLst/>
              <a:cxnLst/>
              <a:rect l="l" t="t" r="r" b="b"/>
              <a:pathLst>
                <a:path w="10772" h="7499" extrusionOk="0">
                  <a:moveTo>
                    <a:pt x="4571" y="0"/>
                  </a:moveTo>
                  <a:cubicBezTo>
                    <a:pt x="3917" y="0"/>
                    <a:pt x="3244" y="296"/>
                    <a:pt x="2816" y="798"/>
                  </a:cubicBezTo>
                  <a:cubicBezTo>
                    <a:pt x="2234" y="1566"/>
                    <a:pt x="2141" y="2729"/>
                    <a:pt x="2327" y="3706"/>
                  </a:cubicBezTo>
                  <a:cubicBezTo>
                    <a:pt x="2443" y="3986"/>
                    <a:pt x="2537" y="4288"/>
                    <a:pt x="2723" y="4660"/>
                  </a:cubicBezTo>
                  <a:cubicBezTo>
                    <a:pt x="2537" y="4567"/>
                    <a:pt x="2327" y="4474"/>
                    <a:pt x="2141" y="4381"/>
                  </a:cubicBezTo>
                  <a:cubicBezTo>
                    <a:pt x="1921" y="4297"/>
                    <a:pt x="1702" y="4251"/>
                    <a:pt x="1493" y="4251"/>
                  </a:cubicBezTo>
                  <a:cubicBezTo>
                    <a:pt x="1237" y="4251"/>
                    <a:pt x="997" y="4320"/>
                    <a:pt x="792" y="4474"/>
                  </a:cubicBezTo>
                  <a:cubicBezTo>
                    <a:pt x="117" y="4870"/>
                    <a:pt x="1" y="5823"/>
                    <a:pt x="396" y="6405"/>
                  </a:cubicBezTo>
                  <a:cubicBezTo>
                    <a:pt x="792" y="7103"/>
                    <a:pt x="1559" y="7382"/>
                    <a:pt x="2234" y="7475"/>
                  </a:cubicBezTo>
                  <a:cubicBezTo>
                    <a:pt x="2365" y="7491"/>
                    <a:pt x="2503" y="7498"/>
                    <a:pt x="2645" y="7498"/>
                  </a:cubicBezTo>
                  <a:cubicBezTo>
                    <a:pt x="3359" y="7498"/>
                    <a:pt x="4168" y="7301"/>
                    <a:pt x="4654" y="6894"/>
                  </a:cubicBezTo>
                  <a:cubicBezTo>
                    <a:pt x="4863" y="6894"/>
                    <a:pt x="4956" y="6987"/>
                    <a:pt x="5142" y="6987"/>
                  </a:cubicBezTo>
                  <a:cubicBezTo>
                    <a:pt x="5142" y="6894"/>
                    <a:pt x="5142" y="6800"/>
                    <a:pt x="5235" y="6707"/>
                  </a:cubicBezTo>
                  <a:cubicBezTo>
                    <a:pt x="6026" y="6614"/>
                    <a:pt x="6887" y="6405"/>
                    <a:pt x="7678" y="6312"/>
                  </a:cubicBezTo>
                  <a:cubicBezTo>
                    <a:pt x="8259" y="6219"/>
                    <a:pt x="8841" y="6126"/>
                    <a:pt x="9423" y="5823"/>
                  </a:cubicBezTo>
                  <a:cubicBezTo>
                    <a:pt x="10004" y="5544"/>
                    <a:pt x="10470" y="5056"/>
                    <a:pt x="10586" y="4474"/>
                  </a:cubicBezTo>
                  <a:cubicBezTo>
                    <a:pt x="10772" y="3497"/>
                    <a:pt x="10004" y="2543"/>
                    <a:pt x="9120" y="2334"/>
                  </a:cubicBezTo>
                  <a:cubicBezTo>
                    <a:pt x="8954" y="2302"/>
                    <a:pt x="8789" y="2287"/>
                    <a:pt x="8625" y="2287"/>
                  </a:cubicBezTo>
                  <a:cubicBezTo>
                    <a:pt x="7824" y="2287"/>
                    <a:pt x="7055" y="2642"/>
                    <a:pt x="6398" y="3125"/>
                  </a:cubicBezTo>
                  <a:cubicBezTo>
                    <a:pt x="6305" y="3218"/>
                    <a:pt x="6305" y="3218"/>
                    <a:pt x="6212" y="3311"/>
                  </a:cubicBezTo>
                  <a:cubicBezTo>
                    <a:pt x="6305" y="2915"/>
                    <a:pt x="6398" y="2450"/>
                    <a:pt x="6398" y="2055"/>
                  </a:cubicBezTo>
                  <a:cubicBezTo>
                    <a:pt x="6398" y="1380"/>
                    <a:pt x="6119" y="705"/>
                    <a:pt x="5631" y="310"/>
                  </a:cubicBezTo>
                  <a:cubicBezTo>
                    <a:pt x="5317" y="98"/>
                    <a:pt x="4947" y="0"/>
                    <a:pt x="4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6" name="Google Shape;656;p9"/>
            <p:cNvSpPr/>
            <p:nvPr/>
          </p:nvSpPr>
          <p:spPr>
            <a:xfrm>
              <a:off x="2542975" y="832625"/>
              <a:ext cx="280950" cy="308775"/>
            </a:xfrm>
            <a:custGeom>
              <a:avLst/>
              <a:gdLst/>
              <a:ahLst/>
              <a:cxnLst/>
              <a:rect l="l" t="t" r="r" b="b"/>
              <a:pathLst>
                <a:path w="11238" h="12351" extrusionOk="0">
                  <a:moveTo>
                    <a:pt x="7904" y="0"/>
                  </a:moveTo>
                  <a:cubicBezTo>
                    <a:pt x="6382" y="0"/>
                    <a:pt x="4677" y="365"/>
                    <a:pt x="3862" y="572"/>
                  </a:cubicBezTo>
                  <a:cubicBezTo>
                    <a:pt x="2420" y="967"/>
                    <a:pt x="955" y="2038"/>
                    <a:pt x="466" y="3480"/>
                  </a:cubicBezTo>
                  <a:cubicBezTo>
                    <a:pt x="1" y="4852"/>
                    <a:pt x="373" y="6388"/>
                    <a:pt x="1257" y="7551"/>
                  </a:cubicBezTo>
                  <a:cubicBezTo>
                    <a:pt x="2025" y="8807"/>
                    <a:pt x="3188" y="9691"/>
                    <a:pt x="4258" y="10668"/>
                  </a:cubicBezTo>
                  <a:cubicBezTo>
                    <a:pt x="5026" y="11250"/>
                    <a:pt x="5817" y="11832"/>
                    <a:pt x="6677" y="12111"/>
                  </a:cubicBezTo>
                  <a:cubicBezTo>
                    <a:pt x="7035" y="12271"/>
                    <a:pt x="7420" y="12351"/>
                    <a:pt x="7803" y="12351"/>
                  </a:cubicBezTo>
                  <a:cubicBezTo>
                    <a:pt x="8367" y="12351"/>
                    <a:pt x="8928" y="12178"/>
                    <a:pt x="9399" y="11832"/>
                  </a:cubicBezTo>
                  <a:cubicBezTo>
                    <a:pt x="10167" y="11250"/>
                    <a:pt x="10353" y="10180"/>
                    <a:pt x="10562" y="9203"/>
                  </a:cubicBezTo>
                  <a:cubicBezTo>
                    <a:pt x="10842" y="7458"/>
                    <a:pt x="11051" y="5713"/>
                    <a:pt x="11144" y="3968"/>
                  </a:cubicBezTo>
                  <a:cubicBezTo>
                    <a:pt x="11237" y="2898"/>
                    <a:pt x="11237" y="1828"/>
                    <a:pt x="10656" y="967"/>
                  </a:cubicBezTo>
                  <a:cubicBezTo>
                    <a:pt x="10221" y="234"/>
                    <a:pt x="9121" y="0"/>
                    <a:pt x="7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7" name="Google Shape;657;p9"/>
            <p:cNvSpPr/>
            <p:nvPr/>
          </p:nvSpPr>
          <p:spPr>
            <a:xfrm>
              <a:off x="2572050" y="929775"/>
              <a:ext cx="32450" cy="39625"/>
            </a:xfrm>
            <a:custGeom>
              <a:avLst/>
              <a:gdLst/>
              <a:ahLst/>
              <a:cxnLst/>
              <a:rect l="l" t="t" r="r" b="b"/>
              <a:pathLst>
                <a:path w="1298" h="1585" extrusionOk="0">
                  <a:moveTo>
                    <a:pt x="398" y="1"/>
                  </a:moveTo>
                  <a:cubicBezTo>
                    <a:pt x="261" y="1"/>
                    <a:pt x="131" y="82"/>
                    <a:pt x="94" y="269"/>
                  </a:cubicBezTo>
                  <a:cubicBezTo>
                    <a:pt x="1" y="757"/>
                    <a:pt x="187" y="1246"/>
                    <a:pt x="582" y="1548"/>
                  </a:cubicBezTo>
                  <a:cubicBezTo>
                    <a:pt x="632" y="1573"/>
                    <a:pt x="682" y="1584"/>
                    <a:pt x="731" y="1584"/>
                  </a:cubicBezTo>
                  <a:cubicBezTo>
                    <a:pt x="1046" y="1584"/>
                    <a:pt x="1297" y="1112"/>
                    <a:pt x="955" y="850"/>
                  </a:cubicBezTo>
                  <a:cubicBezTo>
                    <a:pt x="862" y="850"/>
                    <a:pt x="862" y="757"/>
                    <a:pt x="769" y="757"/>
                  </a:cubicBezTo>
                  <a:lnTo>
                    <a:pt x="769" y="571"/>
                  </a:lnTo>
                  <a:lnTo>
                    <a:pt x="769" y="478"/>
                  </a:lnTo>
                  <a:cubicBezTo>
                    <a:pt x="824" y="185"/>
                    <a:pt x="604" y="1"/>
                    <a:pt x="39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8" name="Google Shape;658;p9"/>
            <p:cNvSpPr/>
            <p:nvPr/>
          </p:nvSpPr>
          <p:spPr>
            <a:xfrm>
              <a:off x="2630225" y="1020500"/>
              <a:ext cx="38400" cy="28250"/>
            </a:xfrm>
            <a:custGeom>
              <a:avLst/>
              <a:gdLst/>
              <a:ahLst/>
              <a:cxnLst/>
              <a:rect l="l" t="t" r="r" b="b"/>
              <a:pathLst>
                <a:path w="1536" h="1130" extrusionOk="0">
                  <a:moveTo>
                    <a:pt x="389" y="0"/>
                  </a:moveTo>
                  <a:cubicBezTo>
                    <a:pt x="343" y="0"/>
                    <a:pt x="304" y="12"/>
                    <a:pt x="279" y="36"/>
                  </a:cubicBezTo>
                  <a:cubicBezTo>
                    <a:pt x="93" y="245"/>
                    <a:pt x="0" y="432"/>
                    <a:pt x="93" y="618"/>
                  </a:cubicBezTo>
                  <a:cubicBezTo>
                    <a:pt x="248" y="946"/>
                    <a:pt x="610" y="1130"/>
                    <a:pt x="1008" y="1130"/>
                  </a:cubicBezTo>
                  <a:cubicBezTo>
                    <a:pt x="1090" y="1130"/>
                    <a:pt x="1173" y="1122"/>
                    <a:pt x="1257" y="1106"/>
                  </a:cubicBezTo>
                  <a:cubicBezTo>
                    <a:pt x="1443" y="1106"/>
                    <a:pt x="1536" y="827"/>
                    <a:pt x="1443" y="711"/>
                  </a:cubicBezTo>
                  <a:cubicBezTo>
                    <a:pt x="1443" y="432"/>
                    <a:pt x="1257" y="432"/>
                    <a:pt x="1047" y="432"/>
                  </a:cubicBezTo>
                  <a:lnTo>
                    <a:pt x="861" y="432"/>
                  </a:lnTo>
                  <a:cubicBezTo>
                    <a:pt x="954" y="432"/>
                    <a:pt x="954" y="432"/>
                    <a:pt x="861" y="339"/>
                  </a:cubicBezTo>
                  <a:lnTo>
                    <a:pt x="768" y="339"/>
                  </a:lnTo>
                  <a:cubicBezTo>
                    <a:pt x="861" y="339"/>
                    <a:pt x="768" y="245"/>
                    <a:pt x="768" y="245"/>
                  </a:cubicBezTo>
                  <a:cubicBezTo>
                    <a:pt x="699" y="91"/>
                    <a:pt x="517" y="0"/>
                    <a:pt x="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59" name="Google Shape;659;p9"/>
            <p:cNvSpPr/>
            <p:nvPr/>
          </p:nvSpPr>
          <p:spPr>
            <a:xfrm>
              <a:off x="2717450" y="1077225"/>
              <a:ext cx="21550" cy="29100"/>
            </a:xfrm>
            <a:custGeom>
              <a:avLst/>
              <a:gdLst/>
              <a:ahLst/>
              <a:cxnLst/>
              <a:rect l="l" t="t" r="r" b="b"/>
              <a:pathLst>
                <a:path w="862" h="1164" extrusionOk="0">
                  <a:moveTo>
                    <a:pt x="466" y="0"/>
                  </a:moveTo>
                  <a:cubicBezTo>
                    <a:pt x="280" y="0"/>
                    <a:pt x="94" y="93"/>
                    <a:pt x="94" y="303"/>
                  </a:cubicBezTo>
                  <a:lnTo>
                    <a:pt x="94" y="768"/>
                  </a:lnTo>
                  <a:cubicBezTo>
                    <a:pt x="1" y="978"/>
                    <a:pt x="187" y="1164"/>
                    <a:pt x="373" y="1164"/>
                  </a:cubicBezTo>
                  <a:cubicBezTo>
                    <a:pt x="675" y="1164"/>
                    <a:pt x="769" y="978"/>
                    <a:pt x="769" y="768"/>
                  </a:cubicBezTo>
                  <a:cubicBezTo>
                    <a:pt x="769" y="582"/>
                    <a:pt x="769" y="489"/>
                    <a:pt x="862" y="303"/>
                  </a:cubicBezTo>
                  <a:cubicBezTo>
                    <a:pt x="862" y="93"/>
                    <a:pt x="675" y="0"/>
                    <a:pt x="46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0" name="Google Shape;660;p9"/>
            <p:cNvSpPr/>
            <p:nvPr/>
          </p:nvSpPr>
          <p:spPr>
            <a:xfrm>
              <a:off x="2758175" y="1064400"/>
              <a:ext cx="29100" cy="40225"/>
            </a:xfrm>
            <a:custGeom>
              <a:avLst/>
              <a:gdLst/>
              <a:ahLst/>
              <a:cxnLst/>
              <a:rect l="l" t="t" r="r" b="b"/>
              <a:pathLst>
                <a:path w="1164" h="1609" extrusionOk="0">
                  <a:moveTo>
                    <a:pt x="680" y="0"/>
                  </a:moveTo>
                  <a:cubicBezTo>
                    <a:pt x="520" y="0"/>
                    <a:pt x="396" y="156"/>
                    <a:pt x="396" y="327"/>
                  </a:cubicBezTo>
                  <a:cubicBezTo>
                    <a:pt x="303" y="606"/>
                    <a:pt x="117" y="909"/>
                    <a:pt x="0" y="1188"/>
                  </a:cubicBezTo>
                  <a:cubicBezTo>
                    <a:pt x="0" y="1281"/>
                    <a:pt x="117" y="1584"/>
                    <a:pt x="303" y="1584"/>
                  </a:cubicBezTo>
                  <a:cubicBezTo>
                    <a:pt x="338" y="1601"/>
                    <a:pt x="375" y="1609"/>
                    <a:pt x="411" y="1609"/>
                  </a:cubicBezTo>
                  <a:cubicBezTo>
                    <a:pt x="565" y="1609"/>
                    <a:pt x="716" y="1473"/>
                    <a:pt x="791" y="1397"/>
                  </a:cubicBezTo>
                  <a:cubicBezTo>
                    <a:pt x="884" y="1095"/>
                    <a:pt x="977" y="816"/>
                    <a:pt x="1070" y="513"/>
                  </a:cubicBezTo>
                  <a:cubicBezTo>
                    <a:pt x="1164" y="327"/>
                    <a:pt x="977" y="25"/>
                    <a:pt x="791" y="25"/>
                  </a:cubicBezTo>
                  <a:cubicBezTo>
                    <a:pt x="753" y="8"/>
                    <a:pt x="716" y="0"/>
                    <a:pt x="68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1" name="Google Shape;661;p9"/>
            <p:cNvSpPr/>
            <p:nvPr/>
          </p:nvSpPr>
          <p:spPr>
            <a:xfrm>
              <a:off x="2774700" y="994375"/>
              <a:ext cx="28900" cy="37325"/>
            </a:xfrm>
            <a:custGeom>
              <a:avLst/>
              <a:gdLst/>
              <a:ahLst/>
              <a:cxnLst/>
              <a:rect l="l" t="t" r="r" b="b"/>
              <a:pathLst>
                <a:path w="1156" h="1493" extrusionOk="0">
                  <a:moveTo>
                    <a:pt x="687" y="1"/>
                  </a:moveTo>
                  <a:cubicBezTo>
                    <a:pt x="538" y="1"/>
                    <a:pt x="389" y="67"/>
                    <a:pt x="316" y="220"/>
                  </a:cubicBezTo>
                  <a:cubicBezTo>
                    <a:pt x="223" y="500"/>
                    <a:pt x="223" y="802"/>
                    <a:pt x="130" y="1081"/>
                  </a:cubicBezTo>
                  <a:cubicBezTo>
                    <a:pt x="0" y="1327"/>
                    <a:pt x="257" y="1492"/>
                    <a:pt x="492" y="1492"/>
                  </a:cubicBezTo>
                  <a:cubicBezTo>
                    <a:pt x="635" y="1492"/>
                    <a:pt x="770" y="1431"/>
                    <a:pt x="805" y="1290"/>
                  </a:cubicBezTo>
                  <a:cubicBezTo>
                    <a:pt x="898" y="988"/>
                    <a:pt x="991" y="709"/>
                    <a:pt x="1084" y="406"/>
                  </a:cubicBezTo>
                  <a:cubicBezTo>
                    <a:pt x="1155" y="165"/>
                    <a:pt x="922" y="1"/>
                    <a:pt x="68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2" name="Google Shape;662;p9"/>
            <p:cNvSpPr/>
            <p:nvPr/>
          </p:nvSpPr>
          <p:spPr>
            <a:xfrm>
              <a:off x="2738975" y="1016725"/>
              <a:ext cx="19225" cy="29125"/>
            </a:xfrm>
            <a:custGeom>
              <a:avLst/>
              <a:gdLst/>
              <a:ahLst/>
              <a:cxnLst/>
              <a:rect l="l" t="t" r="r" b="b"/>
              <a:pathLst>
                <a:path w="769" h="1165" extrusionOk="0">
                  <a:moveTo>
                    <a:pt x="396" y="1"/>
                  </a:moveTo>
                  <a:cubicBezTo>
                    <a:pt x="187" y="1"/>
                    <a:pt x="94" y="187"/>
                    <a:pt x="1" y="396"/>
                  </a:cubicBezTo>
                  <a:lnTo>
                    <a:pt x="1" y="769"/>
                  </a:lnTo>
                  <a:cubicBezTo>
                    <a:pt x="1" y="978"/>
                    <a:pt x="187" y="1164"/>
                    <a:pt x="396" y="1164"/>
                  </a:cubicBezTo>
                  <a:cubicBezTo>
                    <a:pt x="582" y="1164"/>
                    <a:pt x="675" y="978"/>
                    <a:pt x="768" y="769"/>
                  </a:cubicBezTo>
                  <a:lnTo>
                    <a:pt x="768" y="396"/>
                  </a:lnTo>
                  <a:cubicBezTo>
                    <a:pt x="768" y="187"/>
                    <a:pt x="582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3" name="Google Shape;663;p9"/>
            <p:cNvSpPr/>
            <p:nvPr/>
          </p:nvSpPr>
          <p:spPr>
            <a:xfrm>
              <a:off x="2678225" y="1010300"/>
              <a:ext cx="37725" cy="41975"/>
            </a:xfrm>
            <a:custGeom>
              <a:avLst/>
              <a:gdLst/>
              <a:ahLst/>
              <a:cxnLst/>
              <a:rect l="l" t="t" r="r" b="b"/>
              <a:pathLst>
                <a:path w="1509" h="1679" extrusionOk="0">
                  <a:moveTo>
                    <a:pt x="524" y="1"/>
                  </a:moveTo>
                  <a:cubicBezTo>
                    <a:pt x="278" y="1"/>
                    <a:pt x="0" y="275"/>
                    <a:pt x="197" y="537"/>
                  </a:cubicBezTo>
                  <a:cubicBezTo>
                    <a:pt x="290" y="840"/>
                    <a:pt x="500" y="1235"/>
                    <a:pt x="686" y="1514"/>
                  </a:cubicBezTo>
                  <a:cubicBezTo>
                    <a:pt x="740" y="1630"/>
                    <a:pt x="839" y="1678"/>
                    <a:pt x="945" y="1678"/>
                  </a:cubicBezTo>
                  <a:cubicBezTo>
                    <a:pt x="1203" y="1678"/>
                    <a:pt x="1509" y="1398"/>
                    <a:pt x="1360" y="1119"/>
                  </a:cubicBezTo>
                  <a:cubicBezTo>
                    <a:pt x="1174" y="840"/>
                    <a:pt x="988" y="537"/>
                    <a:pt x="779" y="165"/>
                  </a:cubicBezTo>
                  <a:cubicBezTo>
                    <a:pt x="724" y="48"/>
                    <a:pt x="627" y="1"/>
                    <a:pt x="5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4" name="Google Shape;664;p9"/>
            <p:cNvSpPr/>
            <p:nvPr/>
          </p:nvSpPr>
          <p:spPr>
            <a:xfrm>
              <a:off x="2712225" y="977775"/>
              <a:ext cx="22125" cy="36650"/>
            </a:xfrm>
            <a:custGeom>
              <a:avLst/>
              <a:gdLst/>
              <a:ahLst/>
              <a:cxnLst/>
              <a:rect l="l" t="t" r="r" b="b"/>
              <a:pathLst>
                <a:path w="885" h="1466" extrusionOk="0">
                  <a:moveTo>
                    <a:pt x="396" y="0"/>
                  </a:moveTo>
                  <a:cubicBezTo>
                    <a:pt x="210" y="0"/>
                    <a:pt x="0" y="210"/>
                    <a:pt x="0" y="396"/>
                  </a:cubicBezTo>
                  <a:cubicBezTo>
                    <a:pt x="0" y="582"/>
                    <a:pt x="0" y="884"/>
                    <a:pt x="94" y="1070"/>
                  </a:cubicBezTo>
                  <a:cubicBezTo>
                    <a:pt x="94" y="1257"/>
                    <a:pt x="210" y="1466"/>
                    <a:pt x="489" y="1466"/>
                  </a:cubicBezTo>
                  <a:cubicBezTo>
                    <a:pt x="582" y="1466"/>
                    <a:pt x="884" y="1257"/>
                    <a:pt x="791" y="1070"/>
                  </a:cubicBezTo>
                  <a:cubicBezTo>
                    <a:pt x="791" y="884"/>
                    <a:pt x="791" y="582"/>
                    <a:pt x="675" y="396"/>
                  </a:cubicBezTo>
                  <a:cubicBezTo>
                    <a:pt x="675" y="210"/>
                    <a:pt x="582" y="0"/>
                    <a:pt x="3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5" name="Google Shape;665;p9"/>
            <p:cNvSpPr/>
            <p:nvPr/>
          </p:nvSpPr>
          <p:spPr>
            <a:xfrm>
              <a:off x="2748875" y="960900"/>
              <a:ext cx="23850" cy="34600"/>
            </a:xfrm>
            <a:custGeom>
              <a:avLst/>
              <a:gdLst/>
              <a:ahLst/>
              <a:cxnLst/>
              <a:rect l="l" t="t" r="r" b="b"/>
              <a:pathLst>
                <a:path w="954" h="1384" extrusionOk="0">
                  <a:moveTo>
                    <a:pt x="675" y="1"/>
                  </a:moveTo>
                  <a:cubicBezTo>
                    <a:pt x="489" y="1"/>
                    <a:pt x="186" y="94"/>
                    <a:pt x="186" y="303"/>
                  </a:cubicBezTo>
                  <a:cubicBezTo>
                    <a:pt x="186" y="489"/>
                    <a:pt x="93" y="675"/>
                    <a:pt x="93" y="885"/>
                  </a:cubicBezTo>
                  <a:cubicBezTo>
                    <a:pt x="0" y="1071"/>
                    <a:pt x="93" y="1257"/>
                    <a:pt x="279" y="1350"/>
                  </a:cubicBezTo>
                  <a:cubicBezTo>
                    <a:pt x="321" y="1373"/>
                    <a:pt x="362" y="1383"/>
                    <a:pt x="402" y="1383"/>
                  </a:cubicBezTo>
                  <a:cubicBezTo>
                    <a:pt x="559" y="1383"/>
                    <a:pt x="693" y="1220"/>
                    <a:pt x="768" y="1071"/>
                  </a:cubicBezTo>
                  <a:cubicBezTo>
                    <a:pt x="768" y="885"/>
                    <a:pt x="861" y="675"/>
                    <a:pt x="861" y="489"/>
                  </a:cubicBezTo>
                  <a:cubicBezTo>
                    <a:pt x="954" y="303"/>
                    <a:pt x="861" y="94"/>
                    <a:pt x="6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6" name="Google Shape;666;p9"/>
            <p:cNvSpPr/>
            <p:nvPr/>
          </p:nvSpPr>
          <p:spPr>
            <a:xfrm>
              <a:off x="2784925" y="918000"/>
              <a:ext cx="20950" cy="40450"/>
            </a:xfrm>
            <a:custGeom>
              <a:avLst/>
              <a:gdLst/>
              <a:ahLst/>
              <a:cxnLst/>
              <a:rect l="l" t="t" r="r" b="b"/>
              <a:pathLst>
                <a:path w="838" h="1618" extrusionOk="0">
                  <a:moveTo>
                    <a:pt x="477" y="1"/>
                  </a:moveTo>
                  <a:cubicBezTo>
                    <a:pt x="291" y="1"/>
                    <a:pt x="94" y="123"/>
                    <a:pt x="94" y="367"/>
                  </a:cubicBezTo>
                  <a:cubicBezTo>
                    <a:pt x="94" y="647"/>
                    <a:pt x="94" y="949"/>
                    <a:pt x="0" y="1321"/>
                  </a:cubicBezTo>
                  <a:cubicBezTo>
                    <a:pt x="0" y="1519"/>
                    <a:pt x="198" y="1618"/>
                    <a:pt x="396" y="1618"/>
                  </a:cubicBezTo>
                  <a:cubicBezTo>
                    <a:pt x="594" y="1618"/>
                    <a:pt x="791" y="1519"/>
                    <a:pt x="791" y="1321"/>
                  </a:cubicBezTo>
                  <a:lnTo>
                    <a:pt x="791" y="367"/>
                  </a:lnTo>
                  <a:cubicBezTo>
                    <a:pt x="838" y="123"/>
                    <a:pt x="663" y="1"/>
                    <a:pt x="47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7" name="Google Shape;667;p9"/>
            <p:cNvSpPr/>
            <p:nvPr/>
          </p:nvSpPr>
          <p:spPr>
            <a:xfrm>
              <a:off x="2630225" y="976600"/>
              <a:ext cx="31425" cy="32025"/>
            </a:xfrm>
            <a:custGeom>
              <a:avLst/>
              <a:gdLst/>
              <a:ahLst/>
              <a:cxnLst/>
              <a:rect l="l" t="t" r="r" b="b"/>
              <a:pathLst>
                <a:path w="1257" h="1281" extrusionOk="0">
                  <a:moveTo>
                    <a:pt x="375" y="1"/>
                  </a:moveTo>
                  <a:cubicBezTo>
                    <a:pt x="279" y="1"/>
                    <a:pt x="186" y="47"/>
                    <a:pt x="93" y="140"/>
                  </a:cubicBezTo>
                  <a:cubicBezTo>
                    <a:pt x="0" y="257"/>
                    <a:pt x="0" y="536"/>
                    <a:pt x="93" y="629"/>
                  </a:cubicBezTo>
                  <a:cubicBezTo>
                    <a:pt x="279" y="838"/>
                    <a:pt x="372" y="1024"/>
                    <a:pt x="582" y="1211"/>
                  </a:cubicBezTo>
                  <a:cubicBezTo>
                    <a:pt x="628" y="1257"/>
                    <a:pt x="721" y="1280"/>
                    <a:pt x="814" y="1280"/>
                  </a:cubicBezTo>
                  <a:cubicBezTo>
                    <a:pt x="908" y="1280"/>
                    <a:pt x="1001" y="1257"/>
                    <a:pt x="1047" y="1211"/>
                  </a:cubicBezTo>
                  <a:cubicBezTo>
                    <a:pt x="1257" y="1024"/>
                    <a:pt x="1257" y="838"/>
                    <a:pt x="1047" y="629"/>
                  </a:cubicBezTo>
                  <a:cubicBezTo>
                    <a:pt x="954" y="536"/>
                    <a:pt x="768" y="350"/>
                    <a:pt x="675" y="140"/>
                  </a:cubicBezTo>
                  <a:cubicBezTo>
                    <a:pt x="570" y="47"/>
                    <a:pt x="471" y="1"/>
                    <a:pt x="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8" name="Google Shape;668;p9"/>
            <p:cNvSpPr/>
            <p:nvPr/>
          </p:nvSpPr>
          <p:spPr>
            <a:xfrm>
              <a:off x="2661625" y="944775"/>
              <a:ext cx="29275" cy="35375"/>
            </a:xfrm>
            <a:custGeom>
              <a:avLst/>
              <a:gdLst/>
              <a:ahLst/>
              <a:cxnLst/>
              <a:rect l="l" t="t" r="r" b="b"/>
              <a:pathLst>
                <a:path w="1171" h="1415" extrusionOk="0">
                  <a:moveTo>
                    <a:pt x="338" y="0"/>
                  </a:moveTo>
                  <a:cubicBezTo>
                    <a:pt x="169" y="0"/>
                    <a:pt x="1" y="122"/>
                    <a:pt x="1" y="366"/>
                  </a:cubicBezTo>
                  <a:cubicBezTo>
                    <a:pt x="1" y="739"/>
                    <a:pt x="94" y="1041"/>
                    <a:pt x="373" y="1320"/>
                  </a:cubicBezTo>
                  <a:cubicBezTo>
                    <a:pt x="459" y="1386"/>
                    <a:pt x="549" y="1414"/>
                    <a:pt x="634" y="1414"/>
                  </a:cubicBezTo>
                  <a:cubicBezTo>
                    <a:pt x="939" y="1414"/>
                    <a:pt x="1171" y="1048"/>
                    <a:pt x="861" y="739"/>
                  </a:cubicBezTo>
                  <a:cubicBezTo>
                    <a:pt x="768" y="646"/>
                    <a:pt x="675" y="553"/>
                    <a:pt x="675" y="366"/>
                  </a:cubicBezTo>
                  <a:cubicBezTo>
                    <a:pt x="675" y="122"/>
                    <a:pt x="507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69" name="Google Shape;669;p9"/>
            <p:cNvSpPr/>
            <p:nvPr/>
          </p:nvSpPr>
          <p:spPr>
            <a:xfrm>
              <a:off x="2717450" y="910300"/>
              <a:ext cx="21550" cy="33775"/>
            </a:xfrm>
            <a:custGeom>
              <a:avLst/>
              <a:gdLst/>
              <a:ahLst/>
              <a:cxnLst/>
              <a:rect l="l" t="t" r="r" b="b"/>
              <a:pathLst>
                <a:path w="862" h="1351" extrusionOk="0">
                  <a:moveTo>
                    <a:pt x="280" y="1"/>
                  </a:moveTo>
                  <a:cubicBezTo>
                    <a:pt x="94" y="94"/>
                    <a:pt x="1" y="280"/>
                    <a:pt x="94" y="466"/>
                  </a:cubicBezTo>
                  <a:cubicBezTo>
                    <a:pt x="94" y="675"/>
                    <a:pt x="94" y="861"/>
                    <a:pt x="187" y="1048"/>
                  </a:cubicBezTo>
                  <a:cubicBezTo>
                    <a:pt x="187" y="1257"/>
                    <a:pt x="373" y="1350"/>
                    <a:pt x="582" y="1350"/>
                  </a:cubicBezTo>
                  <a:cubicBezTo>
                    <a:pt x="769" y="1257"/>
                    <a:pt x="862" y="1048"/>
                    <a:pt x="862" y="861"/>
                  </a:cubicBezTo>
                  <a:cubicBezTo>
                    <a:pt x="862" y="675"/>
                    <a:pt x="769" y="466"/>
                    <a:pt x="769" y="280"/>
                  </a:cubicBezTo>
                  <a:cubicBezTo>
                    <a:pt x="769" y="94"/>
                    <a:pt x="466" y="1"/>
                    <a:pt x="2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0" name="Google Shape;670;p9"/>
            <p:cNvSpPr/>
            <p:nvPr/>
          </p:nvSpPr>
          <p:spPr>
            <a:xfrm>
              <a:off x="2753525" y="901150"/>
              <a:ext cx="16875" cy="34150"/>
            </a:xfrm>
            <a:custGeom>
              <a:avLst/>
              <a:gdLst/>
              <a:ahLst/>
              <a:cxnLst/>
              <a:rect l="l" t="t" r="r" b="b"/>
              <a:pathLst>
                <a:path w="675" h="1366" extrusionOk="0">
                  <a:moveTo>
                    <a:pt x="338" y="0"/>
                  </a:moveTo>
                  <a:cubicBezTo>
                    <a:pt x="169" y="0"/>
                    <a:pt x="0" y="122"/>
                    <a:pt x="0" y="367"/>
                  </a:cubicBezTo>
                  <a:lnTo>
                    <a:pt x="0" y="1041"/>
                  </a:lnTo>
                  <a:cubicBezTo>
                    <a:pt x="0" y="1240"/>
                    <a:pt x="192" y="1366"/>
                    <a:pt x="371" y="1366"/>
                  </a:cubicBezTo>
                  <a:cubicBezTo>
                    <a:pt x="528" y="1366"/>
                    <a:pt x="675" y="1269"/>
                    <a:pt x="675" y="1041"/>
                  </a:cubicBezTo>
                  <a:lnTo>
                    <a:pt x="675" y="367"/>
                  </a:lnTo>
                  <a:cubicBezTo>
                    <a:pt x="675" y="122"/>
                    <a:pt x="506" y="0"/>
                    <a:pt x="3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1" name="Google Shape;671;p9"/>
            <p:cNvSpPr/>
            <p:nvPr/>
          </p:nvSpPr>
          <p:spPr>
            <a:xfrm>
              <a:off x="2772750" y="863350"/>
              <a:ext cx="26750" cy="29550"/>
            </a:xfrm>
            <a:custGeom>
              <a:avLst/>
              <a:gdLst/>
              <a:ahLst/>
              <a:cxnLst/>
              <a:rect l="l" t="t" r="r" b="b"/>
              <a:pathLst>
                <a:path w="1070" h="1182" extrusionOk="0">
                  <a:moveTo>
                    <a:pt x="541" y="0"/>
                  </a:moveTo>
                  <a:cubicBezTo>
                    <a:pt x="264" y="0"/>
                    <a:pt x="1" y="387"/>
                    <a:pt x="301" y="599"/>
                  </a:cubicBezTo>
                  <a:lnTo>
                    <a:pt x="301" y="716"/>
                  </a:lnTo>
                  <a:cubicBezTo>
                    <a:pt x="246" y="994"/>
                    <a:pt x="465" y="1181"/>
                    <a:pt x="691" y="1181"/>
                  </a:cubicBezTo>
                  <a:cubicBezTo>
                    <a:pt x="841" y="1181"/>
                    <a:pt x="994" y="1097"/>
                    <a:pt x="1069" y="902"/>
                  </a:cubicBezTo>
                  <a:cubicBezTo>
                    <a:pt x="1069" y="599"/>
                    <a:pt x="1069" y="320"/>
                    <a:pt x="790" y="134"/>
                  </a:cubicBezTo>
                  <a:cubicBezTo>
                    <a:pt x="717" y="39"/>
                    <a:pt x="629" y="0"/>
                    <a:pt x="54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2" name="Google Shape;672;p9"/>
            <p:cNvSpPr/>
            <p:nvPr/>
          </p:nvSpPr>
          <p:spPr>
            <a:xfrm>
              <a:off x="2676175" y="890525"/>
              <a:ext cx="19200" cy="34350"/>
            </a:xfrm>
            <a:custGeom>
              <a:avLst/>
              <a:gdLst/>
              <a:ahLst/>
              <a:cxnLst/>
              <a:rect l="l" t="t" r="r" b="b"/>
              <a:pathLst>
                <a:path w="768" h="1374" extrusionOk="0">
                  <a:moveTo>
                    <a:pt x="372" y="1"/>
                  </a:moveTo>
                  <a:cubicBezTo>
                    <a:pt x="186" y="1"/>
                    <a:pt x="0" y="210"/>
                    <a:pt x="0" y="396"/>
                  </a:cubicBezTo>
                  <a:lnTo>
                    <a:pt x="0" y="978"/>
                  </a:lnTo>
                  <a:cubicBezTo>
                    <a:pt x="0" y="1164"/>
                    <a:pt x="186" y="1373"/>
                    <a:pt x="372" y="1373"/>
                  </a:cubicBezTo>
                  <a:cubicBezTo>
                    <a:pt x="582" y="1373"/>
                    <a:pt x="768" y="1164"/>
                    <a:pt x="768" y="978"/>
                  </a:cubicBezTo>
                  <a:cubicBezTo>
                    <a:pt x="768" y="792"/>
                    <a:pt x="768" y="582"/>
                    <a:pt x="675" y="396"/>
                  </a:cubicBezTo>
                  <a:cubicBezTo>
                    <a:pt x="675" y="210"/>
                    <a:pt x="582" y="1"/>
                    <a:pt x="3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3" name="Google Shape;673;p9"/>
            <p:cNvSpPr/>
            <p:nvPr/>
          </p:nvSpPr>
          <p:spPr>
            <a:xfrm>
              <a:off x="2718975" y="864325"/>
              <a:ext cx="30600" cy="23725"/>
            </a:xfrm>
            <a:custGeom>
              <a:avLst/>
              <a:gdLst/>
              <a:ahLst/>
              <a:cxnLst/>
              <a:rect l="l" t="t" r="r" b="b"/>
              <a:pathLst>
                <a:path w="1224" h="949" extrusionOk="0">
                  <a:moveTo>
                    <a:pt x="496" y="1"/>
                  </a:moveTo>
                  <a:cubicBezTo>
                    <a:pt x="238" y="1"/>
                    <a:pt x="1" y="367"/>
                    <a:pt x="219" y="677"/>
                  </a:cubicBezTo>
                  <a:cubicBezTo>
                    <a:pt x="312" y="677"/>
                    <a:pt x="405" y="770"/>
                    <a:pt x="521" y="863"/>
                  </a:cubicBezTo>
                  <a:cubicBezTo>
                    <a:pt x="582" y="923"/>
                    <a:pt x="652" y="948"/>
                    <a:pt x="721" y="948"/>
                  </a:cubicBezTo>
                  <a:cubicBezTo>
                    <a:pt x="975" y="948"/>
                    <a:pt x="1224" y="611"/>
                    <a:pt x="987" y="374"/>
                  </a:cubicBezTo>
                  <a:cubicBezTo>
                    <a:pt x="894" y="281"/>
                    <a:pt x="801" y="188"/>
                    <a:pt x="708" y="95"/>
                  </a:cubicBezTo>
                  <a:cubicBezTo>
                    <a:pt x="642" y="29"/>
                    <a:pt x="568" y="1"/>
                    <a:pt x="4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4" name="Google Shape;674;p9"/>
            <p:cNvSpPr/>
            <p:nvPr/>
          </p:nvSpPr>
          <p:spPr>
            <a:xfrm>
              <a:off x="2622650" y="885875"/>
              <a:ext cx="24450" cy="36075"/>
            </a:xfrm>
            <a:custGeom>
              <a:avLst/>
              <a:gdLst/>
              <a:ahLst/>
              <a:cxnLst/>
              <a:rect l="l" t="t" r="r" b="b"/>
              <a:pathLst>
                <a:path w="978" h="1443" extrusionOk="0">
                  <a:moveTo>
                    <a:pt x="582" y="1"/>
                  </a:moveTo>
                  <a:cubicBezTo>
                    <a:pt x="489" y="1"/>
                    <a:pt x="187" y="94"/>
                    <a:pt x="187" y="280"/>
                  </a:cubicBezTo>
                  <a:cubicBezTo>
                    <a:pt x="94" y="489"/>
                    <a:pt x="94" y="768"/>
                    <a:pt x="1" y="978"/>
                  </a:cubicBezTo>
                  <a:cubicBezTo>
                    <a:pt x="1" y="1164"/>
                    <a:pt x="94" y="1350"/>
                    <a:pt x="303" y="1443"/>
                  </a:cubicBezTo>
                  <a:cubicBezTo>
                    <a:pt x="489" y="1443"/>
                    <a:pt x="675" y="1350"/>
                    <a:pt x="769" y="1164"/>
                  </a:cubicBezTo>
                  <a:cubicBezTo>
                    <a:pt x="769" y="978"/>
                    <a:pt x="885" y="675"/>
                    <a:pt x="885" y="489"/>
                  </a:cubicBezTo>
                  <a:cubicBezTo>
                    <a:pt x="978" y="280"/>
                    <a:pt x="885" y="94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5" name="Google Shape;675;p9"/>
            <p:cNvSpPr/>
            <p:nvPr/>
          </p:nvSpPr>
          <p:spPr>
            <a:xfrm>
              <a:off x="2586600" y="993150"/>
              <a:ext cx="29100" cy="37350"/>
            </a:xfrm>
            <a:custGeom>
              <a:avLst/>
              <a:gdLst/>
              <a:ahLst/>
              <a:cxnLst/>
              <a:rect l="l" t="t" r="r" b="b"/>
              <a:pathLst>
                <a:path w="1164" h="1494" extrusionOk="0">
                  <a:moveTo>
                    <a:pt x="445" y="0"/>
                  </a:moveTo>
                  <a:cubicBezTo>
                    <a:pt x="354" y="0"/>
                    <a:pt x="261" y="23"/>
                    <a:pt x="187" y="60"/>
                  </a:cubicBezTo>
                  <a:cubicBezTo>
                    <a:pt x="0" y="176"/>
                    <a:pt x="0" y="362"/>
                    <a:pt x="94" y="549"/>
                  </a:cubicBezTo>
                  <a:cubicBezTo>
                    <a:pt x="187" y="851"/>
                    <a:pt x="280" y="1037"/>
                    <a:pt x="373" y="1339"/>
                  </a:cubicBezTo>
                  <a:cubicBezTo>
                    <a:pt x="427" y="1448"/>
                    <a:pt x="554" y="1494"/>
                    <a:pt x="686" y="1494"/>
                  </a:cubicBezTo>
                  <a:cubicBezTo>
                    <a:pt x="780" y="1494"/>
                    <a:pt x="877" y="1471"/>
                    <a:pt x="954" y="1433"/>
                  </a:cubicBezTo>
                  <a:cubicBezTo>
                    <a:pt x="1164" y="1339"/>
                    <a:pt x="1164" y="1130"/>
                    <a:pt x="1047" y="944"/>
                  </a:cubicBezTo>
                  <a:cubicBezTo>
                    <a:pt x="954" y="758"/>
                    <a:pt x="861" y="455"/>
                    <a:pt x="768" y="176"/>
                  </a:cubicBezTo>
                  <a:cubicBezTo>
                    <a:pt x="712" y="51"/>
                    <a:pt x="581" y="0"/>
                    <a:pt x="44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6" name="Google Shape;676;p9"/>
            <p:cNvSpPr/>
            <p:nvPr/>
          </p:nvSpPr>
          <p:spPr>
            <a:xfrm>
              <a:off x="2658775" y="1066900"/>
              <a:ext cx="37425" cy="29575"/>
            </a:xfrm>
            <a:custGeom>
              <a:avLst/>
              <a:gdLst/>
              <a:ahLst/>
              <a:cxnLst/>
              <a:rect l="l" t="t" r="r" b="b"/>
              <a:pathLst>
                <a:path w="1497" h="1183" extrusionOk="0">
                  <a:moveTo>
                    <a:pt x="502" y="1"/>
                  </a:moveTo>
                  <a:cubicBezTo>
                    <a:pt x="210" y="1"/>
                    <a:pt x="0" y="387"/>
                    <a:pt x="301" y="600"/>
                  </a:cubicBezTo>
                  <a:cubicBezTo>
                    <a:pt x="394" y="809"/>
                    <a:pt x="603" y="902"/>
                    <a:pt x="789" y="1088"/>
                  </a:cubicBezTo>
                  <a:cubicBezTo>
                    <a:pt x="850" y="1154"/>
                    <a:pt x="921" y="1182"/>
                    <a:pt x="991" y="1182"/>
                  </a:cubicBezTo>
                  <a:cubicBezTo>
                    <a:pt x="1245" y="1182"/>
                    <a:pt x="1496" y="816"/>
                    <a:pt x="1278" y="506"/>
                  </a:cubicBezTo>
                  <a:cubicBezTo>
                    <a:pt x="1068" y="413"/>
                    <a:pt x="975" y="227"/>
                    <a:pt x="789" y="134"/>
                  </a:cubicBezTo>
                  <a:cubicBezTo>
                    <a:pt x="694" y="39"/>
                    <a:pt x="594" y="1"/>
                    <a:pt x="50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77" name="Google Shape;677;p9"/>
            <p:cNvSpPr/>
            <p:nvPr/>
          </p:nvSpPr>
          <p:spPr>
            <a:xfrm>
              <a:off x="2612775" y="940800"/>
              <a:ext cx="24450" cy="29175"/>
            </a:xfrm>
            <a:custGeom>
              <a:avLst/>
              <a:gdLst/>
              <a:ahLst/>
              <a:cxnLst/>
              <a:rect l="l" t="t" r="r" b="b"/>
              <a:pathLst>
                <a:path w="978" h="1167" extrusionOk="0">
                  <a:moveTo>
                    <a:pt x="629" y="0"/>
                  </a:moveTo>
                  <a:cubicBezTo>
                    <a:pt x="489" y="0"/>
                    <a:pt x="371" y="87"/>
                    <a:pt x="303" y="223"/>
                  </a:cubicBezTo>
                  <a:cubicBezTo>
                    <a:pt x="210" y="316"/>
                    <a:pt x="210" y="525"/>
                    <a:pt x="117" y="619"/>
                  </a:cubicBezTo>
                  <a:cubicBezTo>
                    <a:pt x="0" y="805"/>
                    <a:pt x="0" y="991"/>
                    <a:pt x="210" y="1107"/>
                  </a:cubicBezTo>
                  <a:cubicBezTo>
                    <a:pt x="284" y="1144"/>
                    <a:pt x="377" y="1167"/>
                    <a:pt x="462" y="1167"/>
                  </a:cubicBezTo>
                  <a:cubicBezTo>
                    <a:pt x="589" y="1167"/>
                    <a:pt x="698" y="1116"/>
                    <a:pt x="698" y="991"/>
                  </a:cubicBezTo>
                  <a:cubicBezTo>
                    <a:pt x="791" y="805"/>
                    <a:pt x="884" y="712"/>
                    <a:pt x="884" y="525"/>
                  </a:cubicBezTo>
                  <a:cubicBezTo>
                    <a:pt x="977" y="409"/>
                    <a:pt x="977" y="130"/>
                    <a:pt x="791" y="37"/>
                  </a:cubicBezTo>
                  <a:cubicBezTo>
                    <a:pt x="735" y="12"/>
                    <a:pt x="681" y="0"/>
                    <a:pt x="6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78" name="Google Shape;678;p9"/>
          <p:cNvGrpSpPr/>
          <p:nvPr/>
        </p:nvGrpSpPr>
        <p:grpSpPr>
          <a:xfrm>
            <a:off x="11107211" y="2675428"/>
            <a:ext cx="840484" cy="1507149"/>
            <a:chOff x="6608925" y="2056050"/>
            <a:chExt cx="453075" cy="812450"/>
          </a:xfrm>
        </p:grpSpPr>
        <p:sp>
          <p:nvSpPr>
            <p:cNvPr id="679" name="Google Shape;679;p9"/>
            <p:cNvSpPr/>
            <p:nvPr/>
          </p:nvSpPr>
          <p:spPr>
            <a:xfrm>
              <a:off x="6766525" y="2277050"/>
              <a:ext cx="230350" cy="544975"/>
            </a:xfrm>
            <a:custGeom>
              <a:avLst/>
              <a:gdLst/>
              <a:ahLst/>
              <a:cxnLst/>
              <a:rect l="l" t="t" r="r" b="b"/>
              <a:pathLst>
                <a:path w="9214" h="21799" extrusionOk="0">
                  <a:moveTo>
                    <a:pt x="2816" y="1"/>
                  </a:moveTo>
                  <a:lnTo>
                    <a:pt x="2420" y="1536"/>
                  </a:lnTo>
                  <a:cubicBezTo>
                    <a:pt x="1932" y="3188"/>
                    <a:pt x="1560" y="4933"/>
                    <a:pt x="1164" y="6584"/>
                  </a:cubicBezTo>
                  <a:cubicBezTo>
                    <a:pt x="885" y="8236"/>
                    <a:pt x="582" y="9888"/>
                    <a:pt x="396" y="11633"/>
                  </a:cubicBezTo>
                  <a:lnTo>
                    <a:pt x="303" y="12889"/>
                  </a:lnTo>
                  <a:lnTo>
                    <a:pt x="187" y="14145"/>
                  </a:lnTo>
                  <a:lnTo>
                    <a:pt x="94" y="15401"/>
                  </a:lnTo>
                  <a:lnTo>
                    <a:pt x="1" y="16751"/>
                  </a:lnTo>
                  <a:cubicBezTo>
                    <a:pt x="1" y="18402"/>
                    <a:pt x="1" y="20147"/>
                    <a:pt x="187" y="21799"/>
                  </a:cubicBezTo>
                  <a:cubicBezTo>
                    <a:pt x="303" y="20147"/>
                    <a:pt x="489" y="18402"/>
                    <a:pt x="676" y="16751"/>
                  </a:cubicBezTo>
                  <a:lnTo>
                    <a:pt x="769" y="15494"/>
                  </a:lnTo>
                  <a:lnTo>
                    <a:pt x="978" y="14238"/>
                  </a:lnTo>
                  <a:lnTo>
                    <a:pt x="1164" y="12982"/>
                  </a:lnTo>
                  <a:lnTo>
                    <a:pt x="1350" y="11726"/>
                  </a:lnTo>
                  <a:cubicBezTo>
                    <a:pt x="1653" y="10074"/>
                    <a:pt x="1932" y="8422"/>
                    <a:pt x="2327" y="6770"/>
                  </a:cubicBezTo>
                  <a:cubicBezTo>
                    <a:pt x="2528" y="5674"/>
                    <a:pt x="2800" y="4589"/>
                    <a:pt x="3076" y="3527"/>
                  </a:cubicBezTo>
                  <a:lnTo>
                    <a:pt x="3076" y="3527"/>
                  </a:lnTo>
                  <a:cubicBezTo>
                    <a:pt x="3384" y="4251"/>
                    <a:pt x="3697" y="4976"/>
                    <a:pt x="3979" y="5700"/>
                  </a:cubicBezTo>
                  <a:lnTo>
                    <a:pt x="4840" y="7655"/>
                  </a:lnTo>
                  <a:lnTo>
                    <a:pt x="5724" y="9492"/>
                  </a:lnTo>
                  <a:cubicBezTo>
                    <a:pt x="6212" y="10749"/>
                    <a:pt x="6794" y="12005"/>
                    <a:pt x="7375" y="13168"/>
                  </a:cubicBezTo>
                  <a:cubicBezTo>
                    <a:pt x="7957" y="14424"/>
                    <a:pt x="8632" y="15704"/>
                    <a:pt x="9213" y="16867"/>
                  </a:cubicBezTo>
                  <a:cubicBezTo>
                    <a:pt x="8818" y="15587"/>
                    <a:pt x="8329" y="14238"/>
                    <a:pt x="7864" y="12982"/>
                  </a:cubicBezTo>
                  <a:cubicBezTo>
                    <a:pt x="7469" y="11726"/>
                    <a:pt x="6980" y="10469"/>
                    <a:pt x="6491" y="9097"/>
                  </a:cubicBezTo>
                  <a:lnTo>
                    <a:pt x="5724" y="7259"/>
                  </a:lnTo>
                  <a:lnTo>
                    <a:pt x="5049" y="5328"/>
                  </a:lnTo>
                  <a:cubicBezTo>
                    <a:pt x="4468" y="4072"/>
                    <a:pt x="3979" y="2792"/>
                    <a:pt x="3490" y="1536"/>
                  </a:cubicBezTo>
                  <a:lnTo>
                    <a:pt x="281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0" name="Google Shape;680;p9"/>
            <p:cNvSpPr/>
            <p:nvPr/>
          </p:nvSpPr>
          <p:spPr>
            <a:xfrm>
              <a:off x="6694575" y="2713450"/>
              <a:ext cx="171425" cy="155050"/>
            </a:xfrm>
            <a:custGeom>
              <a:avLst/>
              <a:gdLst/>
              <a:ahLst/>
              <a:cxnLst/>
              <a:rect l="l" t="t" r="r" b="b"/>
              <a:pathLst>
                <a:path w="6857" h="6202" extrusionOk="0">
                  <a:moveTo>
                    <a:pt x="3476" y="0"/>
                  </a:moveTo>
                  <a:cubicBezTo>
                    <a:pt x="1752" y="0"/>
                    <a:pt x="0" y="1571"/>
                    <a:pt x="157" y="3273"/>
                  </a:cubicBezTo>
                  <a:cubicBezTo>
                    <a:pt x="248" y="4952"/>
                    <a:pt x="1929" y="6201"/>
                    <a:pt x="3536" y="6201"/>
                  </a:cubicBezTo>
                  <a:cubicBezTo>
                    <a:pt x="3978" y="6201"/>
                    <a:pt x="4414" y="6107"/>
                    <a:pt x="4810" y="5902"/>
                  </a:cubicBezTo>
                  <a:cubicBezTo>
                    <a:pt x="6671" y="4925"/>
                    <a:pt x="6857" y="1830"/>
                    <a:pt x="5205" y="574"/>
                  </a:cubicBezTo>
                  <a:lnTo>
                    <a:pt x="4438" y="179"/>
                  </a:lnTo>
                  <a:cubicBezTo>
                    <a:pt x="4127" y="57"/>
                    <a:pt x="3802" y="0"/>
                    <a:pt x="34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1" name="Google Shape;681;p9"/>
            <p:cNvSpPr/>
            <p:nvPr/>
          </p:nvSpPr>
          <p:spPr>
            <a:xfrm>
              <a:off x="6890800" y="2558000"/>
              <a:ext cx="171200" cy="155450"/>
            </a:xfrm>
            <a:custGeom>
              <a:avLst/>
              <a:gdLst/>
              <a:ahLst/>
              <a:cxnLst/>
              <a:rect l="l" t="t" r="r" b="b"/>
              <a:pathLst>
                <a:path w="6848" h="6218" extrusionOk="0">
                  <a:moveTo>
                    <a:pt x="3358" y="1"/>
                  </a:moveTo>
                  <a:cubicBezTo>
                    <a:pt x="1678" y="1"/>
                    <a:pt x="0" y="1514"/>
                    <a:pt x="78" y="3303"/>
                  </a:cubicBezTo>
                  <a:cubicBezTo>
                    <a:pt x="224" y="4960"/>
                    <a:pt x="1866" y="6217"/>
                    <a:pt x="3454" y="6217"/>
                  </a:cubicBezTo>
                  <a:cubicBezTo>
                    <a:pt x="3895" y="6217"/>
                    <a:pt x="4331" y="6120"/>
                    <a:pt x="4731" y="5908"/>
                  </a:cubicBezTo>
                  <a:cubicBezTo>
                    <a:pt x="6569" y="4838"/>
                    <a:pt x="6848" y="1837"/>
                    <a:pt x="5103" y="581"/>
                  </a:cubicBezTo>
                  <a:lnTo>
                    <a:pt x="4335" y="185"/>
                  </a:lnTo>
                  <a:cubicBezTo>
                    <a:pt x="4018" y="59"/>
                    <a:pt x="3688" y="1"/>
                    <a:pt x="3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2" name="Google Shape;682;p9"/>
            <p:cNvSpPr/>
            <p:nvPr/>
          </p:nvSpPr>
          <p:spPr>
            <a:xfrm>
              <a:off x="6608925" y="2056050"/>
              <a:ext cx="257075" cy="273950"/>
            </a:xfrm>
            <a:custGeom>
              <a:avLst/>
              <a:gdLst/>
              <a:ahLst/>
              <a:cxnLst/>
              <a:rect l="l" t="t" r="r" b="b"/>
              <a:pathLst>
                <a:path w="10283" h="10958" extrusionOk="0">
                  <a:moveTo>
                    <a:pt x="0" y="0"/>
                  </a:moveTo>
                  <a:cubicBezTo>
                    <a:pt x="1373" y="4374"/>
                    <a:pt x="5235" y="9795"/>
                    <a:pt x="9794" y="10958"/>
                  </a:cubicBezTo>
                  <a:cubicBezTo>
                    <a:pt x="10283" y="8841"/>
                    <a:pt x="8050" y="5816"/>
                    <a:pt x="6491" y="4188"/>
                  </a:cubicBezTo>
                  <a:cubicBezTo>
                    <a:pt x="5630" y="3211"/>
                    <a:pt x="210" y="582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3" name="Google Shape;683;p9"/>
            <p:cNvSpPr/>
            <p:nvPr/>
          </p:nvSpPr>
          <p:spPr>
            <a:xfrm>
              <a:off x="6829350" y="2146200"/>
              <a:ext cx="138450" cy="183800"/>
            </a:xfrm>
            <a:custGeom>
              <a:avLst/>
              <a:gdLst/>
              <a:ahLst/>
              <a:cxnLst/>
              <a:rect l="l" t="t" r="r" b="b"/>
              <a:pathLst>
                <a:path w="5538" h="7352" extrusionOk="0">
                  <a:moveTo>
                    <a:pt x="4560" y="0"/>
                  </a:moveTo>
                  <a:lnTo>
                    <a:pt x="4560" y="0"/>
                  </a:lnTo>
                  <a:cubicBezTo>
                    <a:pt x="1861" y="1047"/>
                    <a:pt x="0" y="4072"/>
                    <a:pt x="303" y="6979"/>
                  </a:cubicBezTo>
                  <a:lnTo>
                    <a:pt x="884" y="7352"/>
                  </a:lnTo>
                  <a:cubicBezTo>
                    <a:pt x="3792" y="6398"/>
                    <a:pt x="5537" y="2908"/>
                    <a:pt x="45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84" name="Google Shape;684;p9"/>
          <p:cNvGrpSpPr/>
          <p:nvPr/>
        </p:nvGrpSpPr>
        <p:grpSpPr>
          <a:xfrm>
            <a:off x="417666" y="5335847"/>
            <a:ext cx="1169373" cy="1178219"/>
            <a:chOff x="1474000" y="3672875"/>
            <a:chExt cx="492050" cy="495800"/>
          </a:xfrm>
        </p:grpSpPr>
        <p:sp>
          <p:nvSpPr>
            <p:cNvPr id="685" name="Google Shape;685;p9"/>
            <p:cNvSpPr/>
            <p:nvPr/>
          </p:nvSpPr>
          <p:spPr>
            <a:xfrm>
              <a:off x="1503075" y="3672875"/>
              <a:ext cx="433900" cy="460075"/>
            </a:xfrm>
            <a:custGeom>
              <a:avLst/>
              <a:gdLst/>
              <a:ahLst/>
              <a:cxnLst/>
              <a:rect l="l" t="t" r="r" b="b"/>
              <a:pathLst>
                <a:path w="17356" h="18403" extrusionOk="0">
                  <a:moveTo>
                    <a:pt x="7957" y="1"/>
                  </a:moveTo>
                  <a:lnTo>
                    <a:pt x="1" y="12214"/>
                  </a:lnTo>
                  <a:cubicBezTo>
                    <a:pt x="94" y="12401"/>
                    <a:pt x="187" y="12680"/>
                    <a:pt x="303" y="12889"/>
                  </a:cubicBezTo>
                  <a:cubicBezTo>
                    <a:pt x="1839" y="16076"/>
                    <a:pt x="5235" y="18403"/>
                    <a:pt x="8725" y="18403"/>
                  </a:cubicBezTo>
                  <a:cubicBezTo>
                    <a:pt x="12307" y="18310"/>
                    <a:pt x="15611" y="15983"/>
                    <a:pt x="17053" y="12796"/>
                  </a:cubicBezTo>
                  <a:cubicBezTo>
                    <a:pt x="17170" y="12494"/>
                    <a:pt x="17263" y="12307"/>
                    <a:pt x="17356" y="12098"/>
                  </a:cubicBezTo>
                  <a:lnTo>
                    <a:pt x="940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6" name="Google Shape;686;p9"/>
            <p:cNvSpPr/>
            <p:nvPr/>
          </p:nvSpPr>
          <p:spPr>
            <a:xfrm>
              <a:off x="1474000" y="3960775"/>
              <a:ext cx="492050" cy="207900"/>
            </a:xfrm>
            <a:custGeom>
              <a:avLst/>
              <a:gdLst/>
              <a:ahLst/>
              <a:cxnLst/>
              <a:rect l="l" t="t" r="r" b="b"/>
              <a:pathLst>
                <a:path w="19682" h="8316" extrusionOk="0">
                  <a:moveTo>
                    <a:pt x="17751" y="0"/>
                  </a:moveTo>
                  <a:cubicBezTo>
                    <a:pt x="15611" y="2141"/>
                    <a:pt x="12889" y="3886"/>
                    <a:pt x="9795" y="4072"/>
                  </a:cubicBezTo>
                  <a:cubicBezTo>
                    <a:pt x="9524" y="4099"/>
                    <a:pt x="9250" y="4113"/>
                    <a:pt x="8975" y="4113"/>
                  </a:cubicBezTo>
                  <a:cubicBezTo>
                    <a:pt x="7172" y="4113"/>
                    <a:pt x="5319" y="3518"/>
                    <a:pt x="3886" y="2327"/>
                  </a:cubicBezTo>
                  <a:cubicBezTo>
                    <a:pt x="3397" y="1955"/>
                    <a:pt x="2420" y="303"/>
                    <a:pt x="1745" y="303"/>
                  </a:cubicBezTo>
                  <a:cubicBezTo>
                    <a:pt x="768" y="396"/>
                    <a:pt x="1" y="2327"/>
                    <a:pt x="94" y="3118"/>
                  </a:cubicBezTo>
                  <a:cubicBezTo>
                    <a:pt x="187" y="3699"/>
                    <a:pt x="582" y="4072"/>
                    <a:pt x="885" y="4560"/>
                  </a:cubicBezTo>
                  <a:cubicBezTo>
                    <a:pt x="2979" y="6906"/>
                    <a:pt x="6091" y="8315"/>
                    <a:pt x="9252" y="8315"/>
                  </a:cubicBezTo>
                  <a:cubicBezTo>
                    <a:pt x="9883" y="8315"/>
                    <a:pt x="10517" y="8259"/>
                    <a:pt x="11144" y="8143"/>
                  </a:cubicBezTo>
                  <a:cubicBezTo>
                    <a:pt x="14843" y="7561"/>
                    <a:pt x="18216" y="4956"/>
                    <a:pt x="19682" y="1559"/>
                  </a:cubicBezTo>
                  <a:cubicBezTo>
                    <a:pt x="19007" y="978"/>
                    <a:pt x="18426" y="489"/>
                    <a:pt x="177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7" name="Google Shape;687;p9"/>
            <p:cNvSpPr/>
            <p:nvPr/>
          </p:nvSpPr>
          <p:spPr>
            <a:xfrm>
              <a:off x="1566475" y="3920950"/>
              <a:ext cx="52500" cy="53425"/>
            </a:xfrm>
            <a:custGeom>
              <a:avLst/>
              <a:gdLst/>
              <a:ahLst/>
              <a:cxnLst/>
              <a:rect l="l" t="t" r="r" b="b"/>
              <a:pathLst>
                <a:path w="2100" h="2137" extrusionOk="0">
                  <a:moveTo>
                    <a:pt x="1346" y="1"/>
                  </a:moveTo>
                  <a:cubicBezTo>
                    <a:pt x="1193" y="1"/>
                    <a:pt x="1045" y="71"/>
                    <a:pt x="954" y="244"/>
                  </a:cubicBezTo>
                  <a:cubicBezTo>
                    <a:pt x="675" y="640"/>
                    <a:pt x="466" y="1012"/>
                    <a:pt x="280" y="1314"/>
                  </a:cubicBezTo>
                  <a:cubicBezTo>
                    <a:pt x="0" y="1726"/>
                    <a:pt x="360" y="2137"/>
                    <a:pt x="727" y="2137"/>
                  </a:cubicBezTo>
                  <a:cubicBezTo>
                    <a:pt x="879" y="2137"/>
                    <a:pt x="1032" y="2066"/>
                    <a:pt x="1141" y="1896"/>
                  </a:cubicBezTo>
                  <a:cubicBezTo>
                    <a:pt x="1350" y="1500"/>
                    <a:pt x="1629" y="1128"/>
                    <a:pt x="1839" y="733"/>
                  </a:cubicBezTo>
                  <a:cubicBezTo>
                    <a:pt x="2100" y="390"/>
                    <a:pt x="1708" y="1"/>
                    <a:pt x="13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8" name="Google Shape;688;p9"/>
            <p:cNvSpPr/>
            <p:nvPr/>
          </p:nvSpPr>
          <p:spPr>
            <a:xfrm>
              <a:off x="1648475" y="3965400"/>
              <a:ext cx="31450" cy="46575"/>
            </a:xfrm>
            <a:custGeom>
              <a:avLst/>
              <a:gdLst/>
              <a:ahLst/>
              <a:cxnLst/>
              <a:rect l="l" t="t" r="r" b="b"/>
              <a:pathLst>
                <a:path w="1258" h="1863" extrusionOk="0">
                  <a:moveTo>
                    <a:pt x="727" y="1"/>
                  </a:moveTo>
                  <a:cubicBezTo>
                    <a:pt x="489" y="1"/>
                    <a:pt x="283" y="167"/>
                    <a:pt x="187" y="397"/>
                  </a:cubicBezTo>
                  <a:cubicBezTo>
                    <a:pt x="187" y="700"/>
                    <a:pt x="94" y="886"/>
                    <a:pt x="94" y="1188"/>
                  </a:cubicBezTo>
                  <a:cubicBezTo>
                    <a:pt x="1" y="1467"/>
                    <a:pt x="94" y="1770"/>
                    <a:pt x="396" y="1863"/>
                  </a:cubicBezTo>
                  <a:cubicBezTo>
                    <a:pt x="676" y="1863"/>
                    <a:pt x="1071" y="1770"/>
                    <a:pt x="1071" y="1467"/>
                  </a:cubicBezTo>
                  <a:cubicBezTo>
                    <a:pt x="1164" y="1188"/>
                    <a:pt x="1164" y="886"/>
                    <a:pt x="1164" y="700"/>
                  </a:cubicBezTo>
                  <a:cubicBezTo>
                    <a:pt x="1257" y="397"/>
                    <a:pt x="1164" y="118"/>
                    <a:pt x="885" y="25"/>
                  </a:cubicBezTo>
                  <a:cubicBezTo>
                    <a:pt x="831" y="8"/>
                    <a:pt x="778" y="1"/>
                    <a:pt x="7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89" name="Google Shape;689;p9"/>
            <p:cNvSpPr/>
            <p:nvPr/>
          </p:nvSpPr>
          <p:spPr>
            <a:xfrm>
              <a:off x="1733400" y="3972375"/>
              <a:ext cx="29100" cy="46575"/>
            </a:xfrm>
            <a:custGeom>
              <a:avLst/>
              <a:gdLst/>
              <a:ahLst/>
              <a:cxnLst/>
              <a:rect l="l" t="t" r="r" b="b"/>
              <a:pathLst>
                <a:path w="1164" h="1863" extrusionOk="0">
                  <a:moveTo>
                    <a:pt x="544" y="1"/>
                  </a:moveTo>
                  <a:cubicBezTo>
                    <a:pt x="495" y="1"/>
                    <a:pt x="445" y="9"/>
                    <a:pt x="396" y="25"/>
                  </a:cubicBezTo>
                  <a:cubicBezTo>
                    <a:pt x="93" y="118"/>
                    <a:pt x="0" y="421"/>
                    <a:pt x="0" y="607"/>
                  </a:cubicBezTo>
                  <a:cubicBezTo>
                    <a:pt x="93" y="909"/>
                    <a:pt x="93" y="1188"/>
                    <a:pt x="187" y="1491"/>
                  </a:cubicBezTo>
                  <a:cubicBezTo>
                    <a:pt x="187" y="1770"/>
                    <a:pt x="582" y="1863"/>
                    <a:pt x="768" y="1863"/>
                  </a:cubicBezTo>
                  <a:cubicBezTo>
                    <a:pt x="1071" y="1770"/>
                    <a:pt x="1164" y="1491"/>
                    <a:pt x="1164" y="1188"/>
                  </a:cubicBezTo>
                  <a:cubicBezTo>
                    <a:pt x="1164" y="909"/>
                    <a:pt x="1071" y="607"/>
                    <a:pt x="1071" y="421"/>
                  </a:cubicBezTo>
                  <a:cubicBezTo>
                    <a:pt x="994" y="171"/>
                    <a:pt x="775" y="1"/>
                    <a:pt x="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0" name="Google Shape;690;p9"/>
            <p:cNvSpPr/>
            <p:nvPr/>
          </p:nvSpPr>
          <p:spPr>
            <a:xfrm>
              <a:off x="1810750" y="3944875"/>
              <a:ext cx="39000" cy="50300"/>
            </a:xfrm>
            <a:custGeom>
              <a:avLst/>
              <a:gdLst/>
              <a:ahLst/>
              <a:cxnLst/>
              <a:rect l="l" t="t" r="r" b="b"/>
              <a:pathLst>
                <a:path w="1560" h="2012" extrusionOk="0">
                  <a:moveTo>
                    <a:pt x="627" y="0"/>
                  </a:moveTo>
                  <a:cubicBezTo>
                    <a:pt x="517" y="0"/>
                    <a:pt x="403" y="22"/>
                    <a:pt x="303" y="55"/>
                  </a:cubicBezTo>
                  <a:cubicBezTo>
                    <a:pt x="94" y="264"/>
                    <a:pt x="0" y="543"/>
                    <a:pt x="94" y="753"/>
                  </a:cubicBezTo>
                  <a:cubicBezTo>
                    <a:pt x="303" y="1125"/>
                    <a:pt x="396" y="1427"/>
                    <a:pt x="582" y="1707"/>
                  </a:cubicBezTo>
                  <a:cubicBezTo>
                    <a:pt x="643" y="1904"/>
                    <a:pt x="832" y="2012"/>
                    <a:pt x="1008" y="2012"/>
                  </a:cubicBezTo>
                  <a:cubicBezTo>
                    <a:pt x="1102" y="2012"/>
                    <a:pt x="1192" y="1981"/>
                    <a:pt x="1257" y="1916"/>
                  </a:cubicBezTo>
                  <a:cubicBezTo>
                    <a:pt x="1559" y="1800"/>
                    <a:pt x="1559" y="1521"/>
                    <a:pt x="1466" y="1218"/>
                  </a:cubicBezTo>
                  <a:cubicBezTo>
                    <a:pt x="1373" y="939"/>
                    <a:pt x="1164" y="543"/>
                    <a:pt x="1071" y="264"/>
                  </a:cubicBezTo>
                  <a:cubicBezTo>
                    <a:pt x="1011" y="70"/>
                    <a:pt x="826" y="0"/>
                    <a:pt x="6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1" name="Google Shape;691;p9"/>
            <p:cNvSpPr/>
            <p:nvPr/>
          </p:nvSpPr>
          <p:spPr>
            <a:xfrm>
              <a:off x="1777025" y="3839800"/>
              <a:ext cx="31425" cy="55850"/>
            </a:xfrm>
            <a:custGeom>
              <a:avLst/>
              <a:gdLst/>
              <a:ahLst/>
              <a:cxnLst/>
              <a:rect l="l" t="t" r="r" b="b"/>
              <a:pathLst>
                <a:path w="1257" h="2234" extrusionOk="0">
                  <a:moveTo>
                    <a:pt x="582" y="1"/>
                  </a:moveTo>
                  <a:cubicBezTo>
                    <a:pt x="279" y="1"/>
                    <a:pt x="0" y="187"/>
                    <a:pt x="93" y="489"/>
                  </a:cubicBezTo>
                  <a:cubicBezTo>
                    <a:pt x="93" y="978"/>
                    <a:pt x="93" y="1350"/>
                    <a:pt x="186" y="1745"/>
                  </a:cubicBezTo>
                  <a:cubicBezTo>
                    <a:pt x="186" y="2048"/>
                    <a:pt x="396" y="2234"/>
                    <a:pt x="675" y="2234"/>
                  </a:cubicBezTo>
                  <a:cubicBezTo>
                    <a:pt x="977" y="2234"/>
                    <a:pt x="1256" y="2048"/>
                    <a:pt x="1256" y="1745"/>
                  </a:cubicBezTo>
                  <a:cubicBezTo>
                    <a:pt x="1163" y="1350"/>
                    <a:pt x="1163" y="978"/>
                    <a:pt x="1070" y="489"/>
                  </a:cubicBezTo>
                  <a:cubicBezTo>
                    <a:pt x="1070" y="187"/>
                    <a:pt x="861" y="1"/>
                    <a:pt x="58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2" name="Google Shape;692;p9"/>
            <p:cNvSpPr/>
            <p:nvPr/>
          </p:nvSpPr>
          <p:spPr>
            <a:xfrm>
              <a:off x="1667675" y="3877900"/>
              <a:ext cx="32025" cy="42750"/>
            </a:xfrm>
            <a:custGeom>
              <a:avLst/>
              <a:gdLst/>
              <a:ahLst/>
              <a:cxnLst/>
              <a:rect l="l" t="t" r="r" b="b"/>
              <a:pathLst>
                <a:path w="1281" h="1710" extrusionOk="0">
                  <a:moveTo>
                    <a:pt x="665" y="0"/>
                  </a:moveTo>
                  <a:cubicBezTo>
                    <a:pt x="454" y="0"/>
                    <a:pt x="280" y="105"/>
                    <a:pt x="210" y="314"/>
                  </a:cubicBezTo>
                  <a:cubicBezTo>
                    <a:pt x="210" y="617"/>
                    <a:pt x="210" y="803"/>
                    <a:pt x="117" y="989"/>
                  </a:cubicBezTo>
                  <a:cubicBezTo>
                    <a:pt x="1" y="1292"/>
                    <a:pt x="210" y="1571"/>
                    <a:pt x="489" y="1687"/>
                  </a:cubicBezTo>
                  <a:cubicBezTo>
                    <a:pt x="523" y="1702"/>
                    <a:pt x="562" y="1709"/>
                    <a:pt x="603" y="1709"/>
                  </a:cubicBezTo>
                  <a:cubicBezTo>
                    <a:pt x="811" y="1709"/>
                    <a:pt x="1071" y="1525"/>
                    <a:pt x="1071" y="1292"/>
                  </a:cubicBezTo>
                  <a:cubicBezTo>
                    <a:pt x="1164" y="1105"/>
                    <a:pt x="1164" y="803"/>
                    <a:pt x="1280" y="617"/>
                  </a:cubicBezTo>
                  <a:cubicBezTo>
                    <a:pt x="1280" y="314"/>
                    <a:pt x="1164" y="35"/>
                    <a:pt x="885" y="35"/>
                  </a:cubicBezTo>
                  <a:cubicBezTo>
                    <a:pt x="809" y="12"/>
                    <a:pt x="735" y="0"/>
                    <a:pt x="66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3" name="Google Shape;693;p9"/>
            <p:cNvSpPr/>
            <p:nvPr/>
          </p:nvSpPr>
          <p:spPr>
            <a:xfrm>
              <a:off x="1706650" y="3776125"/>
              <a:ext cx="26775" cy="47275"/>
            </a:xfrm>
            <a:custGeom>
              <a:avLst/>
              <a:gdLst/>
              <a:ahLst/>
              <a:cxnLst/>
              <a:rect l="l" t="t" r="r" b="b"/>
              <a:pathLst>
                <a:path w="1071" h="1891" extrusionOk="0">
                  <a:moveTo>
                    <a:pt x="535" y="0"/>
                  </a:moveTo>
                  <a:cubicBezTo>
                    <a:pt x="268" y="0"/>
                    <a:pt x="0" y="175"/>
                    <a:pt x="0" y="524"/>
                  </a:cubicBezTo>
                  <a:lnTo>
                    <a:pt x="0" y="1384"/>
                  </a:lnTo>
                  <a:cubicBezTo>
                    <a:pt x="0" y="1722"/>
                    <a:pt x="268" y="1890"/>
                    <a:pt x="535" y="1890"/>
                  </a:cubicBezTo>
                  <a:cubicBezTo>
                    <a:pt x="803" y="1890"/>
                    <a:pt x="1070" y="1722"/>
                    <a:pt x="1070" y="1384"/>
                  </a:cubicBezTo>
                  <a:lnTo>
                    <a:pt x="1070" y="524"/>
                  </a:lnTo>
                  <a:cubicBezTo>
                    <a:pt x="1070" y="175"/>
                    <a:pt x="803" y="0"/>
                    <a:pt x="5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4" name="Google Shape;694;p9"/>
          <p:cNvGrpSpPr/>
          <p:nvPr/>
        </p:nvGrpSpPr>
        <p:grpSpPr>
          <a:xfrm>
            <a:off x="5134683" y="5590109"/>
            <a:ext cx="908472" cy="904484"/>
            <a:chOff x="2302775" y="3407725"/>
            <a:chExt cx="489725" cy="487575"/>
          </a:xfrm>
        </p:grpSpPr>
        <p:sp>
          <p:nvSpPr>
            <p:cNvPr id="695" name="Google Shape;695;p9"/>
            <p:cNvSpPr/>
            <p:nvPr/>
          </p:nvSpPr>
          <p:spPr>
            <a:xfrm>
              <a:off x="2499350" y="3580400"/>
              <a:ext cx="293150" cy="314900"/>
            </a:xfrm>
            <a:custGeom>
              <a:avLst/>
              <a:gdLst/>
              <a:ahLst/>
              <a:cxnLst/>
              <a:rect l="l" t="t" r="r" b="b"/>
              <a:pathLst>
                <a:path w="11726" h="12596" extrusionOk="0">
                  <a:moveTo>
                    <a:pt x="676" y="1"/>
                  </a:moveTo>
                  <a:lnTo>
                    <a:pt x="676" y="1"/>
                  </a:lnTo>
                  <a:cubicBezTo>
                    <a:pt x="1" y="1653"/>
                    <a:pt x="1350" y="4747"/>
                    <a:pt x="1839" y="6492"/>
                  </a:cubicBezTo>
                  <a:cubicBezTo>
                    <a:pt x="2420" y="8725"/>
                    <a:pt x="3584" y="11051"/>
                    <a:pt x="5607" y="12121"/>
                  </a:cubicBezTo>
                  <a:cubicBezTo>
                    <a:pt x="6245" y="12440"/>
                    <a:pt x="6967" y="12596"/>
                    <a:pt x="7682" y="12596"/>
                  </a:cubicBezTo>
                  <a:cubicBezTo>
                    <a:pt x="9368" y="12596"/>
                    <a:pt x="11015" y="11731"/>
                    <a:pt x="11423" y="10097"/>
                  </a:cubicBezTo>
                  <a:cubicBezTo>
                    <a:pt x="11726" y="8818"/>
                    <a:pt x="11237" y="7562"/>
                    <a:pt x="10353" y="6608"/>
                  </a:cubicBezTo>
                  <a:cubicBezTo>
                    <a:pt x="9586" y="5631"/>
                    <a:pt x="8515" y="4863"/>
                    <a:pt x="7445" y="4165"/>
                  </a:cubicBezTo>
                  <a:cubicBezTo>
                    <a:pt x="5235" y="2816"/>
                    <a:pt x="3002" y="1071"/>
                    <a:pt x="6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6" name="Google Shape;696;p9"/>
            <p:cNvSpPr/>
            <p:nvPr/>
          </p:nvSpPr>
          <p:spPr>
            <a:xfrm>
              <a:off x="2302775" y="3407725"/>
              <a:ext cx="431575" cy="370225"/>
            </a:xfrm>
            <a:custGeom>
              <a:avLst/>
              <a:gdLst/>
              <a:ahLst/>
              <a:cxnLst/>
              <a:rect l="l" t="t" r="r" b="b"/>
              <a:pathLst>
                <a:path w="17263" h="14809" extrusionOk="0">
                  <a:moveTo>
                    <a:pt x="8967" y="0"/>
                  </a:moveTo>
                  <a:cubicBezTo>
                    <a:pt x="5313" y="0"/>
                    <a:pt x="2010" y="2310"/>
                    <a:pt x="768" y="6233"/>
                  </a:cubicBezTo>
                  <a:cubicBezTo>
                    <a:pt x="1" y="8560"/>
                    <a:pt x="303" y="11375"/>
                    <a:pt x="1932" y="13212"/>
                  </a:cubicBezTo>
                  <a:cubicBezTo>
                    <a:pt x="2939" y="14220"/>
                    <a:pt x="4372" y="14808"/>
                    <a:pt x="5776" y="14808"/>
                  </a:cubicBezTo>
                  <a:cubicBezTo>
                    <a:pt x="6803" y="14808"/>
                    <a:pt x="7815" y="14492"/>
                    <a:pt x="8632" y="13794"/>
                  </a:cubicBezTo>
                  <a:cubicBezTo>
                    <a:pt x="9609" y="12933"/>
                    <a:pt x="10190" y="11468"/>
                    <a:pt x="11353" y="10700"/>
                  </a:cubicBezTo>
                  <a:cubicBezTo>
                    <a:pt x="12610" y="9723"/>
                    <a:pt x="14355" y="9816"/>
                    <a:pt x="15611" y="8862"/>
                  </a:cubicBezTo>
                  <a:cubicBezTo>
                    <a:pt x="16867" y="7885"/>
                    <a:pt x="17262" y="6047"/>
                    <a:pt x="16681" y="4582"/>
                  </a:cubicBezTo>
                  <a:cubicBezTo>
                    <a:pt x="16192" y="3046"/>
                    <a:pt x="14936" y="1883"/>
                    <a:pt x="13470" y="1185"/>
                  </a:cubicBezTo>
                  <a:cubicBezTo>
                    <a:pt x="11988" y="380"/>
                    <a:pt x="10449" y="0"/>
                    <a:pt x="896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697" name="Google Shape;697;p9"/>
          <p:cNvGrpSpPr/>
          <p:nvPr/>
        </p:nvGrpSpPr>
        <p:grpSpPr>
          <a:xfrm>
            <a:off x="10676990" y="5335820"/>
            <a:ext cx="799533" cy="1040368"/>
            <a:chOff x="6936350" y="2855900"/>
            <a:chExt cx="431000" cy="560825"/>
          </a:xfrm>
        </p:grpSpPr>
        <p:sp>
          <p:nvSpPr>
            <p:cNvPr id="698" name="Google Shape;698;p9"/>
            <p:cNvSpPr/>
            <p:nvPr/>
          </p:nvSpPr>
          <p:spPr>
            <a:xfrm>
              <a:off x="7144575" y="2855900"/>
              <a:ext cx="132525" cy="214775"/>
            </a:xfrm>
            <a:custGeom>
              <a:avLst/>
              <a:gdLst/>
              <a:ahLst/>
              <a:cxnLst/>
              <a:rect l="l" t="t" r="r" b="b"/>
              <a:pathLst>
                <a:path w="5301" h="8591" extrusionOk="0">
                  <a:moveTo>
                    <a:pt x="4241" y="0"/>
                  </a:moveTo>
                  <a:cubicBezTo>
                    <a:pt x="4127" y="0"/>
                    <a:pt x="4006" y="34"/>
                    <a:pt x="3885" y="111"/>
                  </a:cubicBezTo>
                  <a:cubicBezTo>
                    <a:pt x="1466" y="1948"/>
                    <a:pt x="0" y="4763"/>
                    <a:pt x="303" y="7857"/>
                  </a:cubicBezTo>
                  <a:cubicBezTo>
                    <a:pt x="303" y="8346"/>
                    <a:pt x="687" y="8590"/>
                    <a:pt x="1059" y="8590"/>
                  </a:cubicBezTo>
                  <a:cubicBezTo>
                    <a:pt x="1431" y="8590"/>
                    <a:pt x="1792" y="8346"/>
                    <a:pt x="1745" y="7857"/>
                  </a:cubicBezTo>
                  <a:cubicBezTo>
                    <a:pt x="1559" y="5345"/>
                    <a:pt x="2629" y="2902"/>
                    <a:pt x="4653" y="1460"/>
                  </a:cubicBezTo>
                  <a:cubicBezTo>
                    <a:pt x="5300" y="970"/>
                    <a:pt x="4856" y="0"/>
                    <a:pt x="42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699" name="Google Shape;699;p9"/>
            <p:cNvSpPr/>
            <p:nvPr/>
          </p:nvSpPr>
          <p:spPr>
            <a:xfrm>
              <a:off x="6936350" y="2970950"/>
              <a:ext cx="431000" cy="445775"/>
            </a:xfrm>
            <a:custGeom>
              <a:avLst/>
              <a:gdLst/>
              <a:ahLst/>
              <a:cxnLst/>
              <a:rect l="l" t="t" r="r" b="b"/>
              <a:pathLst>
                <a:path w="17240" h="17831" extrusionOk="0">
                  <a:moveTo>
                    <a:pt x="5064" y="1"/>
                  </a:moveTo>
                  <a:cubicBezTo>
                    <a:pt x="3862" y="1"/>
                    <a:pt x="2602" y="896"/>
                    <a:pt x="1653" y="3162"/>
                  </a:cubicBezTo>
                  <a:cubicBezTo>
                    <a:pt x="1" y="6838"/>
                    <a:pt x="187" y="11305"/>
                    <a:pt x="2234" y="14887"/>
                  </a:cubicBezTo>
                  <a:cubicBezTo>
                    <a:pt x="2700" y="15655"/>
                    <a:pt x="3397" y="16539"/>
                    <a:pt x="4351" y="16632"/>
                  </a:cubicBezTo>
                  <a:cubicBezTo>
                    <a:pt x="4453" y="16648"/>
                    <a:pt x="4553" y="16656"/>
                    <a:pt x="4649" y="16656"/>
                  </a:cubicBezTo>
                  <a:cubicBezTo>
                    <a:pt x="5102" y="16656"/>
                    <a:pt x="5491" y="16486"/>
                    <a:pt x="5817" y="16237"/>
                  </a:cubicBezTo>
                  <a:cubicBezTo>
                    <a:pt x="6189" y="16911"/>
                    <a:pt x="6678" y="17493"/>
                    <a:pt x="7469" y="17493"/>
                  </a:cubicBezTo>
                  <a:cubicBezTo>
                    <a:pt x="7934" y="17493"/>
                    <a:pt x="8329" y="17400"/>
                    <a:pt x="8725" y="17214"/>
                  </a:cubicBezTo>
                  <a:cubicBezTo>
                    <a:pt x="9004" y="17493"/>
                    <a:pt x="9399" y="17702"/>
                    <a:pt x="9795" y="17795"/>
                  </a:cubicBezTo>
                  <a:cubicBezTo>
                    <a:pt x="9907" y="17819"/>
                    <a:pt x="10020" y="17831"/>
                    <a:pt x="10135" y="17831"/>
                  </a:cubicBezTo>
                  <a:cubicBezTo>
                    <a:pt x="10906" y="17831"/>
                    <a:pt x="11732" y="17324"/>
                    <a:pt x="12401" y="16818"/>
                  </a:cubicBezTo>
                  <a:cubicBezTo>
                    <a:pt x="15495" y="14213"/>
                    <a:pt x="17239" y="10048"/>
                    <a:pt x="16960" y="6070"/>
                  </a:cubicBezTo>
                  <a:cubicBezTo>
                    <a:pt x="16826" y="2984"/>
                    <a:pt x="15519" y="1772"/>
                    <a:pt x="13972" y="1772"/>
                  </a:cubicBezTo>
                  <a:cubicBezTo>
                    <a:pt x="13373" y="1772"/>
                    <a:pt x="12738" y="1954"/>
                    <a:pt x="12121" y="2278"/>
                  </a:cubicBezTo>
                  <a:cubicBezTo>
                    <a:pt x="11469" y="1300"/>
                    <a:pt x="10634" y="870"/>
                    <a:pt x="9767" y="870"/>
                  </a:cubicBezTo>
                  <a:cubicBezTo>
                    <a:pt x="9089" y="870"/>
                    <a:pt x="8391" y="1134"/>
                    <a:pt x="7748" y="1604"/>
                  </a:cubicBezTo>
                  <a:cubicBezTo>
                    <a:pt x="7037" y="628"/>
                    <a:pt x="6071" y="1"/>
                    <a:pt x="50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0" name="Google Shape;700;p9"/>
            <p:cNvSpPr/>
            <p:nvPr/>
          </p:nvSpPr>
          <p:spPr>
            <a:xfrm>
              <a:off x="7205050" y="3023250"/>
              <a:ext cx="82625" cy="324550"/>
            </a:xfrm>
            <a:custGeom>
              <a:avLst/>
              <a:gdLst/>
              <a:ahLst/>
              <a:cxnLst/>
              <a:rect l="l" t="t" r="r" b="b"/>
              <a:pathLst>
                <a:path w="3305" h="12982" extrusionOk="0">
                  <a:moveTo>
                    <a:pt x="1955" y="0"/>
                  </a:moveTo>
                  <a:lnTo>
                    <a:pt x="1955" y="0"/>
                  </a:lnTo>
                  <a:cubicBezTo>
                    <a:pt x="2141" y="1163"/>
                    <a:pt x="2234" y="2327"/>
                    <a:pt x="2234" y="3397"/>
                  </a:cubicBezTo>
                  <a:cubicBezTo>
                    <a:pt x="2234" y="4467"/>
                    <a:pt x="2141" y="5630"/>
                    <a:pt x="2048" y="6677"/>
                  </a:cubicBezTo>
                  <a:cubicBezTo>
                    <a:pt x="1839" y="7747"/>
                    <a:pt x="1559" y="8817"/>
                    <a:pt x="1257" y="9887"/>
                  </a:cubicBezTo>
                  <a:cubicBezTo>
                    <a:pt x="978" y="10957"/>
                    <a:pt x="489" y="11911"/>
                    <a:pt x="1" y="12981"/>
                  </a:cubicBezTo>
                  <a:cubicBezTo>
                    <a:pt x="885" y="12214"/>
                    <a:pt x="1559" y="11237"/>
                    <a:pt x="2141" y="10166"/>
                  </a:cubicBezTo>
                  <a:cubicBezTo>
                    <a:pt x="2630" y="9120"/>
                    <a:pt x="3002" y="8049"/>
                    <a:pt x="3118" y="6886"/>
                  </a:cubicBezTo>
                  <a:cubicBezTo>
                    <a:pt x="3304" y="5723"/>
                    <a:pt x="3304" y="4467"/>
                    <a:pt x="3118" y="3304"/>
                  </a:cubicBezTo>
                  <a:cubicBezTo>
                    <a:pt x="2909" y="2140"/>
                    <a:pt x="2537" y="1070"/>
                    <a:pt x="195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1" name="Google Shape;701;p9"/>
            <p:cNvSpPr/>
            <p:nvPr/>
          </p:nvSpPr>
          <p:spPr>
            <a:xfrm>
              <a:off x="7045125" y="3132000"/>
              <a:ext cx="36650" cy="244875"/>
            </a:xfrm>
            <a:custGeom>
              <a:avLst/>
              <a:gdLst/>
              <a:ahLst/>
              <a:cxnLst/>
              <a:rect l="l" t="t" r="r" b="b"/>
              <a:pathLst>
                <a:path w="1466" h="9795" extrusionOk="0">
                  <a:moveTo>
                    <a:pt x="884" y="1"/>
                  </a:moveTo>
                  <a:cubicBezTo>
                    <a:pt x="582" y="792"/>
                    <a:pt x="303" y="1559"/>
                    <a:pt x="210" y="2443"/>
                  </a:cubicBezTo>
                  <a:cubicBezTo>
                    <a:pt x="93" y="3211"/>
                    <a:pt x="0" y="4072"/>
                    <a:pt x="93" y="4956"/>
                  </a:cubicBezTo>
                  <a:cubicBezTo>
                    <a:pt x="210" y="5816"/>
                    <a:pt x="303" y="6607"/>
                    <a:pt x="489" y="7468"/>
                  </a:cubicBezTo>
                  <a:cubicBezTo>
                    <a:pt x="791" y="8259"/>
                    <a:pt x="1070" y="9027"/>
                    <a:pt x="1466" y="9795"/>
                  </a:cubicBezTo>
                  <a:cubicBezTo>
                    <a:pt x="1466" y="8934"/>
                    <a:pt x="1466" y="8050"/>
                    <a:pt x="1373" y="7282"/>
                  </a:cubicBezTo>
                  <a:lnTo>
                    <a:pt x="1256" y="4863"/>
                  </a:lnTo>
                  <a:lnTo>
                    <a:pt x="1163" y="2443"/>
                  </a:lnTo>
                  <a:cubicBezTo>
                    <a:pt x="1070" y="1652"/>
                    <a:pt x="1070" y="792"/>
                    <a:pt x="88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2" name="Google Shape;702;p9"/>
          <p:cNvGrpSpPr/>
          <p:nvPr/>
        </p:nvGrpSpPr>
        <p:grpSpPr>
          <a:xfrm>
            <a:off x="5438394" y="8381"/>
            <a:ext cx="907941" cy="826489"/>
            <a:chOff x="853450" y="2614875"/>
            <a:chExt cx="654325" cy="595625"/>
          </a:xfrm>
        </p:grpSpPr>
        <p:sp>
          <p:nvSpPr>
            <p:cNvPr id="703" name="Google Shape;703;p9"/>
            <p:cNvSpPr/>
            <p:nvPr/>
          </p:nvSpPr>
          <p:spPr>
            <a:xfrm>
              <a:off x="853450" y="2614875"/>
              <a:ext cx="654325" cy="595625"/>
            </a:xfrm>
            <a:custGeom>
              <a:avLst/>
              <a:gdLst/>
              <a:ahLst/>
              <a:cxnLst/>
              <a:rect l="l" t="t" r="r" b="b"/>
              <a:pathLst>
                <a:path w="26173" h="23825" extrusionOk="0">
                  <a:moveTo>
                    <a:pt x="5393" y="0"/>
                  </a:moveTo>
                  <a:cubicBezTo>
                    <a:pt x="4603" y="0"/>
                    <a:pt x="3804" y="213"/>
                    <a:pt x="3024" y="725"/>
                  </a:cubicBezTo>
                  <a:cubicBezTo>
                    <a:pt x="0" y="2656"/>
                    <a:pt x="1280" y="5564"/>
                    <a:pt x="2722" y="8100"/>
                  </a:cubicBezTo>
                  <a:cubicBezTo>
                    <a:pt x="4769" y="11380"/>
                    <a:pt x="5932" y="14590"/>
                    <a:pt x="7677" y="18080"/>
                  </a:cubicBezTo>
                  <a:cubicBezTo>
                    <a:pt x="9333" y="21392"/>
                    <a:pt x="12897" y="23824"/>
                    <a:pt x="16577" y="23824"/>
                  </a:cubicBezTo>
                  <a:cubicBezTo>
                    <a:pt x="16774" y="23824"/>
                    <a:pt x="16971" y="23817"/>
                    <a:pt x="17169" y="23803"/>
                  </a:cubicBezTo>
                  <a:cubicBezTo>
                    <a:pt x="21054" y="23594"/>
                    <a:pt x="24730" y="20592"/>
                    <a:pt x="25497" y="16731"/>
                  </a:cubicBezTo>
                  <a:cubicBezTo>
                    <a:pt x="26172" y="12939"/>
                    <a:pt x="23753" y="8681"/>
                    <a:pt x="20077" y="7518"/>
                  </a:cubicBezTo>
                  <a:cubicBezTo>
                    <a:pt x="15122" y="6053"/>
                    <a:pt x="13958" y="5471"/>
                    <a:pt x="10190" y="2191"/>
                  </a:cubicBezTo>
                  <a:cubicBezTo>
                    <a:pt x="8858" y="1051"/>
                    <a:pt x="7149" y="0"/>
                    <a:pt x="5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4" name="Google Shape;704;p9"/>
            <p:cNvSpPr/>
            <p:nvPr/>
          </p:nvSpPr>
          <p:spPr>
            <a:xfrm>
              <a:off x="923825" y="2677650"/>
              <a:ext cx="518800" cy="471900"/>
            </a:xfrm>
            <a:custGeom>
              <a:avLst/>
              <a:gdLst/>
              <a:ahLst/>
              <a:cxnLst/>
              <a:rect l="l" t="t" r="r" b="b"/>
              <a:pathLst>
                <a:path w="20752" h="18876" extrusionOk="0">
                  <a:moveTo>
                    <a:pt x="4196" y="0"/>
                  </a:moveTo>
                  <a:cubicBezTo>
                    <a:pt x="3578" y="0"/>
                    <a:pt x="2949" y="159"/>
                    <a:pt x="2326" y="541"/>
                  </a:cubicBezTo>
                  <a:cubicBezTo>
                    <a:pt x="0" y="2099"/>
                    <a:pt x="977" y="4426"/>
                    <a:pt x="2140" y="6357"/>
                  </a:cubicBezTo>
                  <a:cubicBezTo>
                    <a:pt x="3792" y="8985"/>
                    <a:pt x="4653" y="11498"/>
                    <a:pt x="6025" y="14313"/>
                  </a:cubicBezTo>
                  <a:cubicBezTo>
                    <a:pt x="7344" y="16950"/>
                    <a:pt x="10328" y="18876"/>
                    <a:pt x="13372" y="18876"/>
                  </a:cubicBezTo>
                  <a:cubicBezTo>
                    <a:pt x="13443" y="18876"/>
                    <a:pt x="13515" y="18875"/>
                    <a:pt x="13586" y="18872"/>
                  </a:cubicBezTo>
                  <a:cubicBezTo>
                    <a:pt x="16680" y="18663"/>
                    <a:pt x="19588" y="16244"/>
                    <a:pt x="20170" y="13243"/>
                  </a:cubicBezTo>
                  <a:cubicBezTo>
                    <a:pt x="20751" y="10242"/>
                    <a:pt x="18821" y="6845"/>
                    <a:pt x="15796" y="5961"/>
                  </a:cubicBezTo>
                  <a:cubicBezTo>
                    <a:pt x="12028" y="4798"/>
                    <a:pt x="11050" y="4333"/>
                    <a:pt x="8049" y="1704"/>
                  </a:cubicBezTo>
                  <a:cubicBezTo>
                    <a:pt x="6965" y="829"/>
                    <a:pt x="5609" y="0"/>
                    <a:pt x="419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5" name="Google Shape;705;p9"/>
            <p:cNvSpPr/>
            <p:nvPr/>
          </p:nvSpPr>
          <p:spPr>
            <a:xfrm>
              <a:off x="1112825" y="2883475"/>
              <a:ext cx="217925" cy="169225"/>
            </a:xfrm>
            <a:custGeom>
              <a:avLst/>
              <a:gdLst/>
              <a:ahLst/>
              <a:cxnLst/>
              <a:rect l="l" t="t" r="r" b="b"/>
              <a:pathLst>
                <a:path w="8717" h="6769" extrusionOk="0">
                  <a:moveTo>
                    <a:pt x="4718" y="0"/>
                  </a:moveTo>
                  <a:cubicBezTo>
                    <a:pt x="4385" y="0"/>
                    <a:pt x="4043" y="54"/>
                    <a:pt x="3700" y="171"/>
                  </a:cubicBezTo>
                  <a:cubicBezTo>
                    <a:pt x="1257" y="938"/>
                    <a:pt x="1" y="4335"/>
                    <a:pt x="2327" y="5987"/>
                  </a:cubicBezTo>
                  <a:cubicBezTo>
                    <a:pt x="3040" y="6406"/>
                    <a:pt x="3808" y="6768"/>
                    <a:pt x="4600" y="6768"/>
                  </a:cubicBezTo>
                  <a:cubicBezTo>
                    <a:pt x="4687" y="6768"/>
                    <a:pt x="4775" y="6764"/>
                    <a:pt x="4863" y="6754"/>
                  </a:cubicBezTo>
                  <a:cubicBezTo>
                    <a:pt x="6305" y="6754"/>
                    <a:pt x="7562" y="5777"/>
                    <a:pt x="8050" y="4521"/>
                  </a:cubicBezTo>
                  <a:cubicBezTo>
                    <a:pt x="8717" y="2340"/>
                    <a:pt x="6911" y="0"/>
                    <a:pt x="47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grpSp>
        <p:nvGrpSpPr>
          <p:cNvPr id="706" name="Google Shape;706;p9"/>
          <p:cNvGrpSpPr/>
          <p:nvPr/>
        </p:nvGrpSpPr>
        <p:grpSpPr>
          <a:xfrm>
            <a:off x="499876" y="2387841"/>
            <a:ext cx="566491" cy="1013655"/>
            <a:chOff x="478300" y="2547225"/>
            <a:chExt cx="305375" cy="546425"/>
          </a:xfrm>
        </p:grpSpPr>
        <p:sp>
          <p:nvSpPr>
            <p:cNvPr id="707" name="Google Shape;707;p9"/>
            <p:cNvSpPr/>
            <p:nvPr/>
          </p:nvSpPr>
          <p:spPr>
            <a:xfrm>
              <a:off x="478300" y="2547225"/>
              <a:ext cx="305375" cy="546425"/>
            </a:xfrm>
            <a:custGeom>
              <a:avLst/>
              <a:gdLst/>
              <a:ahLst/>
              <a:cxnLst/>
              <a:rect l="l" t="t" r="r" b="b"/>
              <a:pathLst>
                <a:path w="12215" h="21857" extrusionOk="0">
                  <a:moveTo>
                    <a:pt x="11049" y="1"/>
                  </a:moveTo>
                  <a:cubicBezTo>
                    <a:pt x="9880" y="1"/>
                    <a:pt x="8063" y="1752"/>
                    <a:pt x="7352" y="2663"/>
                  </a:cubicBezTo>
                  <a:cubicBezTo>
                    <a:pt x="2909" y="7991"/>
                    <a:pt x="280" y="14877"/>
                    <a:pt x="1" y="21856"/>
                  </a:cubicBezTo>
                  <a:cubicBezTo>
                    <a:pt x="4444" y="18855"/>
                    <a:pt x="8027" y="14481"/>
                    <a:pt x="10167" y="9433"/>
                  </a:cubicBezTo>
                  <a:cubicBezTo>
                    <a:pt x="11051" y="7223"/>
                    <a:pt x="12215" y="4106"/>
                    <a:pt x="12098" y="1686"/>
                  </a:cubicBezTo>
                  <a:cubicBezTo>
                    <a:pt x="12067" y="450"/>
                    <a:pt x="11641" y="1"/>
                    <a:pt x="110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8" name="Google Shape;708;p9"/>
            <p:cNvSpPr/>
            <p:nvPr/>
          </p:nvSpPr>
          <p:spPr>
            <a:xfrm>
              <a:off x="667325" y="2599075"/>
              <a:ext cx="94250" cy="87650"/>
            </a:xfrm>
            <a:custGeom>
              <a:avLst/>
              <a:gdLst/>
              <a:ahLst/>
              <a:cxnLst/>
              <a:rect l="l" t="t" r="r" b="b"/>
              <a:pathLst>
                <a:path w="3770" h="3506" extrusionOk="0">
                  <a:moveTo>
                    <a:pt x="1881" y="0"/>
                  </a:moveTo>
                  <a:cubicBezTo>
                    <a:pt x="1058" y="0"/>
                    <a:pt x="182" y="730"/>
                    <a:pt x="94" y="1543"/>
                  </a:cubicBezTo>
                  <a:cubicBezTo>
                    <a:pt x="1" y="2520"/>
                    <a:pt x="768" y="3497"/>
                    <a:pt x="1746" y="3497"/>
                  </a:cubicBezTo>
                  <a:cubicBezTo>
                    <a:pt x="1793" y="3503"/>
                    <a:pt x="1841" y="3505"/>
                    <a:pt x="1889" y="3505"/>
                  </a:cubicBezTo>
                  <a:cubicBezTo>
                    <a:pt x="2712" y="3505"/>
                    <a:pt x="3589" y="2774"/>
                    <a:pt x="3676" y="1939"/>
                  </a:cubicBezTo>
                  <a:cubicBezTo>
                    <a:pt x="3769" y="962"/>
                    <a:pt x="3002" y="101"/>
                    <a:pt x="2025" y="8"/>
                  </a:cubicBezTo>
                  <a:cubicBezTo>
                    <a:pt x="1977" y="3"/>
                    <a:pt x="1929" y="0"/>
                    <a:pt x="18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09" name="Google Shape;709;p9"/>
            <p:cNvSpPr/>
            <p:nvPr/>
          </p:nvSpPr>
          <p:spPr>
            <a:xfrm>
              <a:off x="613825" y="2695625"/>
              <a:ext cx="94250" cy="87725"/>
            </a:xfrm>
            <a:custGeom>
              <a:avLst/>
              <a:gdLst/>
              <a:ahLst/>
              <a:cxnLst/>
              <a:rect l="l" t="t" r="r" b="b"/>
              <a:pathLst>
                <a:path w="3770" h="3509" extrusionOk="0">
                  <a:moveTo>
                    <a:pt x="1884" y="0"/>
                  </a:moveTo>
                  <a:cubicBezTo>
                    <a:pt x="1061" y="0"/>
                    <a:pt x="182" y="752"/>
                    <a:pt x="94" y="1566"/>
                  </a:cubicBezTo>
                  <a:cubicBezTo>
                    <a:pt x="0" y="2543"/>
                    <a:pt x="768" y="3404"/>
                    <a:pt x="1745" y="3497"/>
                  </a:cubicBezTo>
                  <a:cubicBezTo>
                    <a:pt x="1802" y="3505"/>
                    <a:pt x="1860" y="3509"/>
                    <a:pt x="1917" y="3509"/>
                  </a:cubicBezTo>
                  <a:cubicBezTo>
                    <a:pt x="2731" y="3509"/>
                    <a:pt x="3589" y="2766"/>
                    <a:pt x="3676" y="1962"/>
                  </a:cubicBezTo>
                  <a:cubicBezTo>
                    <a:pt x="3769" y="985"/>
                    <a:pt x="3001" y="124"/>
                    <a:pt x="2024" y="8"/>
                  </a:cubicBezTo>
                  <a:cubicBezTo>
                    <a:pt x="1978" y="3"/>
                    <a:pt x="1931" y="0"/>
                    <a:pt x="188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0" name="Google Shape;710;p9"/>
            <p:cNvSpPr/>
            <p:nvPr/>
          </p:nvSpPr>
          <p:spPr>
            <a:xfrm>
              <a:off x="572525" y="2795250"/>
              <a:ext cx="91925" cy="89875"/>
            </a:xfrm>
            <a:custGeom>
              <a:avLst/>
              <a:gdLst/>
              <a:ahLst/>
              <a:cxnLst/>
              <a:rect l="l" t="t" r="r" b="b"/>
              <a:pathLst>
                <a:path w="3677" h="3595" extrusionOk="0">
                  <a:moveTo>
                    <a:pt x="2048" y="1"/>
                  </a:moveTo>
                  <a:cubicBezTo>
                    <a:pt x="1071" y="1"/>
                    <a:pt x="94" y="675"/>
                    <a:pt x="94" y="1653"/>
                  </a:cubicBezTo>
                  <a:cubicBezTo>
                    <a:pt x="1" y="2630"/>
                    <a:pt x="768" y="3490"/>
                    <a:pt x="1652" y="3583"/>
                  </a:cubicBezTo>
                  <a:cubicBezTo>
                    <a:pt x="1717" y="3591"/>
                    <a:pt x="1781" y="3595"/>
                    <a:pt x="1844" y="3595"/>
                  </a:cubicBezTo>
                  <a:cubicBezTo>
                    <a:pt x="2740" y="3595"/>
                    <a:pt x="3496" y="2846"/>
                    <a:pt x="3583" y="1955"/>
                  </a:cubicBezTo>
                  <a:cubicBezTo>
                    <a:pt x="3676" y="1071"/>
                    <a:pt x="2909" y="94"/>
                    <a:pt x="204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  <p:sp>
          <p:nvSpPr>
            <p:cNvPr id="711" name="Google Shape;711;p9"/>
            <p:cNvSpPr/>
            <p:nvPr/>
          </p:nvSpPr>
          <p:spPr>
            <a:xfrm>
              <a:off x="519025" y="2884625"/>
              <a:ext cx="94825" cy="87750"/>
            </a:xfrm>
            <a:custGeom>
              <a:avLst/>
              <a:gdLst/>
              <a:ahLst/>
              <a:cxnLst/>
              <a:rect l="l" t="t" r="r" b="b"/>
              <a:pathLst>
                <a:path w="3793" h="3510" extrusionOk="0">
                  <a:moveTo>
                    <a:pt x="1904" y="1"/>
                  </a:moveTo>
                  <a:cubicBezTo>
                    <a:pt x="1063" y="1"/>
                    <a:pt x="205" y="753"/>
                    <a:pt x="117" y="1567"/>
                  </a:cubicBezTo>
                  <a:cubicBezTo>
                    <a:pt x="0" y="2544"/>
                    <a:pt x="791" y="3498"/>
                    <a:pt x="1745" y="3498"/>
                  </a:cubicBezTo>
                  <a:cubicBezTo>
                    <a:pt x="1804" y="3506"/>
                    <a:pt x="1863" y="3509"/>
                    <a:pt x="1922" y="3509"/>
                  </a:cubicBezTo>
                  <a:cubicBezTo>
                    <a:pt x="2755" y="3509"/>
                    <a:pt x="3612" y="2766"/>
                    <a:pt x="3699" y="1963"/>
                  </a:cubicBezTo>
                  <a:cubicBezTo>
                    <a:pt x="3792" y="985"/>
                    <a:pt x="3025" y="125"/>
                    <a:pt x="2048" y="8"/>
                  </a:cubicBezTo>
                  <a:cubicBezTo>
                    <a:pt x="2000" y="3"/>
                    <a:pt x="1952" y="1"/>
                    <a:pt x="190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89"/>
            </a:p>
          </p:txBody>
        </p:sp>
      </p:grpSp>
      <p:sp>
        <p:nvSpPr>
          <p:cNvPr id="712" name="Google Shape;712;p9"/>
          <p:cNvSpPr txBox="1">
            <a:spLocks noGrp="1"/>
          </p:cNvSpPr>
          <p:nvPr>
            <p:ph type="subTitle" idx="1"/>
          </p:nvPr>
        </p:nvSpPr>
        <p:spPr>
          <a:xfrm>
            <a:off x="3378600" y="3300167"/>
            <a:ext cx="5434800" cy="1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2133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713" name="Google Shape;713;p9"/>
          <p:cNvSpPr txBox="1">
            <a:spLocks noGrp="1"/>
          </p:cNvSpPr>
          <p:nvPr>
            <p:ph type="title"/>
          </p:nvPr>
        </p:nvSpPr>
        <p:spPr>
          <a:xfrm>
            <a:off x="2736800" y="1872927"/>
            <a:ext cx="6718400" cy="132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200"/>
              <a:buNone/>
              <a:defRPr sz="9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2993906"/>
      </p:ext>
    </p:extLst>
  </p:cSld>
  <p:clrMapOvr>
    <a:masterClrMapping/>
  </p:clrMapOvr>
  <p:transition spd="slow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669882" y="2588281"/>
            <a:ext cx="10852237" cy="899167"/>
          </a:xfrm>
        </p:spPr>
        <p:txBody>
          <a:bodyPr lIns="101600" tIns="38100" rIns="25400" bIns="38100" anchor="t" anchorCtr="0">
            <a:noAutofit/>
          </a:bodyPr>
          <a:lstStyle>
            <a:lvl1pPr algn="ctr">
              <a:defRPr sz="5400" b="0" spc="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669882" y="3566160"/>
            <a:ext cx="10852237" cy="950984"/>
          </a:xfrm>
        </p:spPr>
        <p:txBody>
          <a:bodyPr lIns="101600" tIns="38100" rIns="76200" bIns="38100"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139987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51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69882" y="1296000"/>
            <a:ext cx="10852237" cy="5041355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579495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930" y="3808730"/>
            <a:ext cx="10852237" cy="624845"/>
          </a:xfrm>
        </p:spPr>
        <p:txBody>
          <a:bodyPr lIns="101600" tIns="38100" rIns="63500" bIns="38100" anchor="t" anchorCtr="0">
            <a:noAutofit/>
          </a:bodyPr>
          <a:lstStyle>
            <a:lvl1pPr>
              <a:defRPr sz="3600" b="0" u="none" strike="noStrike" kern="1200" cap="none" spc="300" normalizeH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69925" y="4511675"/>
            <a:ext cx="10852237" cy="1077985"/>
          </a:xfrm>
        </p:spPr>
        <p:txBody>
          <a:bodyPr lIns="101600" tIns="38100" rIns="76200" bIns="38100">
            <a:noAutofit/>
          </a:bodyPr>
          <a:lstStyle>
            <a:lvl1pPr marL="0" indent="0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04182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238877" y="1296000"/>
            <a:ext cx="5283242" cy="5040000"/>
          </a:xfrm>
        </p:spPr>
        <p:txBody>
          <a:bodyPr>
            <a:noAutofit/>
          </a:bodyPr>
          <a:lstStyle>
            <a:lvl1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3178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69882" y="432000"/>
            <a:ext cx="10852237" cy="648000"/>
          </a:xfrm>
        </p:spPr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69930" y="1296000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69925" y="1789043"/>
            <a:ext cx="5283200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296000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789043"/>
            <a:ext cx="5283242" cy="4552234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743504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 vert="horz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79905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45967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69930" y="1296000"/>
            <a:ext cx="5283242" cy="5040000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238925" y="1296000"/>
            <a:ext cx="5283242" cy="50400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2023/5/6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10115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indent="0" eaLnBrk="1" fontAlgn="auto" latinLnBrk="0" hangingPunct="1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35547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69930" y="952508"/>
            <a:ext cx="10852237" cy="50400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45319995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669882" y="2588281"/>
            <a:ext cx="10852237" cy="899167"/>
          </a:xfrm>
        </p:spPr>
        <p:txBody>
          <a:bodyPr vert="horz" lIns="101600" tIns="38100" rIns="25400" bIns="38100" rtlCol="0" anchor="t" anchorCtr="0">
            <a:no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5400" b="0" i="0" u="none" strike="noStrike" kern="1200" cap="none" spc="600" normalizeH="0" baseline="0" noProof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047368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09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943767" y="721617"/>
            <a:ext cx="6304400" cy="24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2100" y="3158317"/>
            <a:ext cx="5148000" cy="5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93772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2571900" y="2500025"/>
            <a:ext cx="7048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>
            <a:off x="3934600" y="725459"/>
            <a:ext cx="4322800" cy="177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572000" y="3622425"/>
            <a:ext cx="7048000" cy="60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" name="Google Shape;15;p3"/>
          <p:cNvGrpSpPr/>
          <p:nvPr/>
        </p:nvGrpSpPr>
        <p:grpSpPr>
          <a:xfrm>
            <a:off x="-184466" y="3531522"/>
            <a:ext cx="7748415" cy="2195639"/>
            <a:chOff x="664583" y="2178018"/>
            <a:chExt cx="7577664" cy="2147253"/>
          </a:xfrm>
        </p:grpSpPr>
        <p:sp>
          <p:nvSpPr>
            <p:cNvPr id="16" name="Google Shape;16;p3"/>
            <p:cNvSpPr/>
            <p:nvPr/>
          </p:nvSpPr>
          <p:spPr>
            <a:xfrm>
              <a:off x="5273338" y="2815889"/>
              <a:ext cx="2968910" cy="1502773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664583" y="2178018"/>
              <a:ext cx="4227389" cy="214725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4432316" y="3407105"/>
              <a:ext cx="1802963" cy="911578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9" name="Google Shape;19;p3"/>
          <p:cNvSpPr/>
          <p:nvPr/>
        </p:nvSpPr>
        <p:spPr>
          <a:xfrm>
            <a:off x="464867" y="822601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10054534" y="2222334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" name="Google Shape;21;p3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22" name="Google Shape;22;p3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23" name="Google Shape;23;p3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4" name="Google Shape;24;p3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5" name="Google Shape;25;p3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26" name="Google Shape;26;p3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62972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950967" y="1604600"/>
            <a:ext cx="10290000" cy="453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 flipH="1">
            <a:off x="-542806" y="4476834"/>
            <a:ext cx="1750607" cy="483116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4"/>
          <p:cNvSpPr/>
          <p:nvPr/>
        </p:nvSpPr>
        <p:spPr>
          <a:xfrm flipH="1">
            <a:off x="9417779" y="381767"/>
            <a:ext cx="3237667" cy="89350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84696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1"/>
          </p:nvPr>
        </p:nvSpPr>
        <p:spPr>
          <a:xfrm>
            <a:off x="2022084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2"/>
          </p:nvPr>
        </p:nvSpPr>
        <p:spPr>
          <a:xfrm>
            <a:off x="7403491" y="2648892"/>
            <a:ext cx="3631200" cy="138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title" idx="3"/>
          </p:nvPr>
        </p:nvSpPr>
        <p:spPr>
          <a:xfrm>
            <a:off x="2025441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title" idx="4"/>
          </p:nvPr>
        </p:nvSpPr>
        <p:spPr>
          <a:xfrm>
            <a:off x="7403507" y="2113067"/>
            <a:ext cx="3631200" cy="7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8" name="Google Shape;38;p5"/>
          <p:cNvSpPr/>
          <p:nvPr/>
        </p:nvSpPr>
        <p:spPr>
          <a:xfrm>
            <a:off x="-176977" y="4463606"/>
            <a:ext cx="2791537" cy="1417929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9" name="Google Shape;39;p5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40" name="Google Shape;40;p5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41" name="Google Shape;41;p5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42;p5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43;p5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p5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45" name="Google Shape;45;p5"/>
          <p:cNvGrpSpPr/>
          <p:nvPr/>
        </p:nvGrpSpPr>
        <p:grpSpPr>
          <a:xfrm>
            <a:off x="963193" y="4625732"/>
            <a:ext cx="2680079" cy="1382920"/>
            <a:chOff x="170200" y="992400"/>
            <a:chExt cx="7153234" cy="3691066"/>
          </a:xfrm>
        </p:grpSpPr>
        <p:sp>
          <p:nvSpPr>
            <p:cNvPr id="46" name="Google Shape;46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7" name="Google Shape;47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8" name="Google Shape;48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9" name="Google Shape;49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0" name="Google Shape;50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1" name="Google Shape;51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2" name="Google Shape;52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3" name="Google Shape;53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" name="Google Shape;54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" name="Google Shape;55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6" name="Google Shape;56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7" name="Google Shape;57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8" name="Google Shape;58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" name="Google Shape;59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" name="Google Shape;60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" name="Google Shape;61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" name="Google Shape;62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3" name="Google Shape;63;p5"/>
          <p:cNvGrpSpPr/>
          <p:nvPr/>
        </p:nvGrpSpPr>
        <p:grpSpPr>
          <a:xfrm>
            <a:off x="3495626" y="4625732"/>
            <a:ext cx="2680079" cy="1382920"/>
            <a:chOff x="170200" y="992400"/>
            <a:chExt cx="7153234" cy="3691066"/>
          </a:xfrm>
        </p:grpSpPr>
        <p:sp>
          <p:nvSpPr>
            <p:cNvPr id="64" name="Google Shape;64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" name="Google Shape;65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6" name="Google Shape;66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7" name="Google Shape;67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" name="Google Shape;68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" name="Google Shape;69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" name="Google Shape;70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" name="Google Shape;71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" name="Google Shape;72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" name="Google Shape;73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" name="Google Shape;74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" name="Google Shape;75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" name="Google Shape;76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" name="Google Shape;77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" name="Google Shape;78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" name="Google Shape;79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" name="Google Shape;80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" name="Google Shape;81;p5"/>
          <p:cNvGrpSpPr/>
          <p:nvPr/>
        </p:nvGrpSpPr>
        <p:grpSpPr>
          <a:xfrm>
            <a:off x="6028089" y="4625732"/>
            <a:ext cx="2680079" cy="1382920"/>
            <a:chOff x="170200" y="992400"/>
            <a:chExt cx="7153234" cy="3691066"/>
          </a:xfrm>
        </p:grpSpPr>
        <p:sp>
          <p:nvSpPr>
            <p:cNvPr id="82" name="Google Shape;82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" name="Google Shape;83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9" name="Google Shape;89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0" name="Google Shape;90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1" name="Google Shape;91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2" name="Google Shape;92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3" name="Google Shape;93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4" name="Google Shape;94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5" name="Google Shape;95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" name="Google Shape;96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" name="Google Shape;97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" name="Google Shape;98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9" name="Google Shape;99;p5"/>
          <p:cNvGrpSpPr/>
          <p:nvPr/>
        </p:nvGrpSpPr>
        <p:grpSpPr>
          <a:xfrm>
            <a:off x="8560522" y="4625732"/>
            <a:ext cx="2680079" cy="1382920"/>
            <a:chOff x="170200" y="992400"/>
            <a:chExt cx="7153234" cy="3691066"/>
          </a:xfrm>
        </p:grpSpPr>
        <p:sp>
          <p:nvSpPr>
            <p:cNvPr id="100" name="Google Shape;100;p5"/>
            <p:cNvSpPr/>
            <p:nvPr/>
          </p:nvSpPr>
          <p:spPr>
            <a:xfrm>
              <a:off x="170200" y="173743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1" name="Google Shape;101;p5"/>
            <p:cNvSpPr/>
            <p:nvPr/>
          </p:nvSpPr>
          <p:spPr>
            <a:xfrm>
              <a:off x="170200" y="3329752"/>
              <a:ext cx="7153234" cy="983657"/>
            </a:xfrm>
            <a:custGeom>
              <a:avLst/>
              <a:gdLst/>
              <a:ahLst/>
              <a:cxnLst/>
              <a:rect l="l" t="t" r="r" b="b"/>
              <a:pathLst>
                <a:path w="89752" h="12342" extrusionOk="0">
                  <a:moveTo>
                    <a:pt x="0" y="0"/>
                  </a:moveTo>
                  <a:lnTo>
                    <a:pt x="0" y="12342"/>
                  </a:lnTo>
                  <a:lnTo>
                    <a:pt x="89751" y="12342"/>
                  </a:lnTo>
                  <a:lnTo>
                    <a:pt x="8975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2" name="Google Shape;102;p5"/>
            <p:cNvSpPr/>
            <p:nvPr/>
          </p:nvSpPr>
          <p:spPr>
            <a:xfrm>
              <a:off x="576748" y="992400"/>
              <a:ext cx="983737" cy="3691066"/>
            </a:xfrm>
            <a:custGeom>
              <a:avLst/>
              <a:gdLst/>
              <a:ahLst/>
              <a:cxnLst/>
              <a:rect l="l" t="t" r="r" b="b"/>
              <a:pathLst>
                <a:path w="1234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31" y="7363"/>
                  </a:cubicBezTo>
                  <a:lnTo>
                    <a:pt x="31" y="46312"/>
                  </a:lnTo>
                  <a:lnTo>
                    <a:pt x="12342" y="46312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3" name="Google Shape;103;p5"/>
            <p:cNvSpPr/>
            <p:nvPr/>
          </p:nvSpPr>
          <p:spPr>
            <a:xfrm>
              <a:off x="978514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4" name="Google Shape;104;p5"/>
            <p:cNvSpPr/>
            <p:nvPr/>
          </p:nvSpPr>
          <p:spPr>
            <a:xfrm>
              <a:off x="978514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1915861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6" name="Google Shape;106;p5"/>
            <p:cNvSpPr/>
            <p:nvPr/>
          </p:nvSpPr>
          <p:spPr>
            <a:xfrm>
              <a:off x="2317547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7" name="Google Shape;107;p5"/>
            <p:cNvSpPr/>
            <p:nvPr/>
          </p:nvSpPr>
          <p:spPr>
            <a:xfrm>
              <a:off x="2317547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" name="Google Shape;108;p5"/>
            <p:cNvSpPr/>
            <p:nvPr/>
          </p:nvSpPr>
          <p:spPr>
            <a:xfrm>
              <a:off x="3254894" y="992400"/>
              <a:ext cx="986208" cy="3691066"/>
            </a:xfrm>
            <a:custGeom>
              <a:avLst/>
              <a:gdLst/>
              <a:ahLst/>
              <a:cxnLst/>
              <a:rect l="l" t="t" r="r" b="b"/>
              <a:pathLst>
                <a:path w="12374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6" y="184"/>
                  </a:cubicBezTo>
                  <a:lnTo>
                    <a:pt x="154" y="6966"/>
                  </a:lnTo>
                  <a:cubicBezTo>
                    <a:pt x="62" y="7057"/>
                    <a:pt x="1" y="7210"/>
                    <a:pt x="32" y="7363"/>
                  </a:cubicBezTo>
                  <a:lnTo>
                    <a:pt x="32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3" y="7363"/>
                  </a:lnTo>
                  <a:cubicBezTo>
                    <a:pt x="12343" y="7210"/>
                    <a:pt x="12281" y="7057"/>
                    <a:pt x="12190" y="6966"/>
                  </a:cubicBezTo>
                  <a:lnTo>
                    <a:pt x="6538" y="184"/>
                  </a:lnTo>
                  <a:cubicBezTo>
                    <a:pt x="6447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5"/>
            <p:cNvSpPr/>
            <p:nvPr/>
          </p:nvSpPr>
          <p:spPr>
            <a:xfrm>
              <a:off x="3656660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19"/>
                    <a:pt x="0" y="1130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30"/>
                  </a:cubicBezTo>
                  <a:cubicBezTo>
                    <a:pt x="2292" y="519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5"/>
            <p:cNvSpPr/>
            <p:nvPr/>
          </p:nvSpPr>
          <p:spPr>
            <a:xfrm>
              <a:off x="3656660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0" y="520"/>
                    <a:pt x="0" y="1161"/>
                  </a:cubicBezTo>
                  <a:cubicBezTo>
                    <a:pt x="0" y="1772"/>
                    <a:pt x="520" y="2291"/>
                    <a:pt x="1131" y="2291"/>
                  </a:cubicBezTo>
                  <a:cubicBezTo>
                    <a:pt x="1772" y="2291"/>
                    <a:pt x="2292" y="1772"/>
                    <a:pt x="2292" y="1161"/>
                  </a:cubicBezTo>
                  <a:cubicBezTo>
                    <a:pt x="2292" y="520"/>
                    <a:pt x="1772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5"/>
            <p:cNvSpPr/>
            <p:nvPr/>
          </p:nvSpPr>
          <p:spPr>
            <a:xfrm>
              <a:off x="4594007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7" y="1"/>
                  </a:moveTo>
                  <a:cubicBezTo>
                    <a:pt x="6057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2" y="7057"/>
                    <a:pt x="1" y="7210"/>
                    <a:pt x="1" y="7363"/>
                  </a:cubicBezTo>
                  <a:lnTo>
                    <a:pt x="1" y="46312"/>
                  </a:lnTo>
                  <a:lnTo>
                    <a:pt x="12373" y="46312"/>
                  </a:lnTo>
                  <a:lnTo>
                    <a:pt x="12373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7" y="1"/>
                    <a:pt x="61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995773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19"/>
                    <a:pt x="0" y="1130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30"/>
                  </a:cubicBezTo>
                  <a:cubicBezTo>
                    <a:pt x="2291" y="519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4995773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0" y="0"/>
                  </a:moveTo>
                  <a:cubicBezTo>
                    <a:pt x="519" y="0"/>
                    <a:pt x="0" y="520"/>
                    <a:pt x="0" y="1161"/>
                  </a:cubicBezTo>
                  <a:cubicBezTo>
                    <a:pt x="0" y="1772"/>
                    <a:pt x="519" y="2291"/>
                    <a:pt x="1130" y="2291"/>
                  </a:cubicBezTo>
                  <a:cubicBezTo>
                    <a:pt x="1772" y="2291"/>
                    <a:pt x="2291" y="1772"/>
                    <a:pt x="2291" y="1161"/>
                  </a:cubicBezTo>
                  <a:cubicBezTo>
                    <a:pt x="2291" y="520"/>
                    <a:pt x="1772" y="0"/>
                    <a:pt x="113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5"/>
            <p:cNvSpPr/>
            <p:nvPr/>
          </p:nvSpPr>
          <p:spPr>
            <a:xfrm>
              <a:off x="5933120" y="992400"/>
              <a:ext cx="986128" cy="3691066"/>
            </a:xfrm>
            <a:custGeom>
              <a:avLst/>
              <a:gdLst/>
              <a:ahLst/>
              <a:cxnLst/>
              <a:rect l="l" t="t" r="r" b="b"/>
              <a:pathLst>
                <a:path w="12373" h="46312" extrusionOk="0">
                  <a:moveTo>
                    <a:pt x="6186" y="1"/>
                  </a:moveTo>
                  <a:cubicBezTo>
                    <a:pt x="6056" y="1"/>
                    <a:pt x="5927" y="62"/>
                    <a:pt x="5835" y="184"/>
                  </a:cubicBezTo>
                  <a:lnTo>
                    <a:pt x="153" y="6966"/>
                  </a:lnTo>
                  <a:cubicBezTo>
                    <a:pt x="61" y="7057"/>
                    <a:pt x="0" y="7210"/>
                    <a:pt x="31" y="7363"/>
                  </a:cubicBezTo>
                  <a:lnTo>
                    <a:pt x="31" y="46312"/>
                  </a:lnTo>
                  <a:lnTo>
                    <a:pt x="12372" y="46312"/>
                  </a:lnTo>
                  <a:lnTo>
                    <a:pt x="12372" y="7363"/>
                  </a:lnTo>
                  <a:lnTo>
                    <a:pt x="12342" y="7363"/>
                  </a:lnTo>
                  <a:cubicBezTo>
                    <a:pt x="12342" y="7210"/>
                    <a:pt x="12281" y="7057"/>
                    <a:pt x="12189" y="6966"/>
                  </a:cubicBezTo>
                  <a:lnTo>
                    <a:pt x="6538" y="184"/>
                  </a:lnTo>
                  <a:cubicBezTo>
                    <a:pt x="6446" y="62"/>
                    <a:pt x="6316" y="1"/>
                    <a:pt x="61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5"/>
            <p:cNvSpPr/>
            <p:nvPr/>
          </p:nvSpPr>
          <p:spPr>
            <a:xfrm>
              <a:off x="6334806" y="3680350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19"/>
                    <a:pt x="1" y="1130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30"/>
                  </a:cubicBezTo>
                  <a:cubicBezTo>
                    <a:pt x="2292" y="519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6334806" y="2136728"/>
              <a:ext cx="182672" cy="182672"/>
            </a:xfrm>
            <a:custGeom>
              <a:avLst/>
              <a:gdLst/>
              <a:ahLst/>
              <a:cxnLst/>
              <a:rect l="l" t="t" r="r" b="b"/>
              <a:pathLst>
                <a:path w="2292" h="2292" extrusionOk="0">
                  <a:moveTo>
                    <a:pt x="1131" y="0"/>
                  </a:moveTo>
                  <a:cubicBezTo>
                    <a:pt x="520" y="0"/>
                    <a:pt x="1" y="520"/>
                    <a:pt x="1" y="1161"/>
                  </a:cubicBezTo>
                  <a:cubicBezTo>
                    <a:pt x="1" y="1772"/>
                    <a:pt x="520" y="2291"/>
                    <a:pt x="1131" y="2291"/>
                  </a:cubicBezTo>
                  <a:cubicBezTo>
                    <a:pt x="1773" y="2291"/>
                    <a:pt x="2292" y="1772"/>
                    <a:pt x="2292" y="1161"/>
                  </a:cubicBezTo>
                  <a:cubicBezTo>
                    <a:pt x="2292" y="520"/>
                    <a:pt x="1773" y="0"/>
                    <a:pt x="113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17" name="Google Shape;117;p5"/>
          <p:cNvGrpSpPr/>
          <p:nvPr/>
        </p:nvGrpSpPr>
        <p:grpSpPr>
          <a:xfrm flipH="1">
            <a:off x="10057757" y="5333553"/>
            <a:ext cx="1386057" cy="700303"/>
            <a:chOff x="1866724" y="1193292"/>
            <a:chExt cx="6154785" cy="3109690"/>
          </a:xfrm>
        </p:grpSpPr>
        <p:sp>
          <p:nvSpPr>
            <p:cNvPr id="118" name="Google Shape;118;p5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0" name="Google Shape;120;p5"/>
          <p:cNvSpPr/>
          <p:nvPr/>
        </p:nvSpPr>
        <p:spPr>
          <a:xfrm>
            <a:off x="9863734" y="347967"/>
            <a:ext cx="2067897" cy="570679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2609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" name="Google Shape;122;p6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23" name="Google Shape;123;p6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24" name="Google Shape;124;p6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5" name="Google Shape;125;p6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26" name="Google Shape;126;p6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27" name="Google Shape;127;p6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6"/>
          <p:cNvGrpSpPr/>
          <p:nvPr/>
        </p:nvGrpSpPr>
        <p:grpSpPr>
          <a:xfrm>
            <a:off x="10469469" y="4956818"/>
            <a:ext cx="1511615" cy="763740"/>
            <a:chOff x="1866724" y="1193292"/>
            <a:chExt cx="6154785" cy="3109690"/>
          </a:xfrm>
        </p:grpSpPr>
        <p:sp>
          <p:nvSpPr>
            <p:cNvPr id="130" name="Google Shape;130;p6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6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32" name="Google Shape;132;p6"/>
          <p:cNvSpPr/>
          <p:nvPr/>
        </p:nvSpPr>
        <p:spPr>
          <a:xfrm flipH="1">
            <a:off x="9058588" y="148596"/>
            <a:ext cx="2662981" cy="734904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17282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7"/>
          <p:cNvSpPr txBox="1">
            <a:spLocks noGrp="1"/>
          </p:cNvSpPr>
          <p:nvPr>
            <p:ph type="title"/>
          </p:nvPr>
        </p:nvSpPr>
        <p:spPr>
          <a:xfrm>
            <a:off x="6213033" y="719333"/>
            <a:ext cx="5028000" cy="1129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35" name="Google Shape;135;p7"/>
          <p:cNvSpPr txBox="1">
            <a:spLocks noGrp="1"/>
          </p:cNvSpPr>
          <p:nvPr>
            <p:ph type="body" idx="1"/>
          </p:nvPr>
        </p:nvSpPr>
        <p:spPr>
          <a:xfrm>
            <a:off x="6213033" y="1848933"/>
            <a:ext cx="5028000" cy="37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grpSp>
        <p:nvGrpSpPr>
          <p:cNvPr id="136" name="Google Shape;136;p7"/>
          <p:cNvGrpSpPr/>
          <p:nvPr/>
        </p:nvGrpSpPr>
        <p:grpSpPr>
          <a:xfrm>
            <a:off x="130638" y="4320200"/>
            <a:ext cx="13770639" cy="1474641"/>
            <a:chOff x="803936" y="3001174"/>
            <a:chExt cx="12365875" cy="1324211"/>
          </a:xfrm>
        </p:grpSpPr>
        <p:sp>
          <p:nvSpPr>
            <p:cNvPr id="137" name="Google Shape;137;p7"/>
            <p:cNvSpPr/>
            <p:nvPr/>
          </p:nvSpPr>
          <p:spPr>
            <a:xfrm>
              <a:off x="10566743" y="3001174"/>
              <a:ext cx="2603068" cy="1317595"/>
            </a:xfrm>
            <a:custGeom>
              <a:avLst/>
              <a:gdLst/>
              <a:ahLst/>
              <a:cxnLst/>
              <a:rect l="l" t="t" r="r" b="b"/>
              <a:pathLst>
                <a:path w="112480" h="56934" extrusionOk="0">
                  <a:moveTo>
                    <a:pt x="50577" y="1"/>
                  </a:moveTo>
                  <a:cubicBezTo>
                    <a:pt x="50438" y="1"/>
                    <a:pt x="50299" y="7"/>
                    <a:pt x="50161" y="22"/>
                  </a:cubicBezTo>
                  <a:cubicBezTo>
                    <a:pt x="48328" y="205"/>
                    <a:pt x="46434" y="235"/>
                    <a:pt x="44662" y="602"/>
                  </a:cubicBezTo>
                  <a:cubicBezTo>
                    <a:pt x="44056" y="717"/>
                    <a:pt x="43407" y="739"/>
                    <a:pt x="42746" y="739"/>
                  </a:cubicBezTo>
                  <a:cubicBezTo>
                    <a:pt x="42335" y="739"/>
                    <a:pt x="41920" y="730"/>
                    <a:pt x="41506" y="730"/>
                  </a:cubicBezTo>
                  <a:cubicBezTo>
                    <a:pt x="40641" y="730"/>
                    <a:pt x="39786" y="768"/>
                    <a:pt x="39011" y="999"/>
                  </a:cubicBezTo>
                  <a:cubicBezTo>
                    <a:pt x="37269" y="1518"/>
                    <a:pt x="35895" y="3412"/>
                    <a:pt x="34215" y="4115"/>
                  </a:cubicBezTo>
                  <a:cubicBezTo>
                    <a:pt x="32534" y="4818"/>
                    <a:pt x="30640" y="5154"/>
                    <a:pt x="29021" y="6009"/>
                  </a:cubicBezTo>
                  <a:cubicBezTo>
                    <a:pt x="27402" y="6895"/>
                    <a:pt x="25264" y="7048"/>
                    <a:pt x="23736" y="8056"/>
                  </a:cubicBezTo>
                  <a:cubicBezTo>
                    <a:pt x="22209" y="9094"/>
                    <a:pt x="22148" y="12119"/>
                    <a:pt x="20743" y="13280"/>
                  </a:cubicBezTo>
                  <a:cubicBezTo>
                    <a:pt x="19307" y="14440"/>
                    <a:pt x="17596" y="15204"/>
                    <a:pt x="16313" y="16487"/>
                  </a:cubicBezTo>
                  <a:cubicBezTo>
                    <a:pt x="15000" y="17770"/>
                    <a:pt x="12861" y="18351"/>
                    <a:pt x="11700" y="19756"/>
                  </a:cubicBezTo>
                  <a:cubicBezTo>
                    <a:pt x="10540" y="21161"/>
                    <a:pt x="10540" y="23483"/>
                    <a:pt x="9531" y="25010"/>
                  </a:cubicBezTo>
                  <a:cubicBezTo>
                    <a:pt x="8523" y="26538"/>
                    <a:pt x="6477" y="27454"/>
                    <a:pt x="5591" y="29073"/>
                  </a:cubicBezTo>
                  <a:cubicBezTo>
                    <a:pt x="4735" y="30692"/>
                    <a:pt x="3697" y="32311"/>
                    <a:pt x="2994" y="34022"/>
                  </a:cubicBezTo>
                  <a:cubicBezTo>
                    <a:pt x="2291" y="35702"/>
                    <a:pt x="1619" y="37504"/>
                    <a:pt x="1100" y="39276"/>
                  </a:cubicBezTo>
                  <a:cubicBezTo>
                    <a:pt x="550" y="41048"/>
                    <a:pt x="672" y="43003"/>
                    <a:pt x="336" y="44805"/>
                  </a:cubicBezTo>
                  <a:cubicBezTo>
                    <a:pt x="0" y="46608"/>
                    <a:pt x="1589" y="48624"/>
                    <a:pt x="1406" y="50487"/>
                  </a:cubicBezTo>
                  <a:cubicBezTo>
                    <a:pt x="1222" y="52320"/>
                    <a:pt x="61" y="52992"/>
                    <a:pt x="61" y="54856"/>
                  </a:cubicBezTo>
                  <a:cubicBezTo>
                    <a:pt x="2566" y="55711"/>
                    <a:pt x="2383" y="56933"/>
                    <a:pt x="5041" y="56933"/>
                  </a:cubicBezTo>
                  <a:cubicBezTo>
                    <a:pt x="7699" y="56933"/>
                    <a:pt x="7729" y="55222"/>
                    <a:pt x="10356" y="55222"/>
                  </a:cubicBezTo>
                  <a:cubicBezTo>
                    <a:pt x="13014" y="55222"/>
                    <a:pt x="13044" y="54673"/>
                    <a:pt x="15702" y="54673"/>
                  </a:cubicBezTo>
                  <a:cubicBezTo>
                    <a:pt x="18360" y="54673"/>
                    <a:pt x="18360" y="54948"/>
                    <a:pt x="21018" y="54948"/>
                  </a:cubicBezTo>
                  <a:cubicBezTo>
                    <a:pt x="23675" y="54948"/>
                    <a:pt x="23706" y="56597"/>
                    <a:pt x="26364" y="56597"/>
                  </a:cubicBezTo>
                  <a:cubicBezTo>
                    <a:pt x="29052" y="56597"/>
                    <a:pt x="29052" y="55589"/>
                    <a:pt x="31679" y="55589"/>
                  </a:cubicBezTo>
                  <a:cubicBezTo>
                    <a:pt x="34337" y="55589"/>
                    <a:pt x="34367" y="56628"/>
                    <a:pt x="37025" y="56628"/>
                  </a:cubicBezTo>
                  <a:cubicBezTo>
                    <a:pt x="39713" y="56628"/>
                    <a:pt x="39713" y="56903"/>
                    <a:pt x="42340" y="56903"/>
                  </a:cubicBezTo>
                  <a:cubicBezTo>
                    <a:pt x="44998" y="56903"/>
                    <a:pt x="45029" y="55253"/>
                    <a:pt x="47686" y="55253"/>
                  </a:cubicBezTo>
                  <a:cubicBezTo>
                    <a:pt x="50375" y="55253"/>
                    <a:pt x="50375" y="56811"/>
                    <a:pt x="53032" y="56811"/>
                  </a:cubicBezTo>
                  <a:cubicBezTo>
                    <a:pt x="55690" y="56811"/>
                    <a:pt x="55690" y="56567"/>
                    <a:pt x="58378" y="56567"/>
                  </a:cubicBezTo>
                  <a:cubicBezTo>
                    <a:pt x="61036" y="56567"/>
                    <a:pt x="61036" y="56475"/>
                    <a:pt x="63694" y="56475"/>
                  </a:cubicBezTo>
                  <a:cubicBezTo>
                    <a:pt x="66351" y="56475"/>
                    <a:pt x="66382" y="55803"/>
                    <a:pt x="69040" y="55803"/>
                  </a:cubicBezTo>
                  <a:cubicBezTo>
                    <a:pt x="71728" y="55803"/>
                    <a:pt x="71728" y="56811"/>
                    <a:pt x="74386" y="56811"/>
                  </a:cubicBezTo>
                  <a:cubicBezTo>
                    <a:pt x="77074" y="56811"/>
                    <a:pt x="77074" y="54856"/>
                    <a:pt x="79732" y="54856"/>
                  </a:cubicBezTo>
                  <a:cubicBezTo>
                    <a:pt x="82420" y="54856"/>
                    <a:pt x="82420" y="56017"/>
                    <a:pt x="85047" y="56017"/>
                  </a:cubicBezTo>
                  <a:cubicBezTo>
                    <a:pt x="87705" y="56017"/>
                    <a:pt x="87735" y="56353"/>
                    <a:pt x="90393" y="56353"/>
                  </a:cubicBezTo>
                  <a:cubicBezTo>
                    <a:pt x="93081" y="56353"/>
                    <a:pt x="93081" y="55528"/>
                    <a:pt x="95739" y="55528"/>
                  </a:cubicBezTo>
                  <a:cubicBezTo>
                    <a:pt x="98427" y="55528"/>
                    <a:pt x="98427" y="56078"/>
                    <a:pt x="101085" y="56078"/>
                  </a:cubicBezTo>
                  <a:cubicBezTo>
                    <a:pt x="103101" y="56078"/>
                    <a:pt x="103605" y="55768"/>
                    <a:pt x="104853" y="55768"/>
                  </a:cubicBezTo>
                  <a:cubicBezTo>
                    <a:pt x="105268" y="55768"/>
                    <a:pt x="105767" y="55803"/>
                    <a:pt x="106431" y="55895"/>
                  </a:cubicBezTo>
                  <a:cubicBezTo>
                    <a:pt x="108028" y="56145"/>
                    <a:pt x="108680" y="56480"/>
                    <a:pt x="109577" y="56480"/>
                  </a:cubicBezTo>
                  <a:cubicBezTo>
                    <a:pt x="110104" y="56480"/>
                    <a:pt x="110716" y="56364"/>
                    <a:pt x="111655" y="56047"/>
                  </a:cubicBezTo>
                  <a:cubicBezTo>
                    <a:pt x="111655" y="54184"/>
                    <a:pt x="112480" y="52045"/>
                    <a:pt x="112327" y="50243"/>
                  </a:cubicBezTo>
                  <a:cubicBezTo>
                    <a:pt x="112144" y="48441"/>
                    <a:pt x="111472" y="46577"/>
                    <a:pt x="111105" y="44775"/>
                  </a:cubicBezTo>
                  <a:cubicBezTo>
                    <a:pt x="110769" y="43003"/>
                    <a:pt x="108936" y="41537"/>
                    <a:pt x="108417" y="39826"/>
                  </a:cubicBezTo>
                  <a:cubicBezTo>
                    <a:pt x="107897" y="38085"/>
                    <a:pt x="107317" y="36374"/>
                    <a:pt x="106614" y="34694"/>
                  </a:cubicBezTo>
                  <a:cubicBezTo>
                    <a:pt x="105912" y="33014"/>
                    <a:pt x="106767" y="30570"/>
                    <a:pt x="105912" y="28951"/>
                  </a:cubicBezTo>
                  <a:cubicBezTo>
                    <a:pt x="105026" y="27362"/>
                    <a:pt x="104201" y="25560"/>
                    <a:pt x="103193" y="24063"/>
                  </a:cubicBezTo>
                  <a:cubicBezTo>
                    <a:pt x="102185" y="22536"/>
                    <a:pt x="100321" y="21497"/>
                    <a:pt x="99161" y="20092"/>
                  </a:cubicBezTo>
                  <a:cubicBezTo>
                    <a:pt x="98000" y="18687"/>
                    <a:pt x="95678" y="18381"/>
                    <a:pt x="94364" y="17098"/>
                  </a:cubicBezTo>
                  <a:cubicBezTo>
                    <a:pt x="93081" y="15784"/>
                    <a:pt x="93326" y="12760"/>
                    <a:pt x="91921" y="11599"/>
                  </a:cubicBezTo>
                  <a:cubicBezTo>
                    <a:pt x="90515" y="10469"/>
                    <a:pt x="87796" y="10988"/>
                    <a:pt x="86269" y="9950"/>
                  </a:cubicBezTo>
                  <a:cubicBezTo>
                    <a:pt x="84742" y="8942"/>
                    <a:pt x="84222" y="6223"/>
                    <a:pt x="82603" y="5368"/>
                  </a:cubicBezTo>
                  <a:cubicBezTo>
                    <a:pt x="82051" y="5076"/>
                    <a:pt x="81392" y="5001"/>
                    <a:pt x="80697" y="5001"/>
                  </a:cubicBezTo>
                  <a:cubicBezTo>
                    <a:pt x="79962" y="5001"/>
                    <a:pt x="79187" y="5085"/>
                    <a:pt x="78454" y="5085"/>
                  </a:cubicBezTo>
                  <a:cubicBezTo>
                    <a:pt x="77847" y="5085"/>
                    <a:pt x="77270" y="5027"/>
                    <a:pt x="76769" y="4818"/>
                  </a:cubicBezTo>
                  <a:cubicBezTo>
                    <a:pt x="75058" y="4115"/>
                    <a:pt x="73439" y="3474"/>
                    <a:pt x="71667" y="2954"/>
                  </a:cubicBezTo>
                  <a:cubicBezTo>
                    <a:pt x="69895" y="2404"/>
                    <a:pt x="68123" y="2496"/>
                    <a:pt x="66321" y="2129"/>
                  </a:cubicBezTo>
                  <a:cubicBezTo>
                    <a:pt x="64519" y="1763"/>
                    <a:pt x="62900" y="1243"/>
                    <a:pt x="61036" y="1091"/>
                  </a:cubicBezTo>
                  <a:cubicBezTo>
                    <a:pt x="59638" y="953"/>
                    <a:pt x="58344" y="936"/>
                    <a:pt x="57011" y="936"/>
                  </a:cubicBezTo>
                  <a:cubicBezTo>
                    <a:pt x="56566" y="936"/>
                    <a:pt x="56118" y="938"/>
                    <a:pt x="55660" y="938"/>
                  </a:cubicBezTo>
                  <a:cubicBezTo>
                    <a:pt x="53939" y="938"/>
                    <a:pt x="52245" y="1"/>
                    <a:pt x="505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7"/>
            <p:cNvSpPr/>
            <p:nvPr/>
          </p:nvSpPr>
          <p:spPr>
            <a:xfrm>
              <a:off x="803936" y="3174411"/>
              <a:ext cx="2265971" cy="1150973"/>
            </a:xfrm>
            <a:custGeom>
              <a:avLst/>
              <a:gdLst/>
              <a:ahLst/>
              <a:cxnLst/>
              <a:rect l="l" t="t" r="r" b="b"/>
              <a:pathLst>
                <a:path w="149841" h="76110" extrusionOk="0">
                  <a:moveTo>
                    <a:pt x="72562" y="0"/>
                  </a:moveTo>
                  <a:cubicBezTo>
                    <a:pt x="72200" y="0"/>
                    <a:pt x="71840" y="4"/>
                    <a:pt x="71484" y="14"/>
                  </a:cubicBezTo>
                  <a:cubicBezTo>
                    <a:pt x="70384" y="45"/>
                    <a:pt x="69376" y="1205"/>
                    <a:pt x="68276" y="1297"/>
                  </a:cubicBezTo>
                  <a:cubicBezTo>
                    <a:pt x="67207" y="1389"/>
                    <a:pt x="66107" y="1328"/>
                    <a:pt x="65038" y="1480"/>
                  </a:cubicBezTo>
                  <a:cubicBezTo>
                    <a:pt x="63969" y="1603"/>
                    <a:pt x="62839" y="1480"/>
                    <a:pt x="61770" y="1664"/>
                  </a:cubicBezTo>
                  <a:cubicBezTo>
                    <a:pt x="61588" y="1696"/>
                    <a:pt x="61400" y="1708"/>
                    <a:pt x="61207" y="1708"/>
                  </a:cubicBezTo>
                  <a:cubicBezTo>
                    <a:pt x="60542" y="1708"/>
                    <a:pt x="59826" y="1559"/>
                    <a:pt x="59153" y="1559"/>
                  </a:cubicBezTo>
                  <a:cubicBezTo>
                    <a:pt x="58908" y="1559"/>
                    <a:pt x="58669" y="1579"/>
                    <a:pt x="58440" y="1633"/>
                  </a:cubicBezTo>
                  <a:cubicBezTo>
                    <a:pt x="57371" y="1847"/>
                    <a:pt x="56485" y="2794"/>
                    <a:pt x="55416" y="3069"/>
                  </a:cubicBezTo>
                  <a:cubicBezTo>
                    <a:pt x="54377" y="3374"/>
                    <a:pt x="53491" y="4138"/>
                    <a:pt x="52452" y="4444"/>
                  </a:cubicBezTo>
                  <a:cubicBezTo>
                    <a:pt x="51414" y="4780"/>
                    <a:pt x="50314" y="4902"/>
                    <a:pt x="49306" y="5299"/>
                  </a:cubicBezTo>
                  <a:cubicBezTo>
                    <a:pt x="48298" y="5665"/>
                    <a:pt x="46984" y="5299"/>
                    <a:pt x="45976" y="5727"/>
                  </a:cubicBezTo>
                  <a:cubicBezTo>
                    <a:pt x="44968" y="6154"/>
                    <a:pt x="43899" y="6460"/>
                    <a:pt x="42921" y="6918"/>
                  </a:cubicBezTo>
                  <a:cubicBezTo>
                    <a:pt x="41944" y="7376"/>
                    <a:pt x="41455" y="8904"/>
                    <a:pt x="40508" y="9392"/>
                  </a:cubicBezTo>
                  <a:cubicBezTo>
                    <a:pt x="39530" y="9881"/>
                    <a:pt x="38400" y="10034"/>
                    <a:pt x="37453" y="10584"/>
                  </a:cubicBezTo>
                  <a:cubicBezTo>
                    <a:pt x="36506" y="11134"/>
                    <a:pt x="35529" y="11653"/>
                    <a:pt x="34612" y="12233"/>
                  </a:cubicBezTo>
                  <a:cubicBezTo>
                    <a:pt x="33726" y="12814"/>
                    <a:pt x="32688" y="13241"/>
                    <a:pt x="31802" y="13852"/>
                  </a:cubicBezTo>
                  <a:cubicBezTo>
                    <a:pt x="30916" y="14494"/>
                    <a:pt x="29816" y="14861"/>
                    <a:pt x="28930" y="15502"/>
                  </a:cubicBezTo>
                  <a:cubicBezTo>
                    <a:pt x="28075" y="16174"/>
                    <a:pt x="27739" y="17518"/>
                    <a:pt x="26914" y="18190"/>
                  </a:cubicBezTo>
                  <a:cubicBezTo>
                    <a:pt x="26089" y="18862"/>
                    <a:pt x="25234" y="19565"/>
                    <a:pt x="24439" y="20298"/>
                  </a:cubicBezTo>
                  <a:cubicBezTo>
                    <a:pt x="23645" y="21031"/>
                    <a:pt x="22270" y="21184"/>
                    <a:pt x="21507" y="21948"/>
                  </a:cubicBezTo>
                  <a:cubicBezTo>
                    <a:pt x="20743" y="22711"/>
                    <a:pt x="20804" y="24269"/>
                    <a:pt x="20071" y="25094"/>
                  </a:cubicBezTo>
                  <a:cubicBezTo>
                    <a:pt x="19338" y="25888"/>
                    <a:pt x="18880" y="26897"/>
                    <a:pt x="18177" y="27721"/>
                  </a:cubicBezTo>
                  <a:cubicBezTo>
                    <a:pt x="17444" y="28546"/>
                    <a:pt x="16069" y="28791"/>
                    <a:pt x="15397" y="29646"/>
                  </a:cubicBezTo>
                  <a:cubicBezTo>
                    <a:pt x="14725" y="30532"/>
                    <a:pt x="13564" y="31051"/>
                    <a:pt x="12953" y="31937"/>
                  </a:cubicBezTo>
                  <a:cubicBezTo>
                    <a:pt x="12342" y="32853"/>
                    <a:pt x="12067" y="34014"/>
                    <a:pt x="11487" y="34931"/>
                  </a:cubicBezTo>
                  <a:cubicBezTo>
                    <a:pt x="10906" y="35847"/>
                    <a:pt x="9990" y="36580"/>
                    <a:pt x="9471" y="37527"/>
                  </a:cubicBezTo>
                  <a:cubicBezTo>
                    <a:pt x="8921" y="38474"/>
                    <a:pt x="9593" y="40093"/>
                    <a:pt x="9074" y="41040"/>
                  </a:cubicBezTo>
                  <a:cubicBezTo>
                    <a:pt x="8554" y="42018"/>
                    <a:pt x="6813" y="42354"/>
                    <a:pt x="6355" y="43332"/>
                  </a:cubicBezTo>
                  <a:cubicBezTo>
                    <a:pt x="5897" y="44309"/>
                    <a:pt x="6660" y="45837"/>
                    <a:pt x="6233" y="46845"/>
                  </a:cubicBezTo>
                  <a:cubicBezTo>
                    <a:pt x="5835" y="47853"/>
                    <a:pt x="5072" y="48708"/>
                    <a:pt x="4675" y="49716"/>
                  </a:cubicBezTo>
                  <a:cubicBezTo>
                    <a:pt x="4308" y="50755"/>
                    <a:pt x="4675" y="52007"/>
                    <a:pt x="4339" y="53046"/>
                  </a:cubicBezTo>
                  <a:cubicBezTo>
                    <a:pt x="4003" y="54085"/>
                    <a:pt x="2078" y="54634"/>
                    <a:pt x="1803" y="55673"/>
                  </a:cubicBezTo>
                  <a:cubicBezTo>
                    <a:pt x="1559" y="56742"/>
                    <a:pt x="2170" y="58025"/>
                    <a:pt x="1925" y="59064"/>
                  </a:cubicBezTo>
                  <a:cubicBezTo>
                    <a:pt x="1681" y="60133"/>
                    <a:pt x="887" y="61080"/>
                    <a:pt x="703" y="62149"/>
                  </a:cubicBezTo>
                  <a:cubicBezTo>
                    <a:pt x="489" y="63249"/>
                    <a:pt x="276" y="64318"/>
                    <a:pt x="153" y="65388"/>
                  </a:cubicBezTo>
                  <a:cubicBezTo>
                    <a:pt x="1" y="66487"/>
                    <a:pt x="184" y="67618"/>
                    <a:pt x="92" y="68687"/>
                  </a:cubicBezTo>
                  <a:cubicBezTo>
                    <a:pt x="1" y="69786"/>
                    <a:pt x="1131" y="70917"/>
                    <a:pt x="1100" y="72017"/>
                  </a:cubicBezTo>
                  <a:cubicBezTo>
                    <a:pt x="1039" y="73086"/>
                    <a:pt x="337" y="73574"/>
                    <a:pt x="337" y="74674"/>
                  </a:cubicBezTo>
                  <a:cubicBezTo>
                    <a:pt x="1864" y="75163"/>
                    <a:pt x="1742" y="75530"/>
                    <a:pt x="3392" y="75530"/>
                  </a:cubicBezTo>
                  <a:cubicBezTo>
                    <a:pt x="5011" y="75530"/>
                    <a:pt x="5011" y="74705"/>
                    <a:pt x="6630" y="74705"/>
                  </a:cubicBezTo>
                  <a:cubicBezTo>
                    <a:pt x="8249" y="74705"/>
                    <a:pt x="8249" y="74827"/>
                    <a:pt x="9868" y="74827"/>
                  </a:cubicBezTo>
                  <a:cubicBezTo>
                    <a:pt x="11487" y="74827"/>
                    <a:pt x="11487" y="75530"/>
                    <a:pt x="13106" y="75530"/>
                  </a:cubicBezTo>
                  <a:cubicBezTo>
                    <a:pt x="14725" y="75530"/>
                    <a:pt x="14725" y="74369"/>
                    <a:pt x="16344" y="74369"/>
                  </a:cubicBezTo>
                  <a:cubicBezTo>
                    <a:pt x="17963" y="74369"/>
                    <a:pt x="17963" y="76079"/>
                    <a:pt x="19582" y="76079"/>
                  </a:cubicBezTo>
                  <a:cubicBezTo>
                    <a:pt x="21201" y="76079"/>
                    <a:pt x="21201" y="75468"/>
                    <a:pt x="22820" y="75468"/>
                  </a:cubicBezTo>
                  <a:cubicBezTo>
                    <a:pt x="24439" y="75468"/>
                    <a:pt x="24439" y="74644"/>
                    <a:pt x="26058" y="74644"/>
                  </a:cubicBezTo>
                  <a:cubicBezTo>
                    <a:pt x="27678" y="74644"/>
                    <a:pt x="27678" y="75957"/>
                    <a:pt x="29297" y="75957"/>
                  </a:cubicBezTo>
                  <a:cubicBezTo>
                    <a:pt x="30916" y="75957"/>
                    <a:pt x="30916" y="76049"/>
                    <a:pt x="32565" y="76049"/>
                  </a:cubicBezTo>
                  <a:cubicBezTo>
                    <a:pt x="34184" y="76049"/>
                    <a:pt x="34184" y="75774"/>
                    <a:pt x="35803" y="75774"/>
                  </a:cubicBezTo>
                  <a:cubicBezTo>
                    <a:pt x="37423" y="75774"/>
                    <a:pt x="37423" y="75652"/>
                    <a:pt x="39042" y="75652"/>
                  </a:cubicBezTo>
                  <a:cubicBezTo>
                    <a:pt x="40661" y="75652"/>
                    <a:pt x="40661" y="74491"/>
                    <a:pt x="42280" y="74491"/>
                  </a:cubicBezTo>
                  <a:cubicBezTo>
                    <a:pt x="43899" y="74491"/>
                    <a:pt x="43899" y="75316"/>
                    <a:pt x="45518" y="75316"/>
                  </a:cubicBezTo>
                  <a:cubicBezTo>
                    <a:pt x="47137" y="75316"/>
                    <a:pt x="47137" y="74369"/>
                    <a:pt x="48756" y="74369"/>
                  </a:cubicBezTo>
                  <a:cubicBezTo>
                    <a:pt x="50375" y="74369"/>
                    <a:pt x="50375" y="75316"/>
                    <a:pt x="52025" y="75316"/>
                  </a:cubicBezTo>
                  <a:cubicBezTo>
                    <a:pt x="53644" y="75316"/>
                    <a:pt x="53644" y="76018"/>
                    <a:pt x="55232" y="76018"/>
                  </a:cubicBezTo>
                  <a:cubicBezTo>
                    <a:pt x="56851" y="76018"/>
                    <a:pt x="56851" y="74796"/>
                    <a:pt x="58470" y="74796"/>
                  </a:cubicBezTo>
                  <a:cubicBezTo>
                    <a:pt x="60089" y="74796"/>
                    <a:pt x="60120" y="75194"/>
                    <a:pt x="61739" y="75194"/>
                  </a:cubicBezTo>
                  <a:cubicBezTo>
                    <a:pt x="63358" y="75194"/>
                    <a:pt x="63358" y="75468"/>
                    <a:pt x="64977" y="75468"/>
                  </a:cubicBezTo>
                  <a:cubicBezTo>
                    <a:pt x="66596" y="75468"/>
                    <a:pt x="66596" y="75194"/>
                    <a:pt x="68215" y="75194"/>
                  </a:cubicBezTo>
                  <a:cubicBezTo>
                    <a:pt x="69834" y="75194"/>
                    <a:pt x="69834" y="74919"/>
                    <a:pt x="71453" y="74919"/>
                  </a:cubicBezTo>
                  <a:cubicBezTo>
                    <a:pt x="73073" y="74919"/>
                    <a:pt x="73073" y="76079"/>
                    <a:pt x="74722" y="76079"/>
                  </a:cubicBezTo>
                  <a:cubicBezTo>
                    <a:pt x="76341" y="76079"/>
                    <a:pt x="76341" y="74552"/>
                    <a:pt x="77960" y="74552"/>
                  </a:cubicBezTo>
                  <a:cubicBezTo>
                    <a:pt x="79579" y="74552"/>
                    <a:pt x="79579" y="74674"/>
                    <a:pt x="81198" y="74674"/>
                  </a:cubicBezTo>
                  <a:cubicBezTo>
                    <a:pt x="82817" y="74674"/>
                    <a:pt x="82817" y="75743"/>
                    <a:pt x="84437" y="75743"/>
                  </a:cubicBezTo>
                  <a:cubicBezTo>
                    <a:pt x="86056" y="75743"/>
                    <a:pt x="86056" y="75102"/>
                    <a:pt x="87675" y="75102"/>
                  </a:cubicBezTo>
                  <a:cubicBezTo>
                    <a:pt x="89324" y="75102"/>
                    <a:pt x="89324" y="76110"/>
                    <a:pt x="90943" y="76110"/>
                  </a:cubicBezTo>
                  <a:cubicBezTo>
                    <a:pt x="92562" y="76110"/>
                    <a:pt x="92562" y="75071"/>
                    <a:pt x="94181" y="75071"/>
                  </a:cubicBezTo>
                  <a:cubicBezTo>
                    <a:pt x="95801" y="75071"/>
                    <a:pt x="95801" y="75530"/>
                    <a:pt x="97420" y="75530"/>
                  </a:cubicBezTo>
                  <a:lnTo>
                    <a:pt x="100658" y="75530"/>
                  </a:lnTo>
                  <a:cubicBezTo>
                    <a:pt x="102277" y="75530"/>
                    <a:pt x="102277" y="74827"/>
                    <a:pt x="103926" y="74827"/>
                  </a:cubicBezTo>
                  <a:cubicBezTo>
                    <a:pt x="105546" y="74827"/>
                    <a:pt x="105546" y="74919"/>
                    <a:pt x="107165" y="74919"/>
                  </a:cubicBezTo>
                  <a:cubicBezTo>
                    <a:pt x="108784" y="74919"/>
                    <a:pt x="108784" y="74949"/>
                    <a:pt x="110403" y="74949"/>
                  </a:cubicBezTo>
                  <a:cubicBezTo>
                    <a:pt x="112022" y="74949"/>
                    <a:pt x="112022" y="75102"/>
                    <a:pt x="113641" y="75102"/>
                  </a:cubicBezTo>
                  <a:cubicBezTo>
                    <a:pt x="115260" y="75102"/>
                    <a:pt x="115260" y="76079"/>
                    <a:pt x="116879" y="76079"/>
                  </a:cubicBezTo>
                  <a:cubicBezTo>
                    <a:pt x="118529" y="76079"/>
                    <a:pt x="118529" y="74399"/>
                    <a:pt x="120148" y="74399"/>
                  </a:cubicBezTo>
                  <a:cubicBezTo>
                    <a:pt x="121767" y="74399"/>
                    <a:pt x="121767" y="74919"/>
                    <a:pt x="123386" y="74919"/>
                  </a:cubicBezTo>
                  <a:cubicBezTo>
                    <a:pt x="125005" y="74919"/>
                    <a:pt x="125005" y="75102"/>
                    <a:pt x="126624" y="75102"/>
                  </a:cubicBezTo>
                  <a:cubicBezTo>
                    <a:pt x="128243" y="75102"/>
                    <a:pt x="128274" y="74552"/>
                    <a:pt x="129893" y="74552"/>
                  </a:cubicBezTo>
                  <a:cubicBezTo>
                    <a:pt x="131512" y="74552"/>
                    <a:pt x="131512" y="75010"/>
                    <a:pt x="133131" y="75010"/>
                  </a:cubicBezTo>
                  <a:cubicBezTo>
                    <a:pt x="134750" y="75010"/>
                    <a:pt x="134750" y="75285"/>
                    <a:pt x="136369" y="75285"/>
                  </a:cubicBezTo>
                  <a:cubicBezTo>
                    <a:pt x="137988" y="75285"/>
                    <a:pt x="137988" y="75102"/>
                    <a:pt x="139638" y="75102"/>
                  </a:cubicBezTo>
                  <a:cubicBezTo>
                    <a:pt x="141257" y="75102"/>
                    <a:pt x="141257" y="75346"/>
                    <a:pt x="142876" y="75346"/>
                  </a:cubicBezTo>
                  <a:cubicBezTo>
                    <a:pt x="144495" y="75346"/>
                    <a:pt x="144464" y="75743"/>
                    <a:pt x="146114" y="75805"/>
                  </a:cubicBezTo>
                  <a:cubicBezTo>
                    <a:pt x="146218" y="75808"/>
                    <a:pt x="146315" y="75810"/>
                    <a:pt x="146406" y="75810"/>
                  </a:cubicBezTo>
                  <a:cubicBezTo>
                    <a:pt x="147739" y="75810"/>
                    <a:pt x="147833" y="75405"/>
                    <a:pt x="149291" y="74919"/>
                  </a:cubicBezTo>
                  <a:cubicBezTo>
                    <a:pt x="149291" y="73849"/>
                    <a:pt x="149841" y="73025"/>
                    <a:pt x="149780" y="71955"/>
                  </a:cubicBezTo>
                  <a:cubicBezTo>
                    <a:pt x="149749" y="70856"/>
                    <a:pt x="149810" y="69756"/>
                    <a:pt x="149719" y="68656"/>
                  </a:cubicBezTo>
                  <a:cubicBezTo>
                    <a:pt x="149627" y="67587"/>
                    <a:pt x="149535" y="66457"/>
                    <a:pt x="149383" y="65388"/>
                  </a:cubicBezTo>
                  <a:cubicBezTo>
                    <a:pt x="149230" y="64318"/>
                    <a:pt x="148710" y="63280"/>
                    <a:pt x="148527" y="62210"/>
                  </a:cubicBezTo>
                  <a:cubicBezTo>
                    <a:pt x="148344" y="61141"/>
                    <a:pt x="147000" y="60316"/>
                    <a:pt x="146786" y="59247"/>
                  </a:cubicBezTo>
                  <a:cubicBezTo>
                    <a:pt x="146572" y="58209"/>
                    <a:pt x="146542" y="57109"/>
                    <a:pt x="146267" y="56070"/>
                  </a:cubicBezTo>
                  <a:cubicBezTo>
                    <a:pt x="145961" y="55001"/>
                    <a:pt x="146939" y="53596"/>
                    <a:pt x="146603" y="52557"/>
                  </a:cubicBezTo>
                  <a:cubicBezTo>
                    <a:pt x="146267" y="51519"/>
                    <a:pt x="144922" y="50816"/>
                    <a:pt x="144556" y="49808"/>
                  </a:cubicBezTo>
                  <a:cubicBezTo>
                    <a:pt x="144189" y="48800"/>
                    <a:pt x="143487" y="47914"/>
                    <a:pt x="143059" y="46936"/>
                  </a:cubicBezTo>
                  <a:cubicBezTo>
                    <a:pt x="142662" y="45928"/>
                    <a:pt x="142387" y="44890"/>
                    <a:pt x="141929" y="43881"/>
                  </a:cubicBezTo>
                  <a:cubicBezTo>
                    <a:pt x="141470" y="42904"/>
                    <a:pt x="141868" y="41499"/>
                    <a:pt x="141379" y="40552"/>
                  </a:cubicBezTo>
                  <a:cubicBezTo>
                    <a:pt x="140859" y="39574"/>
                    <a:pt x="139821" y="38902"/>
                    <a:pt x="139271" y="37955"/>
                  </a:cubicBezTo>
                  <a:cubicBezTo>
                    <a:pt x="138721" y="37039"/>
                    <a:pt x="138691" y="35756"/>
                    <a:pt x="138110" y="34870"/>
                  </a:cubicBezTo>
                  <a:cubicBezTo>
                    <a:pt x="137530" y="33953"/>
                    <a:pt x="137041" y="32915"/>
                    <a:pt x="136430" y="32029"/>
                  </a:cubicBezTo>
                  <a:cubicBezTo>
                    <a:pt x="135788" y="31143"/>
                    <a:pt x="134353" y="30868"/>
                    <a:pt x="133681" y="29982"/>
                  </a:cubicBezTo>
                  <a:cubicBezTo>
                    <a:pt x="133039" y="29127"/>
                    <a:pt x="133070" y="27691"/>
                    <a:pt x="132367" y="26866"/>
                  </a:cubicBezTo>
                  <a:cubicBezTo>
                    <a:pt x="131695" y="26011"/>
                    <a:pt x="130840" y="25308"/>
                    <a:pt x="130076" y="24483"/>
                  </a:cubicBezTo>
                  <a:cubicBezTo>
                    <a:pt x="129312" y="23689"/>
                    <a:pt x="128548" y="22925"/>
                    <a:pt x="127785" y="22162"/>
                  </a:cubicBezTo>
                  <a:cubicBezTo>
                    <a:pt x="127021" y="21398"/>
                    <a:pt x="125952" y="20940"/>
                    <a:pt x="125158" y="20206"/>
                  </a:cubicBezTo>
                  <a:cubicBezTo>
                    <a:pt x="124363" y="19473"/>
                    <a:pt x="123936" y="18282"/>
                    <a:pt x="123111" y="17579"/>
                  </a:cubicBezTo>
                  <a:cubicBezTo>
                    <a:pt x="122286" y="16877"/>
                    <a:pt x="120698" y="17121"/>
                    <a:pt x="119842" y="16480"/>
                  </a:cubicBezTo>
                  <a:cubicBezTo>
                    <a:pt x="118956" y="15808"/>
                    <a:pt x="118529" y="14586"/>
                    <a:pt x="117643" y="13975"/>
                  </a:cubicBezTo>
                  <a:cubicBezTo>
                    <a:pt x="116726" y="13364"/>
                    <a:pt x="115932" y="12569"/>
                    <a:pt x="115016" y="11989"/>
                  </a:cubicBezTo>
                  <a:cubicBezTo>
                    <a:pt x="114099" y="11409"/>
                    <a:pt x="112908" y="11286"/>
                    <a:pt x="111961" y="10736"/>
                  </a:cubicBezTo>
                  <a:cubicBezTo>
                    <a:pt x="111014" y="10187"/>
                    <a:pt x="110250" y="9362"/>
                    <a:pt x="109303" y="8842"/>
                  </a:cubicBezTo>
                  <a:cubicBezTo>
                    <a:pt x="108356" y="8354"/>
                    <a:pt x="107317" y="7987"/>
                    <a:pt x="106309" y="7529"/>
                  </a:cubicBezTo>
                  <a:cubicBezTo>
                    <a:pt x="105332" y="7071"/>
                    <a:pt x="104446" y="6338"/>
                    <a:pt x="103438" y="5940"/>
                  </a:cubicBezTo>
                  <a:cubicBezTo>
                    <a:pt x="102460" y="5513"/>
                    <a:pt x="101177" y="5788"/>
                    <a:pt x="100169" y="5421"/>
                  </a:cubicBezTo>
                  <a:cubicBezTo>
                    <a:pt x="99130" y="5024"/>
                    <a:pt x="98000" y="5116"/>
                    <a:pt x="96961" y="4810"/>
                  </a:cubicBezTo>
                  <a:cubicBezTo>
                    <a:pt x="95923" y="4474"/>
                    <a:pt x="95037" y="3741"/>
                    <a:pt x="93998" y="3466"/>
                  </a:cubicBezTo>
                  <a:cubicBezTo>
                    <a:pt x="92929" y="3160"/>
                    <a:pt x="92043" y="2305"/>
                    <a:pt x="90974" y="2091"/>
                  </a:cubicBezTo>
                  <a:cubicBezTo>
                    <a:pt x="90594" y="2015"/>
                    <a:pt x="90202" y="1997"/>
                    <a:pt x="89807" y="1997"/>
                  </a:cubicBezTo>
                  <a:cubicBezTo>
                    <a:pt x="89448" y="1997"/>
                    <a:pt x="89085" y="2012"/>
                    <a:pt x="88727" y="2012"/>
                  </a:cubicBezTo>
                  <a:cubicBezTo>
                    <a:pt x="88371" y="2012"/>
                    <a:pt x="88018" y="1997"/>
                    <a:pt x="87675" y="1939"/>
                  </a:cubicBezTo>
                  <a:cubicBezTo>
                    <a:pt x="86605" y="1755"/>
                    <a:pt x="85506" y="1816"/>
                    <a:pt x="84437" y="1664"/>
                  </a:cubicBezTo>
                  <a:cubicBezTo>
                    <a:pt x="83367" y="1541"/>
                    <a:pt x="82359" y="717"/>
                    <a:pt x="81290" y="625"/>
                  </a:cubicBezTo>
                  <a:cubicBezTo>
                    <a:pt x="81223" y="619"/>
                    <a:pt x="81155" y="617"/>
                    <a:pt x="81088" y="617"/>
                  </a:cubicBezTo>
                  <a:cubicBezTo>
                    <a:pt x="80079" y="617"/>
                    <a:pt x="79070" y="1206"/>
                    <a:pt x="78061" y="1206"/>
                  </a:cubicBezTo>
                  <a:cubicBezTo>
                    <a:pt x="78038" y="1206"/>
                    <a:pt x="78014" y="1206"/>
                    <a:pt x="77991" y="1205"/>
                  </a:cubicBezTo>
                  <a:cubicBezTo>
                    <a:pt x="76891" y="1144"/>
                    <a:pt x="75852" y="14"/>
                    <a:pt x="74753" y="14"/>
                  </a:cubicBezTo>
                  <a:cubicBezTo>
                    <a:pt x="74020" y="14"/>
                    <a:pt x="73286" y="0"/>
                    <a:pt x="725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7"/>
            <p:cNvSpPr/>
            <p:nvPr/>
          </p:nvSpPr>
          <p:spPr>
            <a:xfrm>
              <a:off x="9689141" y="3367462"/>
              <a:ext cx="1881516" cy="951294"/>
            </a:xfrm>
            <a:custGeom>
              <a:avLst/>
              <a:gdLst/>
              <a:ahLst/>
              <a:cxnLst/>
              <a:rect l="l" t="t" r="r" b="b"/>
              <a:pathLst>
                <a:path w="68307" h="34536" extrusionOk="0">
                  <a:moveTo>
                    <a:pt x="30732" y="1"/>
                  </a:moveTo>
                  <a:cubicBezTo>
                    <a:pt x="30640" y="1"/>
                    <a:pt x="30549" y="5"/>
                    <a:pt x="30457" y="15"/>
                  </a:cubicBezTo>
                  <a:cubicBezTo>
                    <a:pt x="29357" y="107"/>
                    <a:pt x="28196" y="138"/>
                    <a:pt x="27127" y="352"/>
                  </a:cubicBezTo>
                  <a:cubicBezTo>
                    <a:pt x="26740" y="429"/>
                    <a:pt x="26324" y="442"/>
                    <a:pt x="25901" y="442"/>
                  </a:cubicBezTo>
                  <a:cubicBezTo>
                    <a:pt x="25680" y="442"/>
                    <a:pt x="25456" y="439"/>
                    <a:pt x="25234" y="439"/>
                  </a:cubicBezTo>
                  <a:cubicBezTo>
                    <a:pt x="24707" y="439"/>
                    <a:pt x="24185" y="459"/>
                    <a:pt x="23706" y="596"/>
                  </a:cubicBezTo>
                  <a:cubicBezTo>
                    <a:pt x="22637" y="932"/>
                    <a:pt x="21812" y="2062"/>
                    <a:pt x="20773" y="2490"/>
                  </a:cubicBezTo>
                  <a:cubicBezTo>
                    <a:pt x="19765" y="2918"/>
                    <a:pt x="18604" y="3101"/>
                    <a:pt x="17627" y="3620"/>
                  </a:cubicBezTo>
                  <a:cubicBezTo>
                    <a:pt x="16649" y="4140"/>
                    <a:pt x="15336" y="4262"/>
                    <a:pt x="14419" y="4873"/>
                  </a:cubicBezTo>
                  <a:cubicBezTo>
                    <a:pt x="13503" y="5484"/>
                    <a:pt x="13442" y="7317"/>
                    <a:pt x="12586" y="8050"/>
                  </a:cubicBezTo>
                  <a:cubicBezTo>
                    <a:pt x="11731" y="8752"/>
                    <a:pt x="10692" y="9180"/>
                    <a:pt x="9929" y="9974"/>
                  </a:cubicBezTo>
                  <a:cubicBezTo>
                    <a:pt x="9165" y="10769"/>
                    <a:pt x="7851" y="11135"/>
                    <a:pt x="7118" y="11960"/>
                  </a:cubicBezTo>
                  <a:cubicBezTo>
                    <a:pt x="6415" y="12815"/>
                    <a:pt x="6446" y="14251"/>
                    <a:pt x="5835" y="15167"/>
                  </a:cubicBezTo>
                  <a:cubicBezTo>
                    <a:pt x="5194" y="16084"/>
                    <a:pt x="3972" y="16634"/>
                    <a:pt x="3422" y="17611"/>
                  </a:cubicBezTo>
                  <a:cubicBezTo>
                    <a:pt x="2902" y="18619"/>
                    <a:pt x="2291" y="19597"/>
                    <a:pt x="1864" y="20605"/>
                  </a:cubicBezTo>
                  <a:cubicBezTo>
                    <a:pt x="1436" y="21644"/>
                    <a:pt x="1008" y="22743"/>
                    <a:pt x="703" y="23813"/>
                  </a:cubicBezTo>
                  <a:cubicBezTo>
                    <a:pt x="367" y="24882"/>
                    <a:pt x="428" y="26073"/>
                    <a:pt x="214" y="27173"/>
                  </a:cubicBezTo>
                  <a:cubicBezTo>
                    <a:pt x="0" y="28273"/>
                    <a:pt x="978" y="29495"/>
                    <a:pt x="886" y="30594"/>
                  </a:cubicBezTo>
                  <a:cubicBezTo>
                    <a:pt x="764" y="31725"/>
                    <a:pt x="61" y="32122"/>
                    <a:pt x="61" y="33252"/>
                  </a:cubicBezTo>
                  <a:cubicBezTo>
                    <a:pt x="1589" y="33802"/>
                    <a:pt x="1467" y="34535"/>
                    <a:pt x="3086" y="34535"/>
                  </a:cubicBezTo>
                  <a:cubicBezTo>
                    <a:pt x="4705" y="34535"/>
                    <a:pt x="4705" y="33497"/>
                    <a:pt x="6324" y="33497"/>
                  </a:cubicBezTo>
                  <a:cubicBezTo>
                    <a:pt x="7943" y="33497"/>
                    <a:pt x="7943" y="33160"/>
                    <a:pt x="9562" y="33160"/>
                  </a:cubicBezTo>
                  <a:cubicBezTo>
                    <a:pt x="11181" y="33160"/>
                    <a:pt x="11150" y="33313"/>
                    <a:pt x="12770" y="33313"/>
                  </a:cubicBezTo>
                  <a:cubicBezTo>
                    <a:pt x="14389" y="33313"/>
                    <a:pt x="14389" y="34321"/>
                    <a:pt x="16008" y="34321"/>
                  </a:cubicBezTo>
                  <a:cubicBezTo>
                    <a:pt x="17627" y="34321"/>
                    <a:pt x="17627" y="33710"/>
                    <a:pt x="19246" y="33710"/>
                  </a:cubicBezTo>
                  <a:cubicBezTo>
                    <a:pt x="20834" y="33710"/>
                    <a:pt x="20865" y="34321"/>
                    <a:pt x="22484" y="34321"/>
                  </a:cubicBezTo>
                  <a:cubicBezTo>
                    <a:pt x="24072" y="34321"/>
                    <a:pt x="24072" y="34505"/>
                    <a:pt x="25692" y="34505"/>
                  </a:cubicBezTo>
                  <a:cubicBezTo>
                    <a:pt x="27311" y="34505"/>
                    <a:pt x="27311" y="33497"/>
                    <a:pt x="28930" y="33497"/>
                  </a:cubicBezTo>
                  <a:cubicBezTo>
                    <a:pt x="30549" y="33497"/>
                    <a:pt x="30549" y="34444"/>
                    <a:pt x="32168" y="34444"/>
                  </a:cubicBezTo>
                  <a:cubicBezTo>
                    <a:pt x="33787" y="34444"/>
                    <a:pt x="33787" y="34291"/>
                    <a:pt x="35406" y="34291"/>
                  </a:cubicBezTo>
                  <a:cubicBezTo>
                    <a:pt x="36994" y="34291"/>
                    <a:pt x="36994" y="34260"/>
                    <a:pt x="38614" y="34260"/>
                  </a:cubicBezTo>
                  <a:cubicBezTo>
                    <a:pt x="40233" y="34260"/>
                    <a:pt x="40233" y="33833"/>
                    <a:pt x="41852" y="33833"/>
                  </a:cubicBezTo>
                  <a:cubicBezTo>
                    <a:pt x="43471" y="33833"/>
                    <a:pt x="43471" y="34444"/>
                    <a:pt x="45090" y="34444"/>
                  </a:cubicBezTo>
                  <a:cubicBezTo>
                    <a:pt x="46709" y="34444"/>
                    <a:pt x="46709" y="33283"/>
                    <a:pt x="48328" y="33283"/>
                  </a:cubicBezTo>
                  <a:cubicBezTo>
                    <a:pt x="49947" y="33283"/>
                    <a:pt x="49947" y="33985"/>
                    <a:pt x="51566" y="33985"/>
                  </a:cubicBezTo>
                  <a:cubicBezTo>
                    <a:pt x="53185" y="33985"/>
                    <a:pt x="53185" y="34169"/>
                    <a:pt x="54804" y="34169"/>
                  </a:cubicBezTo>
                  <a:cubicBezTo>
                    <a:pt x="56393" y="34169"/>
                    <a:pt x="56423" y="33680"/>
                    <a:pt x="58012" y="33680"/>
                  </a:cubicBezTo>
                  <a:cubicBezTo>
                    <a:pt x="59631" y="33680"/>
                    <a:pt x="59631" y="34016"/>
                    <a:pt x="61250" y="34016"/>
                  </a:cubicBezTo>
                  <a:cubicBezTo>
                    <a:pt x="62478" y="34016"/>
                    <a:pt x="62792" y="33822"/>
                    <a:pt x="63566" y="33822"/>
                  </a:cubicBezTo>
                  <a:cubicBezTo>
                    <a:pt x="63812" y="33822"/>
                    <a:pt x="64105" y="33842"/>
                    <a:pt x="64488" y="33894"/>
                  </a:cubicBezTo>
                  <a:cubicBezTo>
                    <a:pt x="65524" y="34030"/>
                    <a:pt x="65972" y="34255"/>
                    <a:pt x="66560" y="34255"/>
                  </a:cubicBezTo>
                  <a:cubicBezTo>
                    <a:pt x="66891" y="34255"/>
                    <a:pt x="67267" y="34183"/>
                    <a:pt x="67818" y="33985"/>
                  </a:cubicBezTo>
                  <a:cubicBezTo>
                    <a:pt x="67818" y="32886"/>
                    <a:pt x="68307" y="31572"/>
                    <a:pt x="68184" y="30472"/>
                  </a:cubicBezTo>
                  <a:cubicBezTo>
                    <a:pt x="68062" y="29372"/>
                    <a:pt x="67696" y="28242"/>
                    <a:pt x="67482" y="27173"/>
                  </a:cubicBezTo>
                  <a:cubicBezTo>
                    <a:pt x="67268" y="26073"/>
                    <a:pt x="66138" y="25218"/>
                    <a:pt x="65832" y="24149"/>
                  </a:cubicBezTo>
                  <a:cubicBezTo>
                    <a:pt x="65527" y="23110"/>
                    <a:pt x="65160" y="22071"/>
                    <a:pt x="64732" y="21033"/>
                  </a:cubicBezTo>
                  <a:cubicBezTo>
                    <a:pt x="64305" y="20025"/>
                    <a:pt x="64824" y="18528"/>
                    <a:pt x="64305" y="17550"/>
                  </a:cubicBezTo>
                  <a:cubicBezTo>
                    <a:pt x="63785" y="16573"/>
                    <a:pt x="63266" y="15504"/>
                    <a:pt x="62655" y="14587"/>
                  </a:cubicBezTo>
                  <a:cubicBezTo>
                    <a:pt x="62044" y="13671"/>
                    <a:pt x="60914" y="13060"/>
                    <a:pt x="60211" y="12174"/>
                  </a:cubicBezTo>
                  <a:cubicBezTo>
                    <a:pt x="59509" y="11318"/>
                    <a:pt x="58103" y="11135"/>
                    <a:pt x="57309" y="10371"/>
                  </a:cubicBezTo>
                  <a:cubicBezTo>
                    <a:pt x="56515" y="9577"/>
                    <a:pt x="56668" y="7744"/>
                    <a:pt x="55812" y="7042"/>
                  </a:cubicBezTo>
                  <a:cubicBezTo>
                    <a:pt x="54957" y="6339"/>
                    <a:pt x="53307" y="6644"/>
                    <a:pt x="52391" y="6034"/>
                  </a:cubicBezTo>
                  <a:cubicBezTo>
                    <a:pt x="51444" y="5423"/>
                    <a:pt x="51138" y="3773"/>
                    <a:pt x="50161" y="3254"/>
                  </a:cubicBezTo>
                  <a:cubicBezTo>
                    <a:pt x="49827" y="3076"/>
                    <a:pt x="49425" y="3031"/>
                    <a:pt x="49000" y="3031"/>
                  </a:cubicBezTo>
                  <a:cubicBezTo>
                    <a:pt x="48555" y="3031"/>
                    <a:pt x="48084" y="3081"/>
                    <a:pt x="47641" y="3081"/>
                  </a:cubicBezTo>
                  <a:cubicBezTo>
                    <a:pt x="47271" y="3081"/>
                    <a:pt x="46919" y="3046"/>
                    <a:pt x="46617" y="2918"/>
                  </a:cubicBezTo>
                  <a:cubicBezTo>
                    <a:pt x="45609" y="2490"/>
                    <a:pt x="44570" y="2093"/>
                    <a:pt x="43532" y="1787"/>
                  </a:cubicBezTo>
                  <a:cubicBezTo>
                    <a:pt x="42463" y="1451"/>
                    <a:pt x="41363" y="1482"/>
                    <a:pt x="40263" y="1268"/>
                  </a:cubicBezTo>
                  <a:cubicBezTo>
                    <a:pt x="39224" y="1024"/>
                    <a:pt x="38155" y="810"/>
                    <a:pt x="37056" y="657"/>
                  </a:cubicBezTo>
                  <a:cubicBezTo>
                    <a:pt x="36322" y="576"/>
                    <a:pt x="35616" y="562"/>
                    <a:pt x="34892" y="562"/>
                  </a:cubicBezTo>
                  <a:cubicBezTo>
                    <a:pt x="34530" y="562"/>
                    <a:pt x="34164" y="565"/>
                    <a:pt x="33787" y="565"/>
                  </a:cubicBezTo>
                  <a:cubicBezTo>
                    <a:pt x="32751" y="565"/>
                    <a:pt x="31740" y="1"/>
                    <a:pt x="307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0" name="Google Shape;140;p7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41" name="Google Shape;141;p7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42" name="Google Shape;142;p7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3" name="Google Shape;143;p7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44" name="Google Shape;144;p7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45" name="Google Shape;145;p7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84916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8"/>
          <p:cNvSpPr txBox="1">
            <a:spLocks noGrp="1"/>
          </p:cNvSpPr>
          <p:nvPr>
            <p:ph type="title"/>
          </p:nvPr>
        </p:nvSpPr>
        <p:spPr>
          <a:xfrm>
            <a:off x="3201967" y="719333"/>
            <a:ext cx="5989600" cy="286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48" name="Google Shape;148;p8"/>
          <p:cNvSpPr/>
          <p:nvPr/>
        </p:nvSpPr>
        <p:spPr>
          <a:xfrm>
            <a:off x="9723858" y="4803301"/>
            <a:ext cx="1735159" cy="88135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9" name="Google Shape;149;p8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50" name="Google Shape;150;p8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51" name="Google Shape;151;p8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8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53" name="Google Shape;153;p8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54" name="Google Shape;154;p8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5" name="Google Shape;155;p8"/>
          <p:cNvSpPr/>
          <p:nvPr/>
        </p:nvSpPr>
        <p:spPr>
          <a:xfrm flipH="1">
            <a:off x="10186883" y="3238199"/>
            <a:ext cx="2594019" cy="71587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56" name="Google Shape;156;p8"/>
          <p:cNvGrpSpPr/>
          <p:nvPr/>
        </p:nvGrpSpPr>
        <p:grpSpPr>
          <a:xfrm>
            <a:off x="9373144" y="4871122"/>
            <a:ext cx="1807865" cy="913420"/>
            <a:chOff x="1866724" y="1193292"/>
            <a:chExt cx="6154785" cy="3109690"/>
          </a:xfrm>
        </p:grpSpPr>
        <p:sp>
          <p:nvSpPr>
            <p:cNvPr id="157" name="Google Shape;157;p8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59" name="Google Shape;159;p8"/>
          <p:cNvSpPr/>
          <p:nvPr/>
        </p:nvSpPr>
        <p:spPr>
          <a:xfrm flipH="1">
            <a:off x="8258398" y="500115"/>
            <a:ext cx="1588399" cy="438440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322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9"/>
          <p:cNvSpPr txBox="1">
            <a:spLocks noGrp="1"/>
          </p:cNvSpPr>
          <p:nvPr>
            <p:ph type="title"/>
          </p:nvPr>
        </p:nvSpPr>
        <p:spPr>
          <a:xfrm>
            <a:off x="950967" y="2127800"/>
            <a:ext cx="4796800" cy="135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62" name="Google Shape;162;p9"/>
          <p:cNvSpPr txBox="1">
            <a:spLocks noGrp="1"/>
          </p:cNvSpPr>
          <p:nvPr>
            <p:ph type="subTitle" idx="1"/>
          </p:nvPr>
        </p:nvSpPr>
        <p:spPr>
          <a:xfrm>
            <a:off x="1624467" y="3484600"/>
            <a:ext cx="4123200" cy="12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097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0"/>
          <p:cNvSpPr txBox="1">
            <a:spLocks noGrp="1"/>
          </p:cNvSpPr>
          <p:nvPr>
            <p:ph type="title"/>
          </p:nvPr>
        </p:nvSpPr>
        <p:spPr>
          <a:xfrm>
            <a:off x="950967" y="4744533"/>
            <a:ext cx="4015200" cy="13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95115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1"/>
          <p:cNvSpPr txBox="1">
            <a:spLocks noGrp="1"/>
          </p:cNvSpPr>
          <p:nvPr>
            <p:ph type="title" hasCustomPrompt="1"/>
          </p:nvPr>
        </p:nvSpPr>
        <p:spPr>
          <a:xfrm>
            <a:off x="3748633" y="1212300"/>
            <a:ext cx="7492400" cy="21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7" name="Google Shape;167;p11"/>
          <p:cNvSpPr txBox="1">
            <a:spLocks noGrp="1"/>
          </p:cNvSpPr>
          <p:nvPr>
            <p:ph type="body" idx="1"/>
          </p:nvPr>
        </p:nvSpPr>
        <p:spPr>
          <a:xfrm>
            <a:off x="3748633" y="3375367"/>
            <a:ext cx="7492400" cy="6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168" name="Google Shape;168;p11"/>
          <p:cNvSpPr/>
          <p:nvPr/>
        </p:nvSpPr>
        <p:spPr>
          <a:xfrm>
            <a:off x="8865277" y="4859132"/>
            <a:ext cx="1790100" cy="909261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9" name="Google Shape;169;p11"/>
          <p:cNvSpPr/>
          <p:nvPr/>
        </p:nvSpPr>
        <p:spPr>
          <a:xfrm>
            <a:off x="10154655" y="4657733"/>
            <a:ext cx="2037339" cy="1034843"/>
          </a:xfrm>
          <a:custGeom>
            <a:avLst/>
            <a:gdLst/>
            <a:ahLst/>
            <a:cxnLst/>
            <a:rect l="l" t="t" r="r" b="b"/>
            <a:pathLst>
              <a:path w="149841" h="76110" extrusionOk="0">
                <a:moveTo>
                  <a:pt x="72562" y="0"/>
                </a:moveTo>
                <a:cubicBezTo>
                  <a:pt x="72200" y="0"/>
                  <a:pt x="71840" y="4"/>
                  <a:pt x="71484" y="14"/>
                </a:cubicBezTo>
                <a:cubicBezTo>
                  <a:pt x="70384" y="45"/>
                  <a:pt x="69376" y="1205"/>
                  <a:pt x="68276" y="1297"/>
                </a:cubicBezTo>
                <a:cubicBezTo>
                  <a:pt x="67207" y="1389"/>
                  <a:pt x="66107" y="1328"/>
                  <a:pt x="65038" y="1480"/>
                </a:cubicBezTo>
                <a:cubicBezTo>
                  <a:pt x="63969" y="1603"/>
                  <a:pt x="62839" y="1480"/>
                  <a:pt x="61770" y="1664"/>
                </a:cubicBezTo>
                <a:cubicBezTo>
                  <a:pt x="61588" y="1696"/>
                  <a:pt x="61400" y="1708"/>
                  <a:pt x="61207" y="1708"/>
                </a:cubicBezTo>
                <a:cubicBezTo>
                  <a:pt x="60542" y="1708"/>
                  <a:pt x="59826" y="1559"/>
                  <a:pt x="59153" y="1559"/>
                </a:cubicBezTo>
                <a:cubicBezTo>
                  <a:pt x="58908" y="1559"/>
                  <a:pt x="58669" y="1579"/>
                  <a:pt x="58440" y="1633"/>
                </a:cubicBezTo>
                <a:cubicBezTo>
                  <a:pt x="57371" y="1847"/>
                  <a:pt x="56485" y="2794"/>
                  <a:pt x="55416" y="3069"/>
                </a:cubicBezTo>
                <a:cubicBezTo>
                  <a:pt x="54377" y="3374"/>
                  <a:pt x="53491" y="4138"/>
                  <a:pt x="52452" y="4444"/>
                </a:cubicBezTo>
                <a:cubicBezTo>
                  <a:pt x="51414" y="4780"/>
                  <a:pt x="50314" y="4902"/>
                  <a:pt x="49306" y="5299"/>
                </a:cubicBezTo>
                <a:cubicBezTo>
                  <a:pt x="48298" y="5665"/>
                  <a:pt x="46984" y="5299"/>
                  <a:pt x="45976" y="5727"/>
                </a:cubicBezTo>
                <a:cubicBezTo>
                  <a:pt x="44968" y="6154"/>
                  <a:pt x="43899" y="6460"/>
                  <a:pt x="42921" y="6918"/>
                </a:cubicBezTo>
                <a:cubicBezTo>
                  <a:pt x="41944" y="7376"/>
                  <a:pt x="41455" y="8904"/>
                  <a:pt x="40508" y="9392"/>
                </a:cubicBezTo>
                <a:cubicBezTo>
                  <a:pt x="39530" y="9881"/>
                  <a:pt x="38400" y="10034"/>
                  <a:pt x="37453" y="10584"/>
                </a:cubicBezTo>
                <a:cubicBezTo>
                  <a:pt x="36506" y="11134"/>
                  <a:pt x="35529" y="11653"/>
                  <a:pt x="34612" y="12233"/>
                </a:cubicBezTo>
                <a:cubicBezTo>
                  <a:pt x="33726" y="12814"/>
                  <a:pt x="32688" y="13241"/>
                  <a:pt x="31802" y="13852"/>
                </a:cubicBezTo>
                <a:cubicBezTo>
                  <a:pt x="30916" y="14494"/>
                  <a:pt x="29816" y="14861"/>
                  <a:pt x="28930" y="15502"/>
                </a:cubicBezTo>
                <a:cubicBezTo>
                  <a:pt x="28075" y="16174"/>
                  <a:pt x="27739" y="17518"/>
                  <a:pt x="26914" y="18190"/>
                </a:cubicBezTo>
                <a:cubicBezTo>
                  <a:pt x="26089" y="18862"/>
                  <a:pt x="25234" y="19565"/>
                  <a:pt x="24439" y="20298"/>
                </a:cubicBezTo>
                <a:cubicBezTo>
                  <a:pt x="23645" y="21031"/>
                  <a:pt x="22270" y="21184"/>
                  <a:pt x="21507" y="21948"/>
                </a:cubicBezTo>
                <a:cubicBezTo>
                  <a:pt x="20743" y="22711"/>
                  <a:pt x="20804" y="24269"/>
                  <a:pt x="20071" y="25094"/>
                </a:cubicBezTo>
                <a:cubicBezTo>
                  <a:pt x="19338" y="25888"/>
                  <a:pt x="18880" y="26897"/>
                  <a:pt x="18177" y="27721"/>
                </a:cubicBezTo>
                <a:cubicBezTo>
                  <a:pt x="17444" y="28546"/>
                  <a:pt x="16069" y="28791"/>
                  <a:pt x="15397" y="29646"/>
                </a:cubicBezTo>
                <a:cubicBezTo>
                  <a:pt x="14725" y="30532"/>
                  <a:pt x="13564" y="31051"/>
                  <a:pt x="12953" y="31937"/>
                </a:cubicBezTo>
                <a:cubicBezTo>
                  <a:pt x="12342" y="32853"/>
                  <a:pt x="12067" y="34014"/>
                  <a:pt x="11487" y="34931"/>
                </a:cubicBezTo>
                <a:cubicBezTo>
                  <a:pt x="10906" y="35847"/>
                  <a:pt x="9990" y="36580"/>
                  <a:pt x="9471" y="37527"/>
                </a:cubicBezTo>
                <a:cubicBezTo>
                  <a:pt x="8921" y="38474"/>
                  <a:pt x="9593" y="40093"/>
                  <a:pt x="9074" y="41040"/>
                </a:cubicBezTo>
                <a:cubicBezTo>
                  <a:pt x="8554" y="42018"/>
                  <a:pt x="6813" y="42354"/>
                  <a:pt x="6355" y="43332"/>
                </a:cubicBezTo>
                <a:cubicBezTo>
                  <a:pt x="5897" y="44309"/>
                  <a:pt x="6660" y="45837"/>
                  <a:pt x="6233" y="46845"/>
                </a:cubicBezTo>
                <a:cubicBezTo>
                  <a:pt x="5835" y="47853"/>
                  <a:pt x="5072" y="48708"/>
                  <a:pt x="4675" y="49716"/>
                </a:cubicBezTo>
                <a:cubicBezTo>
                  <a:pt x="4308" y="50755"/>
                  <a:pt x="4675" y="52007"/>
                  <a:pt x="4339" y="53046"/>
                </a:cubicBezTo>
                <a:cubicBezTo>
                  <a:pt x="4003" y="54085"/>
                  <a:pt x="2078" y="54634"/>
                  <a:pt x="1803" y="55673"/>
                </a:cubicBezTo>
                <a:cubicBezTo>
                  <a:pt x="1559" y="56742"/>
                  <a:pt x="2170" y="58025"/>
                  <a:pt x="1925" y="59064"/>
                </a:cubicBezTo>
                <a:cubicBezTo>
                  <a:pt x="1681" y="60133"/>
                  <a:pt x="887" y="61080"/>
                  <a:pt x="703" y="62149"/>
                </a:cubicBezTo>
                <a:cubicBezTo>
                  <a:pt x="489" y="63249"/>
                  <a:pt x="276" y="64318"/>
                  <a:pt x="153" y="65388"/>
                </a:cubicBezTo>
                <a:cubicBezTo>
                  <a:pt x="1" y="66487"/>
                  <a:pt x="184" y="67618"/>
                  <a:pt x="92" y="68687"/>
                </a:cubicBezTo>
                <a:cubicBezTo>
                  <a:pt x="1" y="69786"/>
                  <a:pt x="1131" y="70917"/>
                  <a:pt x="1100" y="72017"/>
                </a:cubicBezTo>
                <a:cubicBezTo>
                  <a:pt x="1039" y="73086"/>
                  <a:pt x="337" y="73574"/>
                  <a:pt x="337" y="74674"/>
                </a:cubicBezTo>
                <a:cubicBezTo>
                  <a:pt x="1864" y="75163"/>
                  <a:pt x="1742" y="75530"/>
                  <a:pt x="3392" y="75530"/>
                </a:cubicBezTo>
                <a:cubicBezTo>
                  <a:pt x="5011" y="75530"/>
                  <a:pt x="5011" y="74705"/>
                  <a:pt x="6630" y="74705"/>
                </a:cubicBezTo>
                <a:cubicBezTo>
                  <a:pt x="8249" y="74705"/>
                  <a:pt x="8249" y="74827"/>
                  <a:pt x="9868" y="74827"/>
                </a:cubicBezTo>
                <a:cubicBezTo>
                  <a:pt x="11487" y="74827"/>
                  <a:pt x="11487" y="75530"/>
                  <a:pt x="13106" y="75530"/>
                </a:cubicBezTo>
                <a:cubicBezTo>
                  <a:pt x="14725" y="75530"/>
                  <a:pt x="14725" y="74369"/>
                  <a:pt x="16344" y="74369"/>
                </a:cubicBezTo>
                <a:cubicBezTo>
                  <a:pt x="17963" y="74369"/>
                  <a:pt x="17963" y="76079"/>
                  <a:pt x="19582" y="76079"/>
                </a:cubicBezTo>
                <a:cubicBezTo>
                  <a:pt x="21201" y="76079"/>
                  <a:pt x="21201" y="75468"/>
                  <a:pt x="22820" y="75468"/>
                </a:cubicBezTo>
                <a:cubicBezTo>
                  <a:pt x="24439" y="75468"/>
                  <a:pt x="24439" y="74644"/>
                  <a:pt x="26058" y="74644"/>
                </a:cubicBezTo>
                <a:cubicBezTo>
                  <a:pt x="27678" y="74644"/>
                  <a:pt x="27678" y="75957"/>
                  <a:pt x="29297" y="75957"/>
                </a:cubicBezTo>
                <a:cubicBezTo>
                  <a:pt x="30916" y="75957"/>
                  <a:pt x="30916" y="76049"/>
                  <a:pt x="32565" y="76049"/>
                </a:cubicBezTo>
                <a:cubicBezTo>
                  <a:pt x="34184" y="76049"/>
                  <a:pt x="34184" y="75774"/>
                  <a:pt x="35803" y="75774"/>
                </a:cubicBezTo>
                <a:cubicBezTo>
                  <a:pt x="37423" y="75774"/>
                  <a:pt x="37423" y="75652"/>
                  <a:pt x="39042" y="75652"/>
                </a:cubicBezTo>
                <a:cubicBezTo>
                  <a:pt x="40661" y="75652"/>
                  <a:pt x="40661" y="74491"/>
                  <a:pt x="42280" y="74491"/>
                </a:cubicBezTo>
                <a:cubicBezTo>
                  <a:pt x="43899" y="74491"/>
                  <a:pt x="43899" y="75316"/>
                  <a:pt x="45518" y="75316"/>
                </a:cubicBezTo>
                <a:cubicBezTo>
                  <a:pt x="47137" y="75316"/>
                  <a:pt x="47137" y="74369"/>
                  <a:pt x="48756" y="74369"/>
                </a:cubicBezTo>
                <a:cubicBezTo>
                  <a:pt x="50375" y="74369"/>
                  <a:pt x="50375" y="75316"/>
                  <a:pt x="52025" y="75316"/>
                </a:cubicBezTo>
                <a:cubicBezTo>
                  <a:pt x="53644" y="75316"/>
                  <a:pt x="53644" y="76018"/>
                  <a:pt x="55232" y="76018"/>
                </a:cubicBezTo>
                <a:cubicBezTo>
                  <a:pt x="56851" y="76018"/>
                  <a:pt x="56851" y="74796"/>
                  <a:pt x="58470" y="74796"/>
                </a:cubicBezTo>
                <a:cubicBezTo>
                  <a:pt x="60089" y="74796"/>
                  <a:pt x="60120" y="75194"/>
                  <a:pt x="61739" y="75194"/>
                </a:cubicBezTo>
                <a:cubicBezTo>
                  <a:pt x="63358" y="75194"/>
                  <a:pt x="63358" y="75468"/>
                  <a:pt x="64977" y="75468"/>
                </a:cubicBezTo>
                <a:cubicBezTo>
                  <a:pt x="66596" y="75468"/>
                  <a:pt x="66596" y="75194"/>
                  <a:pt x="68215" y="75194"/>
                </a:cubicBezTo>
                <a:cubicBezTo>
                  <a:pt x="69834" y="75194"/>
                  <a:pt x="69834" y="74919"/>
                  <a:pt x="71453" y="74919"/>
                </a:cubicBezTo>
                <a:cubicBezTo>
                  <a:pt x="73073" y="74919"/>
                  <a:pt x="73073" y="76079"/>
                  <a:pt x="74722" y="76079"/>
                </a:cubicBezTo>
                <a:cubicBezTo>
                  <a:pt x="76341" y="76079"/>
                  <a:pt x="76341" y="74552"/>
                  <a:pt x="77960" y="74552"/>
                </a:cubicBezTo>
                <a:cubicBezTo>
                  <a:pt x="79579" y="74552"/>
                  <a:pt x="79579" y="74674"/>
                  <a:pt x="81198" y="74674"/>
                </a:cubicBezTo>
                <a:cubicBezTo>
                  <a:pt x="82817" y="74674"/>
                  <a:pt x="82817" y="75743"/>
                  <a:pt x="84437" y="75743"/>
                </a:cubicBezTo>
                <a:cubicBezTo>
                  <a:pt x="86056" y="75743"/>
                  <a:pt x="86056" y="75102"/>
                  <a:pt x="87675" y="75102"/>
                </a:cubicBezTo>
                <a:cubicBezTo>
                  <a:pt x="89324" y="75102"/>
                  <a:pt x="89324" y="76110"/>
                  <a:pt x="90943" y="76110"/>
                </a:cubicBezTo>
                <a:cubicBezTo>
                  <a:pt x="92562" y="76110"/>
                  <a:pt x="92562" y="75071"/>
                  <a:pt x="94181" y="75071"/>
                </a:cubicBezTo>
                <a:cubicBezTo>
                  <a:pt x="95801" y="75071"/>
                  <a:pt x="95801" y="75530"/>
                  <a:pt x="97420" y="75530"/>
                </a:cubicBezTo>
                <a:lnTo>
                  <a:pt x="100658" y="75530"/>
                </a:lnTo>
                <a:cubicBezTo>
                  <a:pt x="102277" y="75530"/>
                  <a:pt x="102277" y="74827"/>
                  <a:pt x="103926" y="74827"/>
                </a:cubicBezTo>
                <a:cubicBezTo>
                  <a:pt x="105546" y="74827"/>
                  <a:pt x="105546" y="74919"/>
                  <a:pt x="107165" y="74919"/>
                </a:cubicBezTo>
                <a:cubicBezTo>
                  <a:pt x="108784" y="74919"/>
                  <a:pt x="108784" y="74949"/>
                  <a:pt x="110403" y="74949"/>
                </a:cubicBezTo>
                <a:cubicBezTo>
                  <a:pt x="112022" y="74949"/>
                  <a:pt x="112022" y="75102"/>
                  <a:pt x="113641" y="75102"/>
                </a:cubicBezTo>
                <a:cubicBezTo>
                  <a:pt x="115260" y="75102"/>
                  <a:pt x="115260" y="76079"/>
                  <a:pt x="116879" y="76079"/>
                </a:cubicBezTo>
                <a:cubicBezTo>
                  <a:pt x="118529" y="76079"/>
                  <a:pt x="118529" y="74399"/>
                  <a:pt x="120148" y="74399"/>
                </a:cubicBezTo>
                <a:cubicBezTo>
                  <a:pt x="121767" y="74399"/>
                  <a:pt x="121767" y="74919"/>
                  <a:pt x="123386" y="74919"/>
                </a:cubicBezTo>
                <a:cubicBezTo>
                  <a:pt x="125005" y="74919"/>
                  <a:pt x="125005" y="75102"/>
                  <a:pt x="126624" y="75102"/>
                </a:cubicBezTo>
                <a:cubicBezTo>
                  <a:pt x="128243" y="75102"/>
                  <a:pt x="128274" y="74552"/>
                  <a:pt x="129893" y="74552"/>
                </a:cubicBezTo>
                <a:cubicBezTo>
                  <a:pt x="131512" y="74552"/>
                  <a:pt x="131512" y="75010"/>
                  <a:pt x="133131" y="75010"/>
                </a:cubicBezTo>
                <a:cubicBezTo>
                  <a:pt x="134750" y="75010"/>
                  <a:pt x="134750" y="75285"/>
                  <a:pt x="136369" y="75285"/>
                </a:cubicBezTo>
                <a:cubicBezTo>
                  <a:pt x="137988" y="75285"/>
                  <a:pt x="137988" y="75102"/>
                  <a:pt x="139638" y="75102"/>
                </a:cubicBezTo>
                <a:cubicBezTo>
                  <a:pt x="141257" y="75102"/>
                  <a:pt x="141257" y="75346"/>
                  <a:pt x="142876" y="75346"/>
                </a:cubicBezTo>
                <a:cubicBezTo>
                  <a:pt x="144495" y="75346"/>
                  <a:pt x="144464" y="75743"/>
                  <a:pt x="146114" y="75805"/>
                </a:cubicBezTo>
                <a:cubicBezTo>
                  <a:pt x="146218" y="75808"/>
                  <a:pt x="146315" y="75810"/>
                  <a:pt x="146406" y="75810"/>
                </a:cubicBezTo>
                <a:cubicBezTo>
                  <a:pt x="147739" y="75810"/>
                  <a:pt x="147833" y="75405"/>
                  <a:pt x="149291" y="74919"/>
                </a:cubicBezTo>
                <a:cubicBezTo>
                  <a:pt x="149291" y="73849"/>
                  <a:pt x="149841" y="73025"/>
                  <a:pt x="149780" y="71955"/>
                </a:cubicBezTo>
                <a:cubicBezTo>
                  <a:pt x="149749" y="70856"/>
                  <a:pt x="149810" y="69756"/>
                  <a:pt x="149719" y="68656"/>
                </a:cubicBezTo>
                <a:cubicBezTo>
                  <a:pt x="149627" y="67587"/>
                  <a:pt x="149535" y="66457"/>
                  <a:pt x="149383" y="65388"/>
                </a:cubicBezTo>
                <a:cubicBezTo>
                  <a:pt x="149230" y="64318"/>
                  <a:pt x="148710" y="63280"/>
                  <a:pt x="148527" y="62210"/>
                </a:cubicBezTo>
                <a:cubicBezTo>
                  <a:pt x="148344" y="61141"/>
                  <a:pt x="147000" y="60316"/>
                  <a:pt x="146786" y="59247"/>
                </a:cubicBezTo>
                <a:cubicBezTo>
                  <a:pt x="146572" y="58209"/>
                  <a:pt x="146542" y="57109"/>
                  <a:pt x="146267" y="56070"/>
                </a:cubicBezTo>
                <a:cubicBezTo>
                  <a:pt x="145961" y="55001"/>
                  <a:pt x="146939" y="53596"/>
                  <a:pt x="146603" y="52557"/>
                </a:cubicBezTo>
                <a:cubicBezTo>
                  <a:pt x="146267" y="51519"/>
                  <a:pt x="144922" y="50816"/>
                  <a:pt x="144556" y="49808"/>
                </a:cubicBezTo>
                <a:cubicBezTo>
                  <a:pt x="144189" y="48800"/>
                  <a:pt x="143487" y="47914"/>
                  <a:pt x="143059" y="46936"/>
                </a:cubicBezTo>
                <a:cubicBezTo>
                  <a:pt x="142662" y="45928"/>
                  <a:pt x="142387" y="44890"/>
                  <a:pt x="141929" y="43881"/>
                </a:cubicBezTo>
                <a:cubicBezTo>
                  <a:pt x="141470" y="42904"/>
                  <a:pt x="141868" y="41499"/>
                  <a:pt x="141379" y="40552"/>
                </a:cubicBezTo>
                <a:cubicBezTo>
                  <a:pt x="140859" y="39574"/>
                  <a:pt x="139821" y="38902"/>
                  <a:pt x="139271" y="37955"/>
                </a:cubicBezTo>
                <a:cubicBezTo>
                  <a:pt x="138721" y="37039"/>
                  <a:pt x="138691" y="35756"/>
                  <a:pt x="138110" y="34870"/>
                </a:cubicBezTo>
                <a:cubicBezTo>
                  <a:pt x="137530" y="33953"/>
                  <a:pt x="137041" y="32915"/>
                  <a:pt x="136430" y="32029"/>
                </a:cubicBezTo>
                <a:cubicBezTo>
                  <a:pt x="135788" y="31143"/>
                  <a:pt x="134353" y="30868"/>
                  <a:pt x="133681" y="29982"/>
                </a:cubicBezTo>
                <a:cubicBezTo>
                  <a:pt x="133039" y="29127"/>
                  <a:pt x="133070" y="27691"/>
                  <a:pt x="132367" y="26866"/>
                </a:cubicBezTo>
                <a:cubicBezTo>
                  <a:pt x="131695" y="26011"/>
                  <a:pt x="130840" y="25308"/>
                  <a:pt x="130076" y="24483"/>
                </a:cubicBezTo>
                <a:cubicBezTo>
                  <a:pt x="129312" y="23689"/>
                  <a:pt x="128548" y="22925"/>
                  <a:pt x="127785" y="22162"/>
                </a:cubicBezTo>
                <a:cubicBezTo>
                  <a:pt x="127021" y="21398"/>
                  <a:pt x="125952" y="20940"/>
                  <a:pt x="125158" y="20206"/>
                </a:cubicBezTo>
                <a:cubicBezTo>
                  <a:pt x="124363" y="19473"/>
                  <a:pt x="123936" y="18282"/>
                  <a:pt x="123111" y="17579"/>
                </a:cubicBezTo>
                <a:cubicBezTo>
                  <a:pt x="122286" y="16877"/>
                  <a:pt x="120698" y="17121"/>
                  <a:pt x="119842" y="16480"/>
                </a:cubicBezTo>
                <a:cubicBezTo>
                  <a:pt x="118956" y="15808"/>
                  <a:pt x="118529" y="14586"/>
                  <a:pt x="117643" y="13975"/>
                </a:cubicBezTo>
                <a:cubicBezTo>
                  <a:pt x="116726" y="13364"/>
                  <a:pt x="115932" y="12569"/>
                  <a:pt x="115016" y="11989"/>
                </a:cubicBezTo>
                <a:cubicBezTo>
                  <a:pt x="114099" y="11409"/>
                  <a:pt x="112908" y="11286"/>
                  <a:pt x="111961" y="10736"/>
                </a:cubicBezTo>
                <a:cubicBezTo>
                  <a:pt x="111014" y="10187"/>
                  <a:pt x="110250" y="9362"/>
                  <a:pt x="109303" y="8842"/>
                </a:cubicBezTo>
                <a:cubicBezTo>
                  <a:pt x="108356" y="8354"/>
                  <a:pt x="107317" y="7987"/>
                  <a:pt x="106309" y="7529"/>
                </a:cubicBezTo>
                <a:cubicBezTo>
                  <a:pt x="105332" y="7071"/>
                  <a:pt x="104446" y="6338"/>
                  <a:pt x="103438" y="5940"/>
                </a:cubicBezTo>
                <a:cubicBezTo>
                  <a:pt x="102460" y="5513"/>
                  <a:pt x="101177" y="5788"/>
                  <a:pt x="100169" y="5421"/>
                </a:cubicBezTo>
                <a:cubicBezTo>
                  <a:pt x="99130" y="5024"/>
                  <a:pt x="98000" y="5116"/>
                  <a:pt x="96961" y="4810"/>
                </a:cubicBezTo>
                <a:cubicBezTo>
                  <a:pt x="95923" y="4474"/>
                  <a:pt x="95037" y="3741"/>
                  <a:pt x="93998" y="3466"/>
                </a:cubicBezTo>
                <a:cubicBezTo>
                  <a:pt x="92929" y="3160"/>
                  <a:pt x="92043" y="2305"/>
                  <a:pt x="90974" y="2091"/>
                </a:cubicBezTo>
                <a:cubicBezTo>
                  <a:pt x="90594" y="2015"/>
                  <a:pt x="90202" y="1997"/>
                  <a:pt x="89807" y="1997"/>
                </a:cubicBezTo>
                <a:cubicBezTo>
                  <a:pt x="89448" y="1997"/>
                  <a:pt x="89085" y="2012"/>
                  <a:pt x="88727" y="2012"/>
                </a:cubicBezTo>
                <a:cubicBezTo>
                  <a:pt x="88371" y="2012"/>
                  <a:pt x="88018" y="1997"/>
                  <a:pt x="87675" y="1939"/>
                </a:cubicBezTo>
                <a:cubicBezTo>
                  <a:pt x="86605" y="1755"/>
                  <a:pt x="85506" y="1816"/>
                  <a:pt x="84437" y="1664"/>
                </a:cubicBezTo>
                <a:cubicBezTo>
                  <a:pt x="83367" y="1541"/>
                  <a:pt x="82359" y="717"/>
                  <a:pt x="81290" y="625"/>
                </a:cubicBezTo>
                <a:cubicBezTo>
                  <a:pt x="81223" y="619"/>
                  <a:pt x="81155" y="617"/>
                  <a:pt x="81088" y="617"/>
                </a:cubicBezTo>
                <a:cubicBezTo>
                  <a:pt x="80079" y="617"/>
                  <a:pt x="79070" y="1206"/>
                  <a:pt x="78061" y="1206"/>
                </a:cubicBezTo>
                <a:cubicBezTo>
                  <a:pt x="78038" y="1206"/>
                  <a:pt x="78014" y="1206"/>
                  <a:pt x="77991" y="1205"/>
                </a:cubicBezTo>
                <a:cubicBezTo>
                  <a:pt x="76891" y="1144"/>
                  <a:pt x="75852" y="14"/>
                  <a:pt x="74753" y="14"/>
                </a:cubicBezTo>
                <a:cubicBezTo>
                  <a:pt x="74020" y="14"/>
                  <a:pt x="73286" y="0"/>
                  <a:pt x="7256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0" name="Google Shape;170;p11"/>
          <p:cNvGrpSpPr/>
          <p:nvPr/>
        </p:nvGrpSpPr>
        <p:grpSpPr>
          <a:xfrm>
            <a:off x="-331600" y="5576298"/>
            <a:ext cx="12854800" cy="1281716"/>
            <a:chOff x="-248700" y="4182223"/>
            <a:chExt cx="9641100" cy="961287"/>
          </a:xfrm>
        </p:grpSpPr>
        <p:grpSp>
          <p:nvGrpSpPr>
            <p:cNvPr id="171" name="Google Shape;171;p11"/>
            <p:cNvGrpSpPr/>
            <p:nvPr/>
          </p:nvGrpSpPr>
          <p:grpSpPr>
            <a:xfrm>
              <a:off x="-248629" y="4462202"/>
              <a:ext cx="9640980" cy="681308"/>
              <a:chOff x="131200" y="4480088"/>
              <a:chExt cx="8881603" cy="627644"/>
            </a:xfrm>
          </p:grpSpPr>
          <p:sp>
            <p:nvSpPr>
              <p:cNvPr id="172" name="Google Shape;172;p11"/>
              <p:cNvSpPr/>
              <p:nvPr/>
            </p:nvSpPr>
            <p:spPr>
              <a:xfrm>
                <a:off x="235672" y="4610717"/>
                <a:ext cx="8672644" cy="49701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8952" extrusionOk="0">
                    <a:moveTo>
                      <a:pt x="0" y="1"/>
                    </a:moveTo>
                    <a:lnTo>
                      <a:pt x="0" y="8951"/>
                    </a:lnTo>
                    <a:lnTo>
                      <a:pt x="278907" y="8951"/>
                    </a:lnTo>
                    <a:lnTo>
                      <a:pt x="27890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235672" y="4710817"/>
                <a:ext cx="8672644" cy="296865"/>
              </a:xfrm>
              <a:custGeom>
                <a:avLst/>
                <a:gdLst/>
                <a:ahLst/>
                <a:cxnLst/>
                <a:rect l="l" t="t" r="r" b="b"/>
                <a:pathLst>
                  <a:path w="278908" h="5347" extrusionOk="0">
                    <a:moveTo>
                      <a:pt x="48878" y="0"/>
                    </a:moveTo>
                    <a:lnTo>
                      <a:pt x="46098" y="244"/>
                    </a:lnTo>
                    <a:lnTo>
                      <a:pt x="43318" y="580"/>
                    </a:lnTo>
                    <a:lnTo>
                      <a:pt x="40508" y="1405"/>
                    </a:lnTo>
                    <a:lnTo>
                      <a:pt x="37728" y="306"/>
                    </a:lnTo>
                    <a:lnTo>
                      <a:pt x="34948" y="642"/>
                    </a:lnTo>
                    <a:lnTo>
                      <a:pt x="32168" y="428"/>
                    </a:lnTo>
                    <a:lnTo>
                      <a:pt x="29388" y="1130"/>
                    </a:lnTo>
                    <a:lnTo>
                      <a:pt x="26577" y="1711"/>
                    </a:lnTo>
                    <a:lnTo>
                      <a:pt x="23798" y="611"/>
                    </a:lnTo>
                    <a:lnTo>
                      <a:pt x="21018" y="1894"/>
                    </a:lnTo>
                    <a:lnTo>
                      <a:pt x="18238" y="1650"/>
                    </a:lnTo>
                    <a:lnTo>
                      <a:pt x="15458" y="1558"/>
                    </a:lnTo>
                    <a:lnTo>
                      <a:pt x="12678" y="1008"/>
                    </a:lnTo>
                    <a:lnTo>
                      <a:pt x="9898" y="580"/>
                    </a:lnTo>
                    <a:lnTo>
                      <a:pt x="7088" y="31"/>
                    </a:lnTo>
                    <a:lnTo>
                      <a:pt x="4308" y="1558"/>
                    </a:lnTo>
                    <a:lnTo>
                      <a:pt x="1528" y="1253"/>
                    </a:lnTo>
                    <a:lnTo>
                      <a:pt x="0" y="947"/>
                    </a:lnTo>
                    <a:lnTo>
                      <a:pt x="0" y="4094"/>
                    </a:lnTo>
                    <a:lnTo>
                      <a:pt x="1528" y="3819"/>
                    </a:lnTo>
                    <a:lnTo>
                      <a:pt x="4338" y="4460"/>
                    </a:lnTo>
                    <a:lnTo>
                      <a:pt x="7118" y="3910"/>
                    </a:lnTo>
                    <a:lnTo>
                      <a:pt x="9898" y="3788"/>
                    </a:lnTo>
                    <a:lnTo>
                      <a:pt x="12678" y="5010"/>
                    </a:lnTo>
                    <a:lnTo>
                      <a:pt x="15488" y="5041"/>
                    </a:lnTo>
                    <a:lnTo>
                      <a:pt x="18268" y="3574"/>
                    </a:lnTo>
                    <a:lnTo>
                      <a:pt x="21048" y="4643"/>
                    </a:lnTo>
                    <a:lnTo>
                      <a:pt x="23828" y="4949"/>
                    </a:lnTo>
                    <a:lnTo>
                      <a:pt x="26639" y="4399"/>
                    </a:lnTo>
                    <a:lnTo>
                      <a:pt x="29418" y="4827"/>
                    </a:lnTo>
                    <a:lnTo>
                      <a:pt x="32198" y="3788"/>
                    </a:lnTo>
                    <a:lnTo>
                      <a:pt x="35009" y="4368"/>
                    </a:lnTo>
                    <a:lnTo>
                      <a:pt x="37789" y="4827"/>
                    </a:lnTo>
                    <a:lnTo>
                      <a:pt x="40569" y="3819"/>
                    </a:lnTo>
                    <a:lnTo>
                      <a:pt x="43379" y="4857"/>
                    </a:lnTo>
                    <a:lnTo>
                      <a:pt x="46159" y="4155"/>
                    </a:lnTo>
                    <a:lnTo>
                      <a:pt x="48939" y="5193"/>
                    </a:lnTo>
                    <a:lnTo>
                      <a:pt x="51719" y="3483"/>
                    </a:lnTo>
                    <a:lnTo>
                      <a:pt x="54529" y="3696"/>
                    </a:lnTo>
                    <a:lnTo>
                      <a:pt x="57309" y="4949"/>
                    </a:lnTo>
                    <a:lnTo>
                      <a:pt x="60089" y="3819"/>
                    </a:lnTo>
                    <a:lnTo>
                      <a:pt x="62869" y="5346"/>
                    </a:lnTo>
                    <a:lnTo>
                      <a:pt x="65649" y="4491"/>
                    </a:lnTo>
                    <a:lnTo>
                      <a:pt x="68459" y="4307"/>
                    </a:lnTo>
                    <a:lnTo>
                      <a:pt x="71239" y="4857"/>
                    </a:lnTo>
                    <a:lnTo>
                      <a:pt x="74019" y="5041"/>
                    </a:lnTo>
                    <a:lnTo>
                      <a:pt x="76799" y="4827"/>
                    </a:lnTo>
                    <a:lnTo>
                      <a:pt x="79610" y="3757"/>
                    </a:lnTo>
                    <a:lnTo>
                      <a:pt x="82389" y="3727"/>
                    </a:lnTo>
                    <a:lnTo>
                      <a:pt x="85169" y="3452"/>
                    </a:lnTo>
                    <a:lnTo>
                      <a:pt x="87949" y="3910"/>
                    </a:lnTo>
                    <a:lnTo>
                      <a:pt x="90760" y="4674"/>
                    </a:lnTo>
                    <a:lnTo>
                      <a:pt x="93540" y="5224"/>
                    </a:lnTo>
                    <a:lnTo>
                      <a:pt x="96320" y="4491"/>
                    </a:lnTo>
                    <a:lnTo>
                      <a:pt x="99099" y="4521"/>
                    </a:lnTo>
                    <a:lnTo>
                      <a:pt x="101879" y="4155"/>
                    </a:lnTo>
                    <a:lnTo>
                      <a:pt x="104690" y="4246"/>
                    </a:lnTo>
                    <a:lnTo>
                      <a:pt x="107470" y="3757"/>
                    </a:lnTo>
                    <a:lnTo>
                      <a:pt x="110250" y="5224"/>
                    </a:lnTo>
                    <a:lnTo>
                      <a:pt x="113030" y="4185"/>
                    </a:lnTo>
                    <a:lnTo>
                      <a:pt x="115840" y="4032"/>
                    </a:lnTo>
                    <a:lnTo>
                      <a:pt x="118620" y="4857"/>
                    </a:lnTo>
                    <a:lnTo>
                      <a:pt x="121400" y="3483"/>
                    </a:lnTo>
                    <a:lnTo>
                      <a:pt x="124180" y="4430"/>
                    </a:lnTo>
                    <a:lnTo>
                      <a:pt x="126990" y="3544"/>
                    </a:lnTo>
                    <a:lnTo>
                      <a:pt x="129770" y="3574"/>
                    </a:lnTo>
                    <a:lnTo>
                      <a:pt x="132550" y="4277"/>
                    </a:lnTo>
                    <a:lnTo>
                      <a:pt x="135330" y="4216"/>
                    </a:lnTo>
                    <a:lnTo>
                      <a:pt x="138140" y="4124"/>
                    </a:lnTo>
                    <a:lnTo>
                      <a:pt x="140920" y="4094"/>
                    </a:lnTo>
                    <a:lnTo>
                      <a:pt x="143700" y="5163"/>
                    </a:lnTo>
                    <a:lnTo>
                      <a:pt x="146480" y="4766"/>
                    </a:lnTo>
                    <a:lnTo>
                      <a:pt x="149260" y="5071"/>
                    </a:lnTo>
                    <a:lnTo>
                      <a:pt x="152070" y="5315"/>
                    </a:lnTo>
                    <a:lnTo>
                      <a:pt x="154850" y="3727"/>
                    </a:lnTo>
                    <a:lnTo>
                      <a:pt x="157630" y="4552"/>
                    </a:lnTo>
                    <a:lnTo>
                      <a:pt x="160410" y="4155"/>
                    </a:lnTo>
                    <a:lnTo>
                      <a:pt x="163190" y="4185"/>
                    </a:lnTo>
                    <a:lnTo>
                      <a:pt x="166000" y="4368"/>
                    </a:lnTo>
                    <a:lnTo>
                      <a:pt x="168780" y="4002"/>
                    </a:lnTo>
                    <a:lnTo>
                      <a:pt x="171560" y="5193"/>
                    </a:lnTo>
                    <a:lnTo>
                      <a:pt x="174340" y="4155"/>
                    </a:lnTo>
                    <a:lnTo>
                      <a:pt x="177151" y="3513"/>
                    </a:lnTo>
                    <a:lnTo>
                      <a:pt x="179931" y="4613"/>
                    </a:lnTo>
                    <a:lnTo>
                      <a:pt x="182710" y="4430"/>
                    </a:lnTo>
                    <a:lnTo>
                      <a:pt x="185490" y="4277"/>
                    </a:lnTo>
                    <a:lnTo>
                      <a:pt x="188270" y="4460"/>
                    </a:lnTo>
                    <a:lnTo>
                      <a:pt x="191081" y="5254"/>
                    </a:lnTo>
                    <a:lnTo>
                      <a:pt x="193861" y="4124"/>
                    </a:lnTo>
                    <a:lnTo>
                      <a:pt x="196641" y="3727"/>
                    </a:lnTo>
                    <a:lnTo>
                      <a:pt x="199420" y="4918"/>
                    </a:lnTo>
                    <a:lnTo>
                      <a:pt x="202200" y="3910"/>
                    </a:lnTo>
                    <a:lnTo>
                      <a:pt x="205011" y="3727"/>
                    </a:lnTo>
                    <a:lnTo>
                      <a:pt x="207791" y="4430"/>
                    </a:lnTo>
                    <a:lnTo>
                      <a:pt x="210571" y="4368"/>
                    </a:lnTo>
                    <a:lnTo>
                      <a:pt x="213351" y="3513"/>
                    </a:lnTo>
                    <a:lnTo>
                      <a:pt x="216130" y="3819"/>
                    </a:lnTo>
                    <a:lnTo>
                      <a:pt x="218941" y="4338"/>
                    </a:lnTo>
                    <a:lnTo>
                      <a:pt x="221721" y="5193"/>
                    </a:lnTo>
                    <a:lnTo>
                      <a:pt x="224501" y="3635"/>
                    </a:lnTo>
                    <a:lnTo>
                      <a:pt x="227281" y="3849"/>
                    </a:lnTo>
                    <a:lnTo>
                      <a:pt x="230061" y="4949"/>
                    </a:lnTo>
                    <a:lnTo>
                      <a:pt x="232840" y="4857"/>
                    </a:lnTo>
                    <a:lnTo>
                      <a:pt x="235651" y="5102"/>
                    </a:lnTo>
                    <a:lnTo>
                      <a:pt x="238431" y="3880"/>
                    </a:lnTo>
                    <a:lnTo>
                      <a:pt x="241211" y="3757"/>
                    </a:lnTo>
                    <a:lnTo>
                      <a:pt x="243991" y="4246"/>
                    </a:lnTo>
                    <a:lnTo>
                      <a:pt x="246771" y="3788"/>
                    </a:lnTo>
                    <a:lnTo>
                      <a:pt x="249581" y="4827"/>
                    </a:lnTo>
                    <a:lnTo>
                      <a:pt x="252361" y="5102"/>
                    </a:lnTo>
                    <a:lnTo>
                      <a:pt x="255141" y="3696"/>
                    </a:lnTo>
                    <a:lnTo>
                      <a:pt x="257921" y="4338"/>
                    </a:lnTo>
                    <a:lnTo>
                      <a:pt x="260701" y="3819"/>
                    </a:lnTo>
                    <a:lnTo>
                      <a:pt x="263481" y="5041"/>
                    </a:lnTo>
                    <a:lnTo>
                      <a:pt x="266260" y="5315"/>
                    </a:lnTo>
                    <a:lnTo>
                      <a:pt x="269071" y="5285"/>
                    </a:lnTo>
                    <a:lnTo>
                      <a:pt x="271851" y="4430"/>
                    </a:lnTo>
                    <a:lnTo>
                      <a:pt x="274631" y="4552"/>
                    </a:lnTo>
                    <a:lnTo>
                      <a:pt x="277411" y="4399"/>
                    </a:lnTo>
                    <a:lnTo>
                      <a:pt x="278907" y="4002"/>
                    </a:lnTo>
                    <a:lnTo>
                      <a:pt x="278907" y="1069"/>
                    </a:lnTo>
                    <a:lnTo>
                      <a:pt x="277411" y="1497"/>
                    </a:lnTo>
                    <a:lnTo>
                      <a:pt x="274631" y="1466"/>
                    </a:lnTo>
                    <a:lnTo>
                      <a:pt x="271820" y="550"/>
                    </a:lnTo>
                    <a:lnTo>
                      <a:pt x="269040" y="122"/>
                    </a:lnTo>
                    <a:lnTo>
                      <a:pt x="266260" y="336"/>
                    </a:lnTo>
                    <a:lnTo>
                      <a:pt x="263450" y="1130"/>
                    </a:lnTo>
                    <a:lnTo>
                      <a:pt x="260670" y="855"/>
                    </a:lnTo>
                    <a:lnTo>
                      <a:pt x="257890" y="1100"/>
                    </a:lnTo>
                    <a:lnTo>
                      <a:pt x="255110" y="703"/>
                    </a:lnTo>
                    <a:lnTo>
                      <a:pt x="252300" y="1833"/>
                    </a:lnTo>
                    <a:lnTo>
                      <a:pt x="249520" y="489"/>
                    </a:lnTo>
                    <a:lnTo>
                      <a:pt x="246740" y="122"/>
                    </a:lnTo>
                    <a:lnTo>
                      <a:pt x="243930" y="275"/>
                    </a:lnTo>
                    <a:lnTo>
                      <a:pt x="241150" y="61"/>
                    </a:lnTo>
                    <a:lnTo>
                      <a:pt x="238370" y="1711"/>
                    </a:lnTo>
                    <a:lnTo>
                      <a:pt x="235590" y="1772"/>
                    </a:lnTo>
                    <a:lnTo>
                      <a:pt x="232779" y="122"/>
                    </a:lnTo>
                    <a:lnTo>
                      <a:pt x="229999" y="733"/>
                    </a:lnTo>
                    <a:lnTo>
                      <a:pt x="227220" y="1222"/>
                    </a:lnTo>
                    <a:lnTo>
                      <a:pt x="224440" y="1711"/>
                    </a:lnTo>
                    <a:lnTo>
                      <a:pt x="221629" y="947"/>
                    </a:lnTo>
                    <a:lnTo>
                      <a:pt x="218849" y="1130"/>
                    </a:lnTo>
                    <a:lnTo>
                      <a:pt x="216069" y="550"/>
                    </a:lnTo>
                    <a:lnTo>
                      <a:pt x="213289" y="1894"/>
                    </a:lnTo>
                    <a:lnTo>
                      <a:pt x="210479" y="31"/>
                    </a:lnTo>
                    <a:lnTo>
                      <a:pt x="207699" y="275"/>
                    </a:lnTo>
                    <a:lnTo>
                      <a:pt x="204919" y="519"/>
                    </a:lnTo>
                    <a:lnTo>
                      <a:pt x="202139" y="978"/>
                    </a:lnTo>
                    <a:lnTo>
                      <a:pt x="199359" y="733"/>
                    </a:lnTo>
                    <a:lnTo>
                      <a:pt x="196549" y="1039"/>
                    </a:lnTo>
                    <a:lnTo>
                      <a:pt x="193769" y="611"/>
                    </a:lnTo>
                    <a:lnTo>
                      <a:pt x="190989" y="397"/>
                    </a:lnTo>
                    <a:lnTo>
                      <a:pt x="188209" y="978"/>
                    </a:lnTo>
                    <a:lnTo>
                      <a:pt x="185399" y="1650"/>
                    </a:lnTo>
                    <a:lnTo>
                      <a:pt x="182619" y="764"/>
                    </a:lnTo>
                    <a:lnTo>
                      <a:pt x="179839" y="31"/>
                    </a:lnTo>
                    <a:lnTo>
                      <a:pt x="177059" y="1864"/>
                    </a:lnTo>
                    <a:lnTo>
                      <a:pt x="174249" y="1008"/>
                    </a:lnTo>
                    <a:lnTo>
                      <a:pt x="171469" y="947"/>
                    </a:lnTo>
                    <a:lnTo>
                      <a:pt x="168689" y="1100"/>
                    </a:lnTo>
                    <a:lnTo>
                      <a:pt x="165909" y="855"/>
                    </a:lnTo>
                    <a:lnTo>
                      <a:pt x="163129" y="1191"/>
                    </a:lnTo>
                    <a:lnTo>
                      <a:pt x="160318" y="1466"/>
                    </a:lnTo>
                    <a:lnTo>
                      <a:pt x="157539" y="1711"/>
                    </a:lnTo>
                    <a:lnTo>
                      <a:pt x="154759" y="397"/>
                    </a:lnTo>
                    <a:lnTo>
                      <a:pt x="151979" y="855"/>
                    </a:lnTo>
                    <a:lnTo>
                      <a:pt x="149168" y="92"/>
                    </a:lnTo>
                    <a:lnTo>
                      <a:pt x="146388" y="642"/>
                    </a:lnTo>
                    <a:lnTo>
                      <a:pt x="143608" y="947"/>
                    </a:lnTo>
                    <a:lnTo>
                      <a:pt x="140829" y="1436"/>
                    </a:lnTo>
                    <a:lnTo>
                      <a:pt x="138018" y="1925"/>
                    </a:lnTo>
                    <a:lnTo>
                      <a:pt x="135238" y="458"/>
                    </a:lnTo>
                    <a:lnTo>
                      <a:pt x="132458" y="1741"/>
                    </a:lnTo>
                    <a:lnTo>
                      <a:pt x="129678" y="336"/>
                    </a:lnTo>
                    <a:lnTo>
                      <a:pt x="126899" y="1772"/>
                    </a:lnTo>
                    <a:lnTo>
                      <a:pt x="124088" y="1100"/>
                    </a:lnTo>
                    <a:lnTo>
                      <a:pt x="121308" y="580"/>
                    </a:lnTo>
                    <a:lnTo>
                      <a:pt x="118528" y="1008"/>
                    </a:lnTo>
                    <a:lnTo>
                      <a:pt x="115748" y="978"/>
                    </a:lnTo>
                    <a:lnTo>
                      <a:pt x="112938" y="1375"/>
                    </a:lnTo>
                    <a:lnTo>
                      <a:pt x="110158" y="917"/>
                    </a:lnTo>
                    <a:lnTo>
                      <a:pt x="107378" y="489"/>
                    </a:lnTo>
                    <a:lnTo>
                      <a:pt x="104598" y="886"/>
                    </a:lnTo>
                    <a:lnTo>
                      <a:pt x="101788" y="1436"/>
                    </a:lnTo>
                    <a:lnTo>
                      <a:pt x="99008" y="672"/>
                    </a:lnTo>
                    <a:lnTo>
                      <a:pt x="96228" y="1497"/>
                    </a:lnTo>
                    <a:lnTo>
                      <a:pt x="93448" y="1222"/>
                    </a:lnTo>
                    <a:lnTo>
                      <a:pt x="90668" y="1008"/>
                    </a:lnTo>
                    <a:lnTo>
                      <a:pt x="87888" y="1283"/>
                    </a:lnTo>
                    <a:lnTo>
                      <a:pt x="85078" y="580"/>
                    </a:lnTo>
                    <a:lnTo>
                      <a:pt x="82298" y="336"/>
                    </a:lnTo>
                    <a:lnTo>
                      <a:pt x="79518" y="1772"/>
                    </a:lnTo>
                    <a:lnTo>
                      <a:pt x="76738" y="1864"/>
                    </a:lnTo>
                    <a:lnTo>
                      <a:pt x="73958" y="489"/>
                    </a:lnTo>
                    <a:lnTo>
                      <a:pt x="71148" y="642"/>
                    </a:lnTo>
                    <a:lnTo>
                      <a:pt x="68368" y="336"/>
                    </a:lnTo>
                    <a:lnTo>
                      <a:pt x="65588" y="1864"/>
                    </a:lnTo>
                    <a:lnTo>
                      <a:pt x="62808" y="917"/>
                    </a:lnTo>
                    <a:lnTo>
                      <a:pt x="60028" y="61"/>
                    </a:lnTo>
                    <a:lnTo>
                      <a:pt x="57218" y="244"/>
                    </a:lnTo>
                    <a:lnTo>
                      <a:pt x="54438" y="1802"/>
                    </a:lnTo>
                    <a:lnTo>
                      <a:pt x="51658" y="61"/>
                    </a:lnTo>
                    <a:lnTo>
                      <a:pt x="4887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131200" y="4480088"/>
                <a:ext cx="8881603" cy="261260"/>
              </a:xfrm>
              <a:custGeom>
                <a:avLst/>
                <a:gdLst/>
                <a:ahLst/>
                <a:cxnLst/>
                <a:rect l="l" t="t" r="r" b="b"/>
                <a:pathLst>
                  <a:path w="285628" h="8402" extrusionOk="0">
                    <a:moveTo>
                      <a:pt x="3452" y="1"/>
                    </a:moveTo>
                    <a:cubicBezTo>
                      <a:pt x="1527" y="1"/>
                      <a:pt x="0" y="1559"/>
                      <a:pt x="0" y="3453"/>
                    </a:cubicBezTo>
                    <a:lnTo>
                      <a:pt x="0" y="5469"/>
                    </a:lnTo>
                    <a:lnTo>
                      <a:pt x="0" y="5561"/>
                    </a:lnTo>
                    <a:cubicBezTo>
                      <a:pt x="0" y="7057"/>
                      <a:pt x="1222" y="8310"/>
                      <a:pt x="2719" y="8340"/>
                    </a:cubicBezTo>
                    <a:cubicBezTo>
                      <a:pt x="2756" y="8342"/>
                      <a:pt x="2794" y="8343"/>
                      <a:pt x="2831" y="8343"/>
                    </a:cubicBezTo>
                    <a:cubicBezTo>
                      <a:pt x="4309" y="8343"/>
                      <a:pt x="5531" y="7173"/>
                      <a:pt x="5590" y="5713"/>
                    </a:cubicBezTo>
                    <a:cubicBezTo>
                      <a:pt x="5682" y="7180"/>
                      <a:pt x="6904" y="8340"/>
                      <a:pt x="8401" y="8340"/>
                    </a:cubicBezTo>
                    <a:cubicBezTo>
                      <a:pt x="9867" y="8340"/>
                      <a:pt x="11089" y="7180"/>
                      <a:pt x="11181" y="5713"/>
                    </a:cubicBezTo>
                    <a:cubicBezTo>
                      <a:pt x="11242" y="7210"/>
                      <a:pt x="12464" y="8402"/>
                      <a:pt x="13961" y="8402"/>
                    </a:cubicBezTo>
                    <a:cubicBezTo>
                      <a:pt x="15488" y="8402"/>
                      <a:pt x="16710" y="7210"/>
                      <a:pt x="16771" y="5713"/>
                    </a:cubicBezTo>
                    <a:cubicBezTo>
                      <a:pt x="16832" y="7210"/>
                      <a:pt x="18054" y="8402"/>
                      <a:pt x="19551" y="8402"/>
                    </a:cubicBezTo>
                    <a:cubicBezTo>
                      <a:pt x="21048" y="8402"/>
                      <a:pt x="22300" y="7210"/>
                      <a:pt x="22361" y="5713"/>
                    </a:cubicBezTo>
                    <a:cubicBezTo>
                      <a:pt x="22423" y="7180"/>
                      <a:pt x="23644" y="8340"/>
                      <a:pt x="25141" y="8340"/>
                    </a:cubicBezTo>
                    <a:cubicBezTo>
                      <a:pt x="26638" y="8340"/>
                      <a:pt x="27860" y="7180"/>
                      <a:pt x="27921" y="5713"/>
                    </a:cubicBezTo>
                    <a:cubicBezTo>
                      <a:pt x="27982" y="7210"/>
                      <a:pt x="29235" y="8402"/>
                      <a:pt x="30732" y="8402"/>
                    </a:cubicBezTo>
                    <a:cubicBezTo>
                      <a:pt x="32229" y="8402"/>
                      <a:pt x="33451" y="7210"/>
                      <a:pt x="33512" y="5713"/>
                    </a:cubicBezTo>
                    <a:cubicBezTo>
                      <a:pt x="33573" y="7210"/>
                      <a:pt x="34795" y="8402"/>
                      <a:pt x="36322" y="8402"/>
                    </a:cubicBezTo>
                    <a:cubicBezTo>
                      <a:pt x="37819" y="8402"/>
                      <a:pt x="39041" y="7210"/>
                      <a:pt x="39102" y="5713"/>
                    </a:cubicBezTo>
                    <a:cubicBezTo>
                      <a:pt x="39163" y="7210"/>
                      <a:pt x="40385" y="8402"/>
                      <a:pt x="41912" y="8402"/>
                    </a:cubicBezTo>
                    <a:cubicBezTo>
                      <a:pt x="43409" y="8402"/>
                      <a:pt x="44631" y="7210"/>
                      <a:pt x="44692" y="5713"/>
                    </a:cubicBezTo>
                    <a:cubicBezTo>
                      <a:pt x="44753" y="7210"/>
                      <a:pt x="45975" y="8402"/>
                      <a:pt x="47472" y="8402"/>
                    </a:cubicBezTo>
                    <a:cubicBezTo>
                      <a:pt x="49000" y="8402"/>
                      <a:pt x="50222" y="7210"/>
                      <a:pt x="50283" y="5713"/>
                    </a:cubicBezTo>
                    <a:cubicBezTo>
                      <a:pt x="50344" y="7210"/>
                      <a:pt x="51566" y="8402"/>
                      <a:pt x="53063" y="8402"/>
                    </a:cubicBezTo>
                    <a:cubicBezTo>
                      <a:pt x="54590" y="8402"/>
                      <a:pt x="55812" y="7210"/>
                      <a:pt x="55873" y="5713"/>
                    </a:cubicBezTo>
                    <a:cubicBezTo>
                      <a:pt x="55934" y="7210"/>
                      <a:pt x="57156" y="8402"/>
                      <a:pt x="58653" y="8402"/>
                    </a:cubicBezTo>
                    <a:cubicBezTo>
                      <a:pt x="60150" y="8402"/>
                      <a:pt x="61402" y="7210"/>
                      <a:pt x="61463" y="5713"/>
                    </a:cubicBezTo>
                    <a:cubicBezTo>
                      <a:pt x="61494" y="7210"/>
                      <a:pt x="62746" y="8402"/>
                      <a:pt x="64243" y="8402"/>
                    </a:cubicBezTo>
                    <a:cubicBezTo>
                      <a:pt x="65740" y="8402"/>
                      <a:pt x="66993" y="7210"/>
                      <a:pt x="67023" y="5713"/>
                    </a:cubicBezTo>
                    <a:cubicBezTo>
                      <a:pt x="67084" y="7210"/>
                      <a:pt x="68337" y="8402"/>
                      <a:pt x="69834" y="8402"/>
                    </a:cubicBezTo>
                    <a:cubicBezTo>
                      <a:pt x="71331" y="8402"/>
                      <a:pt x="72583" y="7210"/>
                      <a:pt x="72614" y="5713"/>
                    </a:cubicBezTo>
                    <a:cubicBezTo>
                      <a:pt x="72675" y="7210"/>
                      <a:pt x="73927" y="8402"/>
                      <a:pt x="75424" y="8402"/>
                    </a:cubicBezTo>
                    <a:cubicBezTo>
                      <a:pt x="76921" y="8402"/>
                      <a:pt x="78143" y="7210"/>
                      <a:pt x="78204" y="5713"/>
                    </a:cubicBezTo>
                    <a:cubicBezTo>
                      <a:pt x="78296" y="7180"/>
                      <a:pt x="79518" y="8340"/>
                      <a:pt x="81014" y="8340"/>
                    </a:cubicBezTo>
                    <a:cubicBezTo>
                      <a:pt x="82481" y="8340"/>
                      <a:pt x="83703" y="7180"/>
                      <a:pt x="83794" y="5713"/>
                    </a:cubicBezTo>
                    <a:cubicBezTo>
                      <a:pt x="83855" y="7210"/>
                      <a:pt x="85077" y="8402"/>
                      <a:pt x="86574" y="8402"/>
                    </a:cubicBezTo>
                    <a:cubicBezTo>
                      <a:pt x="88102" y="8402"/>
                      <a:pt x="89324" y="7210"/>
                      <a:pt x="89385" y="5713"/>
                    </a:cubicBezTo>
                    <a:cubicBezTo>
                      <a:pt x="89446" y="7210"/>
                      <a:pt x="90668" y="8402"/>
                      <a:pt x="92165" y="8402"/>
                    </a:cubicBezTo>
                    <a:cubicBezTo>
                      <a:pt x="93692" y="8402"/>
                      <a:pt x="94914" y="7210"/>
                      <a:pt x="94975" y="5713"/>
                    </a:cubicBezTo>
                    <a:cubicBezTo>
                      <a:pt x="95036" y="7180"/>
                      <a:pt x="96258" y="8340"/>
                      <a:pt x="97755" y="8340"/>
                    </a:cubicBezTo>
                    <a:cubicBezTo>
                      <a:pt x="99252" y="8340"/>
                      <a:pt x="100474" y="7180"/>
                      <a:pt x="100535" y="5713"/>
                    </a:cubicBezTo>
                    <a:cubicBezTo>
                      <a:pt x="100596" y="7210"/>
                      <a:pt x="101848" y="8402"/>
                      <a:pt x="103345" y="8402"/>
                    </a:cubicBezTo>
                    <a:cubicBezTo>
                      <a:pt x="104842" y="8402"/>
                      <a:pt x="106095" y="7210"/>
                      <a:pt x="106125" y="5713"/>
                    </a:cubicBezTo>
                    <a:cubicBezTo>
                      <a:pt x="106186" y="7210"/>
                      <a:pt x="107439" y="8402"/>
                      <a:pt x="108936" y="8402"/>
                    </a:cubicBezTo>
                    <a:cubicBezTo>
                      <a:pt x="110433" y="8402"/>
                      <a:pt x="111655" y="7210"/>
                      <a:pt x="111716" y="5713"/>
                    </a:cubicBezTo>
                    <a:cubicBezTo>
                      <a:pt x="111807" y="7180"/>
                      <a:pt x="113029" y="8340"/>
                      <a:pt x="114526" y="8340"/>
                    </a:cubicBezTo>
                    <a:cubicBezTo>
                      <a:pt x="115992" y="8340"/>
                      <a:pt x="117214" y="7180"/>
                      <a:pt x="117306" y="5713"/>
                    </a:cubicBezTo>
                    <a:cubicBezTo>
                      <a:pt x="117367" y="7210"/>
                      <a:pt x="118589" y="8402"/>
                      <a:pt x="120086" y="8402"/>
                    </a:cubicBezTo>
                    <a:cubicBezTo>
                      <a:pt x="121613" y="8402"/>
                      <a:pt x="122835" y="7210"/>
                      <a:pt x="122896" y="5713"/>
                    </a:cubicBezTo>
                    <a:cubicBezTo>
                      <a:pt x="122957" y="7210"/>
                      <a:pt x="124179" y="8402"/>
                      <a:pt x="125676" y="8402"/>
                    </a:cubicBezTo>
                    <a:cubicBezTo>
                      <a:pt x="127204" y="8402"/>
                      <a:pt x="128426" y="7210"/>
                      <a:pt x="128487" y="5713"/>
                    </a:cubicBezTo>
                    <a:cubicBezTo>
                      <a:pt x="128548" y="7210"/>
                      <a:pt x="129770" y="8402"/>
                      <a:pt x="131267" y="8402"/>
                    </a:cubicBezTo>
                    <a:cubicBezTo>
                      <a:pt x="132763" y="8402"/>
                      <a:pt x="134016" y="7210"/>
                      <a:pt x="134077" y="5713"/>
                    </a:cubicBezTo>
                    <a:cubicBezTo>
                      <a:pt x="134108" y="7210"/>
                      <a:pt x="135360" y="8402"/>
                      <a:pt x="136857" y="8402"/>
                    </a:cubicBezTo>
                    <a:cubicBezTo>
                      <a:pt x="138354" y="8402"/>
                      <a:pt x="139606" y="7210"/>
                      <a:pt x="139637" y="5713"/>
                    </a:cubicBezTo>
                    <a:cubicBezTo>
                      <a:pt x="139729" y="7180"/>
                      <a:pt x="140950" y="8340"/>
                      <a:pt x="142447" y="8340"/>
                    </a:cubicBezTo>
                    <a:cubicBezTo>
                      <a:pt x="143944" y="8340"/>
                      <a:pt x="145166" y="7180"/>
                      <a:pt x="145227" y="5713"/>
                    </a:cubicBezTo>
                    <a:cubicBezTo>
                      <a:pt x="145288" y="7210"/>
                      <a:pt x="146510" y="8402"/>
                      <a:pt x="148038" y="8402"/>
                    </a:cubicBezTo>
                    <a:cubicBezTo>
                      <a:pt x="149535" y="8402"/>
                      <a:pt x="150757" y="7210"/>
                      <a:pt x="150818" y="5713"/>
                    </a:cubicBezTo>
                    <a:cubicBezTo>
                      <a:pt x="150879" y="7210"/>
                      <a:pt x="152101" y="8402"/>
                      <a:pt x="153628" y="8402"/>
                    </a:cubicBezTo>
                    <a:cubicBezTo>
                      <a:pt x="155125" y="8402"/>
                      <a:pt x="156347" y="7210"/>
                      <a:pt x="156408" y="5713"/>
                    </a:cubicBezTo>
                    <a:cubicBezTo>
                      <a:pt x="156500" y="7180"/>
                      <a:pt x="157722" y="8340"/>
                      <a:pt x="159188" y="8340"/>
                    </a:cubicBezTo>
                    <a:cubicBezTo>
                      <a:pt x="160685" y="8340"/>
                      <a:pt x="161907" y="7180"/>
                      <a:pt x="161998" y="5713"/>
                    </a:cubicBezTo>
                    <a:cubicBezTo>
                      <a:pt x="162059" y="7210"/>
                      <a:pt x="163281" y="8402"/>
                      <a:pt x="164778" y="8402"/>
                    </a:cubicBezTo>
                    <a:cubicBezTo>
                      <a:pt x="166275" y="8402"/>
                      <a:pt x="167528" y="7210"/>
                      <a:pt x="167589" y="5713"/>
                    </a:cubicBezTo>
                    <a:cubicBezTo>
                      <a:pt x="167619" y="7210"/>
                      <a:pt x="168872" y="8402"/>
                      <a:pt x="170369" y="8402"/>
                    </a:cubicBezTo>
                    <a:cubicBezTo>
                      <a:pt x="171865" y="8402"/>
                      <a:pt x="173118" y="7210"/>
                      <a:pt x="173149" y="5713"/>
                    </a:cubicBezTo>
                    <a:cubicBezTo>
                      <a:pt x="173210" y="7210"/>
                      <a:pt x="174462" y="8402"/>
                      <a:pt x="175959" y="8402"/>
                    </a:cubicBezTo>
                    <a:cubicBezTo>
                      <a:pt x="177456" y="8402"/>
                      <a:pt x="178708" y="7210"/>
                      <a:pt x="178739" y="5713"/>
                    </a:cubicBezTo>
                    <a:cubicBezTo>
                      <a:pt x="178800" y="7210"/>
                      <a:pt x="180052" y="8402"/>
                      <a:pt x="181549" y="8402"/>
                    </a:cubicBezTo>
                    <a:cubicBezTo>
                      <a:pt x="183046" y="8402"/>
                      <a:pt x="184268" y="7210"/>
                      <a:pt x="184329" y="5713"/>
                    </a:cubicBezTo>
                    <a:cubicBezTo>
                      <a:pt x="184421" y="7180"/>
                      <a:pt x="185643" y="8340"/>
                      <a:pt x="187140" y="8340"/>
                    </a:cubicBezTo>
                    <a:cubicBezTo>
                      <a:pt x="188606" y="8340"/>
                      <a:pt x="189828" y="7180"/>
                      <a:pt x="189920" y="5713"/>
                    </a:cubicBezTo>
                    <a:cubicBezTo>
                      <a:pt x="189981" y="7210"/>
                      <a:pt x="191203" y="8402"/>
                      <a:pt x="192699" y="8402"/>
                    </a:cubicBezTo>
                    <a:cubicBezTo>
                      <a:pt x="194227" y="8402"/>
                      <a:pt x="195449" y="7210"/>
                      <a:pt x="195510" y="5713"/>
                    </a:cubicBezTo>
                    <a:cubicBezTo>
                      <a:pt x="195571" y="7210"/>
                      <a:pt x="196793" y="8402"/>
                      <a:pt x="198290" y="8402"/>
                    </a:cubicBezTo>
                    <a:cubicBezTo>
                      <a:pt x="199817" y="8402"/>
                      <a:pt x="201039" y="7210"/>
                      <a:pt x="201100" y="5713"/>
                    </a:cubicBezTo>
                    <a:cubicBezTo>
                      <a:pt x="201161" y="7180"/>
                      <a:pt x="202383" y="8340"/>
                      <a:pt x="203880" y="8340"/>
                    </a:cubicBezTo>
                    <a:cubicBezTo>
                      <a:pt x="205377" y="8340"/>
                      <a:pt x="206599" y="7180"/>
                      <a:pt x="206660" y="5713"/>
                    </a:cubicBezTo>
                    <a:cubicBezTo>
                      <a:pt x="206721" y="7210"/>
                      <a:pt x="207974" y="8402"/>
                      <a:pt x="209471" y="8402"/>
                    </a:cubicBezTo>
                    <a:cubicBezTo>
                      <a:pt x="210967" y="8402"/>
                      <a:pt x="212220" y="7210"/>
                      <a:pt x="212250" y="5713"/>
                    </a:cubicBezTo>
                    <a:cubicBezTo>
                      <a:pt x="212312" y="7210"/>
                      <a:pt x="213564" y="8402"/>
                      <a:pt x="215061" y="8402"/>
                    </a:cubicBezTo>
                    <a:cubicBezTo>
                      <a:pt x="216558" y="8402"/>
                      <a:pt x="217780" y="7210"/>
                      <a:pt x="217841" y="5713"/>
                    </a:cubicBezTo>
                    <a:cubicBezTo>
                      <a:pt x="217932" y="7180"/>
                      <a:pt x="219154" y="8340"/>
                      <a:pt x="220651" y="8340"/>
                    </a:cubicBezTo>
                    <a:cubicBezTo>
                      <a:pt x="222118" y="8340"/>
                      <a:pt x="223340" y="7180"/>
                      <a:pt x="223431" y="5713"/>
                    </a:cubicBezTo>
                    <a:cubicBezTo>
                      <a:pt x="223492" y="7210"/>
                      <a:pt x="224714" y="8402"/>
                      <a:pt x="226211" y="8402"/>
                    </a:cubicBezTo>
                    <a:cubicBezTo>
                      <a:pt x="227739" y="8402"/>
                      <a:pt x="228960" y="7210"/>
                      <a:pt x="229022" y="5713"/>
                    </a:cubicBezTo>
                    <a:cubicBezTo>
                      <a:pt x="229083" y="7210"/>
                      <a:pt x="230305" y="8402"/>
                      <a:pt x="231801" y="8402"/>
                    </a:cubicBezTo>
                    <a:cubicBezTo>
                      <a:pt x="233329" y="8402"/>
                      <a:pt x="234551" y="7210"/>
                      <a:pt x="234612" y="5713"/>
                    </a:cubicBezTo>
                    <a:cubicBezTo>
                      <a:pt x="234673" y="7210"/>
                      <a:pt x="235895" y="8402"/>
                      <a:pt x="237392" y="8402"/>
                    </a:cubicBezTo>
                    <a:cubicBezTo>
                      <a:pt x="238889" y="8402"/>
                      <a:pt x="240141" y="7210"/>
                      <a:pt x="240202" y="5713"/>
                    </a:cubicBezTo>
                    <a:cubicBezTo>
                      <a:pt x="240233" y="7210"/>
                      <a:pt x="241485" y="8402"/>
                      <a:pt x="242982" y="8402"/>
                    </a:cubicBezTo>
                    <a:cubicBezTo>
                      <a:pt x="244479" y="8402"/>
                      <a:pt x="245732" y="7210"/>
                      <a:pt x="245762" y="5713"/>
                    </a:cubicBezTo>
                    <a:cubicBezTo>
                      <a:pt x="245854" y="7180"/>
                      <a:pt x="247076" y="8340"/>
                      <a:pt x="248573" y="8340"/>
                    </a:cubicBezTo>
                    <a:cubicBezTo>
                      <a:pt x="250069" y="8340"/>
                      <a:pt x="251291" y="7180"/>
                      <a:pt x="251352" y="5713"/>
                    </a:cubicBezTo>
                    <a:cubicBezTo>
                      <a:pt x="251414" y="7210"/>
                      <a:pt x="252636" y="8402"/>
                      <a:pt x="254163" y="8402"/>
                    </a:cubicBezTo>
                    <a:cubicBezTo>
                      <a:pt x="255660" y="8402"/>
                      <a:pt x="256882" y="7210"/>
                      <a:pt x="256943" y="5713"/>
                    </a:cubicBezTo>
                    <a:cubicBezTo>
                      <a:pt x="257004" y="7210"/>
                      <a:pt x="258226" y="8402"/>
                      <a:pt x="259753" y="8402"/>
                    </a:cubicBezTo>
                    <a:cubicBezTo>
                      <a:pt x="261250" y="8402"/>
                      <a:pt x="262472" y="7210"/>
                      <a:pt x="262533" y="5713"/>
                    </a:cubicBezTo>
                    <a:cubicBezTo>
                      <a:pt x="262625" y="7180"/>
                      <a:pt x="263847" y="8340"/>
                      <a:pt x="265313" y="8340"/>
                    </a:cubicBezTo>
                    <a:cubicBezTo>
                      <a:pt x="266810" y="8340"/>
                      <a:pt x="268032" y="7180"/>
                      <a:pt x="268124" y="5713"/>
                    </a:cubicBezTo>
                    <a:cubicBezTo>
                      <a:pt x="268185" y="7210"/>
                      <a:pt x="269407" y="8402"/>
                      <a:pt x="270903" y="8402"/>
                    </a:cubicBezTo>
                    <a:cubicBezTo>
                      <a:pt x="272400" y="8402"/>
                      <a:pt x="273653" y="7210"/>
                      <a:pt x="273714" y="5713"/>
                    </a:cubicBezTo>
                    <a:cubicBezTo>
                      <a:pt x="273744" y="7210"/>
                      <a:pt x="274997" y="8402"/>
                      <a:pt x="276494" y="8402"/>
                    </a:cubicBezTo>
                    <a:cubicBezTo>
                      <a:pt x="277991" y="8402"/>
                      <a:pt x="279243" y="7210"/>
                      <a:pt x="279274" y="5713"/>
                    </a:cubicBezTo>
                    <a:cubicBezTo>
                      <a:pt x="279365" y="7149"/>
                      <a:pt x="280557" y="8279"/>
                      <a:pt x="281993" y="8340"/>
                    </a:cubicBezTo>
                    <a:cubicBezTo>
                      <a:pt x="282013" y="8341"/>
                      <a:pt x="282034" y="8341"/>
                      <a:pt x="282054" y="8341"/>
                    </a:cubicBezTo>
                    <a:cubicBezTo>
                      <a:pt x="283464" y="8341"/>
                      <a:pt x="284683" y="7312"/>
                      <a:pt x="284864" y="5897"/>
                    </a:cubicBezTo>
                    <a:cubicBezTo>
                      <a:pt x="284864" y="5866"/>
                      <a:pt x="284864" y="5866"/>
                      <a:pt x="284864" y="5866"/>
                    </a:cubicBezTo>
                    <a:cubicBezTo>
                      <a:pt x="285139" y="5805"/>
                      <a:pt x="285383" y="5683"/>
                      <a:pt x="285628" y="5561"/>
                    </a:cubicBezTo>
                    <a:lnTo>
                      <a:pt x="285628" y="3453"/>
                    </a:lnTo>
                    <a:cubicBezTo>
                      <a:pt x="285628" y="1559"/>
                      <a:pt x="284100" y="1"/>
                      <a:pt x="28220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75" name="Google Shape;175;p11"/>
            <p:cNvSpPr/>
            <p:nvPr/>
          </p:nvSpPr>
          <p:spPr>
            <a:xfrm>
              <a:off x="-248700" y="4182223"/>
              <a:ext cx="9641100" cy="376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11"/>
          <p:cNvGrpSpPr/>
          <p:nvPr/>
        </p:nvGrpSpPr>
        <p:grpSpPr>
          <a:xfrm flipH="1">
            <a:off x="9517380" y="4859136"/>
            <a:ext cx="1799659" cy="909273"/>
            <a:chOff x="1866724" y="1193292"/>
            <a:chExt cx="6154785" cy="3109690"/>
          </a:xfrm>
        </p:grpSpPr>
        <p:sp>
          <p:nvSpPr>
            <p:cNvPr id="177" name="Google Shape;177;p11"/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79" name="Google Shape;179;p11"/>
          <p:cNvSpPr/>
          <p:nvPr/>
        </p:nvSpPr>
        <p:spPr>
          <a:xfrm flipH="1">
            <a:off x="10154601" y="169092"/>
            <a:ext cx="2274137" cy="627595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0" name="Google Shape;180;p11"/>
          <p:cNvSpPr/>
          <p:nvPr/>
        </p:nvSpPr>
        <p:spPr>
          <a:xfrm flipH="1">
            <a:off x="413234" y="796667"/>
            <a:ext cx="1996345" cy="550932"/>
          </a:xfrm>
          <a:custGeom>
            <a:avLst/>
            <a:gdLst/>
            <a:ahLst/>
            <a:cxnLst/>
            <a:rect l="l" t="t" r="r" b="b"/>
            <a:pathLst>
              <a:path w="97130" h="26805" extrusionOk="0">
                <a:moveTo>
                  <a:pt x="48861" y="1"/>
                </a:moveTo>
                <a:cubicBezTo>
                  <a:pt x="48691" y="1"/>
                  <a:pt x="48520" y="3"/>
                  <a:pt x="48350" y="8"/>
                </a:cubicBezTo>
                <a:cubicBezTo>
                  <a:pt x="39878" y="259"/>
                  <a:pt x="32681" y="6272"/>
                  <a:pt x="30940" y="14582"/>
                </a:cubicBezTo>
                <a:cubicBezTo>
                  <a:pt x="28784" y="13049"/>
                  <a:pt x="26326" y="12326"/>
                  <a:pt x="23903" y="12326"/>
                </a:cubicBezTo>
                <a:cubicBezTo>
                  <a:pt x="19430" y="12326"/>
                  <a:pt x="15075" y="14793"/>
                  <a:pt x="12956" y="19194"/>
                </a:cubicBezTo>
                <a:cubicBezTo>
                  <a:pt x="11685" y="18597"/>
                  <a:pt x="10356" y="18317"/>
                  <a:pt x="9052" y="18317"/>
                </a:cubicBezTo>
                <a:cubicBezTo>
                  <a:pt x="5183" y="18317"/>
                  <a:pt x="1538" y="20784"/>
                  <a:pt x="303" y="24758"/>
                </a:cubicBezTo>
                <a:cubicBezTo>
                  <a:pt x="0" y="25772"/>
                  <a:pt x="756" y="26804"/>
                  <a:pt x="1819" y="26804"/>
                </a:cubicBezTo>
                <a:cubicBezTo>
                  <a:pt x="1828" y="26804"/>
                  <a:pt x="1837" y="26804"/>
                  <a:pt x="1846" y="26804"/>
                </a:cubicBezTo>
                <a:lnTo>
                  <a:pt x="95284" y="26804"/>
                </a:lnTo>
                <a:cubicBezTo>
                  <a:pt x="95293" y="26804"/>
                  <a:pt x="95302" y="26804"/>
                  <a:pt x="95311" y="26804"/>
                </a:cubicBezTo>
                <a:cubicBezTo>
                  <a:pt x="96374" y="26804"/>
                  <a:pt x="97130" y="25772"/>
                  <a:pt x="96827" y="24758"/>
                </a:cubicBezTo>
                <a:cubicBezTo>
                  <a:pt x="95567" y="20741"/>
                  <a:pt x="91896" y="18319"/>
                  <a:pt x="88069" y="18319"/>
                </a:cubicBezTo>
                <a:cubicBezTo>
                  <a:pt x="86390" y="18319"/>
                  <a:pt x="84681" y="18785"/>
                  <a:pt x="83133" y="19786"/>
                </a:cubicBezTo>
                <a:cubicBezTo>
                  <a:pt x="81166" y="15098"/>
                  <a:pt x="76639" y="12319"/>
                  <a:pt x="71903" y="12319"/>
                </a:cubicBezTo>
                <a:cubicBezTo>
                  <a:pt x="70112" y="12319"/>
                  <a:pt x="68291" y="12716"/>
                  <a:pt x="66567" y="13559"/>
                </a:cubicBezTo>
                <a:cubicBezTo>
                  <a:pt x="64404" y="5539"/>
                  <a:pt x="57139" y="1"/>
                  <a:pt x="4886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95614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slideLayout" Target="../slideLayouts/slideLayout102.xml"/><Relationship Id="rId18" Type="http://schemas.openxmlformats.org/officeDocument/2006/relationships/slideLayout" Target="../slideLayouts/slideLayout107.xml"/><Relationship Id="rId26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92.xml"/><Relationship Id="rId21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96.xml"/><Relationship Id="rId12" Type="http://schemas.openxmlformats.org/officeDocument/2006/relationships/slideLayout" Target="../slideLayouts/slideLayout101.xml"/><Relationship Id="rId17" Type="http://schemas.openxmlformats.org/officeDocument/2006/relationships/slideLayout" Target="../slideLayouts/slideLayout106.xml"/><Relationship Id="rId25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1.xml"/><Relationship Id="rId16" Type="http://schemas.openxmlformats.org/officeDocument/2006/relationships/slideLayout" Target="../slideLayouts/slideLayout105.xml"/><Relationship Id="rId20" Type="http://schemas.openxmlformats.org/officeDocument/2006/relationships/slideLayout" Target="../slideLayouts/slideLayout109.xml"/><Relationship Id="rId29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24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94.xml"/><Relationship Id="rId15" Type="http://schemas.openxmlformats.org/officeDocument/2006/relationships/slideLayout" Target="../slideLayouts/slideLayout104.xml"/><Relationship Id="rId23" Type="http://schemas.openxmlformats.org/officeDocument/2006/relationships/slideLayout" Target="../slideLayouts/slideLayout112.xml"/><Relationship Id="rId28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99.xml"/><Relationship Id="rId19" Type="http://schemas.openxmlformats.org/officeDocument/2006/relationships/slideLayout" Target="../slideLayouts/slideLayout108.xml"/><Relationship Id="rId31" Type="http://schemas.openxmlformats.org/officeDocument/2006/relationships/theme" Target="../theme/theme10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slideLayout" Target="../slideLayouts/slideLayout103.xml"/><Relationship Id="rId22" Type="http://schemas.openxmlformats.org/officeDocument/2006/relationships/slideLayout" Target="../slideLayouts/slideLayout111.xml"/><Relationship Id="rId27" Type="http://schemas.openxmlformats.org/officeDocument/2006/relationships/slideLayout" Target="../slideLayouts/slideLayout116.xml"/><Relationship Id="rId30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35.pn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7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9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80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88.xml"/><Relationship Id="rId19" Type="http://schemas.openxmlformats.org/officeDocument/2006/relationships/image" Target="../media/image38.jpg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819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820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eucha"/>
              <a:buNone/>
              <a:defRPr sz="2800" b="1">
                <a:solidFill>
                  <a:schemeClr val="dk2"/>
                </a:solidFill>
                <a:latin typeface="Neucha"/>
                <a:ea typeface="Neucha"/>
                <a:cs typeface="Neucha"/>
                <a:sym typeface="Neuch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62600"/>
            <a:ext cx="10290000" cy="44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●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○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Antic"/>
              <a:buChar char="■"/>
              <a:defRPr sz="1600">
                <a:solidFill>
                  <a:schemeClr val="lt2"/>
                </a:solidFill>
                <a:latin typeface="Antic"/>
                <a:ea typeface="Antic"/>
                <a:cs typeface="Antic"/>
                <a:sym typeface="Ant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15347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147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0346E4-A210-4C2A-B899-1318E67B4576}"/>
              </a:ext>
            </a:extLst>
          </p:cNvPr>
          <p:cNvSpPr txBox="1"/>
          <p:nvPr userDrawn="1"/>
        </p:nvSpPr>
        <p:spPr>
          <a:xfrm>
            <a:off x="8973879" y="6503396"/>
            <a:ext cx="37107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tranthao1211004@gmail.com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530227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BE2C917-C185-4529-B658-720C4C5476D1}" type="datetimeFigureOut">
              <a:rPr lang="zh-CN" altLang="en-US" smtClean="0"/>
              <a:pPr/>
              <a:t>2023/5/6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491C6F-6071-4143-8F1A-3CF48A43A451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52359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554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/>
              <a:t>5/6/2023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401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CD88A2-A8ED-4796-ABF9-3B8FE568CF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5/6/2023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1682-7505-41DF-BF39-FFEDA95B34E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504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821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>
            <a:extLst>
              <a:ext uri="{FF2B5EF4-FFF2-40B4-BE49-F238E27FC236}">
                <a16:creationId xmlns:a16="http://schemas.microsoft.com/office/drawing/2014/main" id="{39C4F9E0-8320-4D7D-AF01-057F181D7DA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8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BC72ED66-E500-4220-95BA-7024D40C6BD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>
            <a:off x="1" y="5440074"/>
            <a:ext cx="4267200" cy="141792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D29AE61-DB5C-4178-8097-2199B44BF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621" t="48925" r="27763" b="13136"/>
          <a:stretch/>
        </p:blipFill>
        <p:spPr>
          <a:xfrm flipH="1">
            <a:off x="7924800" y="5440074"/>
            <a:ext cx="4267200" cy="14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4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82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69882" y="432000"/>
            <a:ext cx="10852237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69882" y="1296000"/>
            <a:ext cx="10852237" cy="5040000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2023/5/6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9618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7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800" b="1" u="none" strike="noStrike" kern="1200" cap="none" spc="200" normalizeH="0">
          <a:solidFill>
            <a:schemeClr val="tx1"/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Layout" Target="../slideLayouts/slideLayout53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3.xml"/><Relationship Id="rId6" Type="http://schemas.openxmlformats.org/officeDocument/2006/relationships/image" Target="../media/image72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4.xml"/><Relationship Id="rId6" Type="http://schemas.openxmlformats.org/officeDocument/2006/relationships/image" Target="../media/image73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4.xml"/><Relationship Id="rId1" Type="http://schemas.openxmlformats.org/officeDocument/2006/relationships/tags" Target="../tags/tag65.xml"/><Relationship Id="rId6" Type="http://schemas.openxmlformats.org/officeDocument/2006/relationships/image" Target="../media/image74.png"/><Relationship Id="rId5" Type="http://schemas.openxmlformats.org/officeDocument/2006/relationships/image" Target="../media/image70.png"/><Relationship Id="rId4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75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microsoft.com/office/2007/relationships/hdphoto" Target="../media/hdphoto5.wdp"/><Relationship Id="rId18" Type="http://schemas.openxmlformats.org/officeDocument/2006/relationships/image" Target="../media/image51.png"/><Relationship Id="rId26" Type="http://schemas.openxmlformats.org/officeDocument/2006/relationships/slide" Target="slide9.xml"/><Relationship Id="rId3" Type="http://schemas.openxmlformats.org/officeDocument/2006/relationships/image" Target="../media/image44.jpg"/><Relationship Id="rId21" Type="http://schemas.openxmlformats.org/officeDocument/2006/relationships/image" Target="../media/image52.png"/><Relationship Id="rId7" Type="http://schemas.microsoft.com/office/2007/relationships/hdphoto" Target="../media/hdphoto3.wdp"/><Relationship Id="rId12" Type="http://schemas.openxmlformats.org/officeDocument/2006/relationships/image" Target="../media/image49.png"/><Relationship Id="rId17" Type="http://schemas.openxmlformats.org/officeDocument/2006/relationships/slide" Target="slide6.xml"/><Relationship Id="rId25" Type="http://schemas.microsoft.com/office/2007/relationships/hdphoto" Target="../media/hdphoto9.wdp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openxmlformats.org/officeDocument/2006/relationships/slide" Target="slide7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46.png"/><Relationship Id="rId11" Type="http://schemas.openxmlformats.org/officeDocument/2006/relationships/slide" Target="slide4.xml"/><Relationship Id="rId24" Type="http://schemas.openxmlformats.org/officeDocument/2006/relationships/image" Target="../media/image53.png"/><Relationship Id="rId5" Type="http://schemas.microsoft.com/office/2007/relationships/hdphoto" Target="../media/hdphoto2.wdp"/><Relationship Id="rId15" Type="http://schemas.openxmlformats.org/officeDocument/2006/relationships/image" Target="../media/image50.png"/><Relationship Id="rId23" Type="http://schemas.openxmlformats.org/officeDocument/2006/relationships/slide" Target="slide8.xml"/><Relationship Id="rId28" Type="http://schemas.microsoft.com/office/2007/relationships/hdphoto" Target="../media/hdphoto10.wdp"/><Relationship Id="rId10" Type="http://schemas.openxmlformats.org/officeDocument/2006/relationships/image" Target="../media/image48.png"/><Relationship Id="rId19" Type="http://schemas.microsoft.com/office/2007/relationships/hdphoto" Target="../media/hdphoto7.wdp"/><Relationship Id="rId4" Type="http://schemas.openxmlformats.org/officeDocument/2006/relationships/image" Target="../media/image45.png"/><Relationship Id="rId9" Type="http://schemas.microsoft.com/office/2007/relationships/hdphoto" Target="../media/hdphoto4.wdp"/><Relationship Id="rId14" Type="http://schemas.openxmlformats.org/officeDocument/2006/relationships/slide" Target="slide5.xml"/><Relationship Id="rId22" Type="http://schemas.microsoft.com/office/2007/relationships/hdphoto" Target="../media/hdphoto8.wdp"/><Relationship Id="rId27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53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57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64.xml"/><Relationship Id="rId6" Type="http://schemas.openxmlformats.org/officeDocument/2006/relationships/slide" Target="slide3.xml"/><Relationship Id="rId5" Type="http://schemas.openxmlformats.org/officeDocument/2006/relationships/image" Target="../media/image5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757646" y="0"/>
            <a:ext cx="911145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Bài 30: Luyện tập ứng phó với thiên tai 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endParaRPr lang="vi-VN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9641" y="1185488"/>
            <a:ext cx="11555270" cy="4611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15000"/>
              </a:lnSpc>
              <a:spcAft>
                <a:spcPts val="0"/>
              </a:spcAft>
              <a:buAutoNum type="romanUcPeriod"/>
            </a:pP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cần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đạ</a:t>
            </a:r>
            <a:r>
              <a:rPr lang="vi-VN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t</a:t>
            </a:r>
            <a:r>
              <a:rPr lang="en-US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vi-VN"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vi-VN" sz="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ứng phó với thiên tai thường xảy ra.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Chia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094F6-D847-49E5-AC51-EF11006FE3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062" t="56495" r="27165" b="26478"/>
          <a:stretch/>
        </p:blipFill>
        <p:spPr>
          <a:xfrm>
            <a:off x="389641" y="1833667"/>
            <a:ext cx="11214755" cy="248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6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ABF325-4111-4DC7-B677-BE4C9B0773F2}"/>
              </a:ext>
            </a:extLst>
          </p:cNvPr>
          <p:cNvSpPr txBox="1"/>
          <p:nvPr/>
        </p:nvSpPr>
        <p:spPr>
          <a:xfrm>
            <a:off x="3487918" y="2177592"/>
            <a:ext cx="48170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 dirty="0">
                <a:latin typeface="+mj-lt"/>
              </a:rPr>
              <a:t>Khám phá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23842959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E245CC8-821C-49E4-A194-C40F48BB66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32" y="1863957"/>
            <a:ext cx="6289545" cy="4066796"/>
          </a:xfrm>
          <a:prstGeom prst="roundRect">
            <a:avLst>
              <a:gd name="adj" fmla="val 12784"/>
            </a:avLst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006355-C0D8-4303-A428-E6188AA61730}"/>
              </a:ext>
            </a:extLst>
          </p:cNvPr>
          <p:cNvSpPr txBox="1"/>
          <p:nvPr/>
        </p:nvSpPr>
        <p:spPr>
          <a:xfrm>
            <a:off x="951722" y="427237"/>
            <a:ext cx="107861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bên</a:t>
            </a:r>
            <a:r>
              <a:rPr lang="en-US" sz="2800" dirty="0"/>
              <a:t> </a:t>
            </a:r>
            <a:r>
              <a:rPr lang="en-US" sz="2800" dirty="0" err="1"/>
              <a:t>mô</a:t>
            </a:r>
            <a:r>
              <a:rPr lang="en-US" sz="2800" dirty="0"/>
              <a:t> </a:t>
            </a:r>
            <a:r>
              <a:rPr lang="en-US" sz="2800" dirty="0" err="1"/>
              <a:t>tả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thiệt</a:t>
            </a:r>
            <a:r>
              <a:rPr lang="en-US" sz="2800" dirty="0"/>
              <a:t> </a:t>
            </a:r>
            <a:r>
              <a:rPr lang="en-US" sz="2800" dirty="0" err="1"/>
              <a:t>hại</a:t>
            </a:r>
            <a:r>
              <a:rPr lang="en-US" sz="2800" dirty="0"/>
              <a:t> do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 </a:t>
            </a:r>
            <a:r>
              <a:rPr lang="en-US" sz="2800" dirty="0" err="1"/>
              <a:t>gây</a:t>
            </a:r>
            <a:r>
              <a:rPr lang="en-US" sz="2800" dirty="0"/>
              <a:t> ra? Theo </a:t>
            </a:r>
            <a:r>
              <a:rPr lang="en-US" sz="2800" dirty="0" err="1"/>
              <a:t>em</a:t>
            </a:r>
            <a:r>
              <a:rPr lang="en-US" sz="2800" dirty="0"/>
              <a:t>, </a:t>
            </a:r>
            <a:r>
              <a:rPr lang="en-US" sz="2800" dirty="0" err="1"/>
              <a:t>chúng</a:t>
            </a:r>
            <a:r>
              <a:rPr lang="en-US" sz="2800" dirty="0"/>
              <a:t> ta </a:t>
            </a:r>
            <a:r>
              <a:rPr lang="en-US" sz="2800" dirty="0" err="1"/>
              <a:t>cần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để</a:t>
            </a:r>
            <a:r>
              <a:rPr lang="en-US" sz="2800" dirty="0"/>
              <a:t> </a:t>
            </a:r>
            <a:r>
              <a:rPr lang="en-US" sz="2800" dirty="0" err="1"/>
              <a:t>ứng</a:t>
            </a:r>
            <a:r>
              <a:rPr lang="en-US" sz="2800" dirty="0"/>
              <a:t> </a:t>
            </a:r>
            <a:r>
              <a:rPr lang="en-US" sz="2800" dirty="0" err="1"/>
              <a:t>phó</a:t>
            </a:r>
            <a:r>
              <a:rPr lang="en-US" sz="2800" dirty="0"/>
              <a:t> </a:t>
            </a:r>
            <a:r>
              <a:rPr lang="en-US" sz="2800" dirty="0" err="1"/>
              <a:t>với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đó</a:t>
            </a:r>
            <a:r>
              <a:rPr lang="en-US" sz="2800" dirty="0"/>
              <a:t>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AFE6D17-3FE5-4FFC-BB99-0C9A4064217E}"/>
              </a:ext>
            </a:extLst>
          </p:cNvPr>
          <p:cNvGrpSpPr/>
          <p:nvPr/>
        </p:nvGrpSpPr>
        <p:grpSpPr>
          <a:xfrm>
            <a:off x="6559419" y="2042229"/>
            <a:ext cx="5734023" cy="2196433"/>
            <a:chOff x="2358167" y="1820779"/>
            <a:chExt cx="6334631" cy="412282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536C0577-9599-4177-86E0-B06A0F41BA1F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6" name="Rectangle 23">
              <a:extLst>
                <a:ext uri="{FF2B5EF4-FFF2-40B4-BE49-F238E27FC236}">
                  <a16:creationId xmlns:a16="http://schemas.microsoft.com/office/drawing/2014/main" id="{2F180C4F-9AB2-40B5-98A9-FD29606B46B5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7" name="Google Shape;5317;p41">
            <a:extLst>
              <a:ext uri="{FF2B5EF4-FFF2-40B4-BE49-F238E27FC236}">
                <a16:creationId xmlns:a16="http://schemas.microsoft.com/office/drawing/2014/main" id="{E561AC9E-8015-4D06-9E03-4495AF9A7336}"/>
              </a:ext>
            </a:extLst>
          </p:cNvPr>
          <p:cNvSpPr txBox="1">
            <a:spLocks/>
          </p:cNvSpPr>
          <p:nvPr/>
        </p:nvSpPr>
        <p:spPr>
          <a:xfrm>
            <a:off x="7025768" y="2517152"/>
            <a:ext cx="462298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bên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mô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tả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thiệt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bão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gây</a:t>
            </a:r>
            <a:r>
              <a:rPr lang="en-US" sz="32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F633E75-9627-40BB-B5F8-37A5862422FB}"/>
              </a:ext>
            </a:extLst>
          </p:cNvPr>
          <p:cNvGrpSpPr/>
          <p:nvPr/>
        </p:nvGrpSpPr>
        <p:grpSpPr>
          <a:xfrm>
            <a:off x="6652725" y="4449527"/>
            <a:ext cx="5734023" cy="2196433"/>
            <a:chOff x="2358167" y="1820779"/>
            <a:chExt cx="6334631" cy="412282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F9085AD-5545-480B-A9BC-F215F3A03A1A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0" name="Rectangle 23">
              <a:extLst>
                <a:ext uri="{FF2B5EF4-FFF2-40B4-BE49-F238E27FC236}">
                  <a16:creationId xmlns:a16="http://schemas.microsoft.com/office/drawing/2014/main" id="{91DDCD85-88C6-40A7-A4BB-2F1B66B94A9B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708240 w 5401834"/>
                <a:gd name="connsiteY1" fmla="*/ 0 h 3274430"/>
                <a:gd name="connsiteX2" fmla="*/ 1146388 w 5401834"/>
                <a:gd name="connsiteY2" fmla="*/ 0 h 3274430"/>
                <a:gd name="connsiteX3" fmla="*/ 1800610 w 5401834"/>
                <a:gd name="connsiteY3" fmla="*/ 0 h 3274430"/>
                <a:gd name="connsiteX4" fmla="*/ 2400815 w 5401834"/>
                <a:gd name="connsiteY4" fmla="*/ 0 h 3274430"/>
                <a:gd name="connsiteX5" fmla="*/ 3001018 w 5401834"/>
                <a:gd name="connsiteY5" fmla="*/ 0 h 3274430"/>
                <a:gd name="connsiteX6" fmla="*/ 3547204 w 5401834"/>
                <a:gd name="connsiteY6" fmla="*/ 0 h 3274430"/>
                <a:gd name="connsiteX7" fmla="*/ 4255445 w 5401834"/>
                <a:gd name="connsiteY7" fmla="*/ 0 h 3274430"/>
                <a:gd name="connsiteX8" fmla="*/ 4855648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124221 h 3274430"/>
                <a:gd name="connsiteX11" fmla="*/ 5401834 w 5401834"/>
                <a:gd name="connsiteY11" fmla="*/ 2248442 h 3274430"/>
                <a:gd name="connsiteX12" fmla="*/ 5401834 w 5401834"/>
                <a:gd name="connsiteY12" fmla="*/ 3274430 h 3274430"/>
                <a:gd name="connsiteX13" fmla="*/ 4963685 w 5401834"/>
                <a:gd name="connsiteY13" fmla="*/ 3274430 h 3274430"/>
                <a:gd name="connsiteX14" fmla="*/ 4417499 w 5401834"/>
                <a:gd name="connsiteY14" fmla="*/ 3274430 h 3274430"/>
                <a:gd name="connsiteX15" fmla="*/ 3925332 w 5401834"/>
                <a:gd name="connsiteY15" fmla="*/ 3274430 h 3274430"/>
                <a:gd name="connsiteX16" fmla="*/ 3217092 w 5401834"/>
                <a:gd name="connsiteY16" fmla="*/ 3274430 h 3274430"/>
                <a:gd name="connsiteX17" fmla="*/ 2778944 w 5401834"/>
                <a:gd name="connsiteY17" fmla="*/ 3274430 h 3274430"/>
                <a:gd name="connsiteX18" fmla="*/ 2124720 w 5401834"/>
                <a:gd name="connsiteY18" fmla="*/ 3274430 h 3274430"/>
                <a:gd name="connsiteX19" fmla="*/ 1524517 w 5401834"/>
                <a:gd name="connsiteY19" fmla="*/ 3274430 h 3274430"/>
                <a:gd name="connsiteX20" fmla="*/ 870295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215697 h 3274430"/>
                <a:gd name="connsiteX23" fmla="*/ 0 w 5401834"/>
                <a:gd name="connsiteY23" fmla="*/ 1189709 h 3274430"/>
                <a:gd name="connsiteX24" fmla="*/ 0 w 5401834"/>
                <a:gd name="connsiteY24" fmla="*/ 0 h 3274430"/>
                <a:gd name="connsiteX0" fmla="*/ 0 w 5401834"/>
                <a:gd name="connsiteY0" fmla="*/ 0 h 3274430"/>
                <a:gd name="connsiteX1" fmla="*/ 546185 w 5401834"/>
                <a:gd name="connsiteY1" fmla="*/ 0 h 3274430"/>
                <a:gd name="connsiteX2" fmla="*/ 1254426 w 5401834"/>
                <a:gd name="connsiteY2" fmla="*/ 0 h 3274430"/>
                <a:gd name="connsiteX3" fmla="*/ 1746593 w 5401834"/>
                <a:gd name="connsiteY3" fmla="*/ 0 h 3274430"/>
                <a:gd name="connsiteX4" fmla="*/ 2292777 w 5401834"/>
                <a:gd name="connsiteY4" fmla="*/ 0 h 3274430"/>
                <a:gd name="connsiteX5" fmla="*/ 2730927 w 5401834"/>
                <a:gd name="connsiteY5" fmla="*/ 0 h 3274430"/>
                <a:gd name="connsiteX6" fmla="*/ 3385149 w 5401834"/>
                <a:gd name="connsiteY6" fmla="*/ 0 h 3274430"/>
                <a:gd name="connsiteX7" fmla="*/ 4093390 w 5401834"/>
                <a:gd name="connsiteY7" fmla="*/ 0 h 3274430"/>
                <a:gd name="connsiteX8" fmla="*/ 4693593 w 5401834"/>
                <a:gd name="connsiteY8" fmla="*/ 0 h 3274430"/>
                <a:gd name="connsiteX9" fmla="*/ 5401834 w 5401834"/>
                <a:gd name="connsiteY9" fmla="*/ 0 h 3274430"/>
                <a:gd name="connsiteX10" fmla="*/ 5401834 w 5401834"/>
                <a:gd name="connsiteY10" fmla="*/ 1091476 h 3274430"/>
                <a:gd name="connsiteX11" fmla="*/ 5401834 w 5401834"/>
                <a:gd name="connsiteY11" fmla="*/ 2182953 h 3274430"/>
                <a:gd name="connsiteX12" fmla="*/ 5401834 w 5401834"/>
                <a:gd name="connsiteY12" fmla="*/ 3274430 h 3274430"/>
                <a:gd name="connsiteX13" fmla="*/ 4801630 w 5401834"/>
                <a:gd name="connsiteY13" fmla="*/ 3274430 h 3274430"/>
                <a:gd name="connsiteX14" fmla="*/ 4147407 w 5401834"/>
                <a:gd name="connsiteY14" fmla="*/ 3274430 h 3274430"/>
                <a:gd name="connsiteX15" fmla="*/ 3439168 w 5401834"/>
                <a:gd name="connsiteY15" fmla="*/ 3274430 h 3274430"/>
                <a:gd name="connsiteX16" fmla="*/ 2838963 w 5401834"/>
                <a:gd name="connsiteY16" fmla="*/ 3274430 h 3274430"/>
                <a:gd name="connsiteX17" fmla="*/ 2292777 w 5401834"/>
                <a:gd name="connsiteY17" fmla="*/ 3274430 h 3274430"/>
                <a:gd name="connsiteX18" fmla="*/ 1800610 w 5401834"/>
                <a:gd name="connsiteY18" fmla="*/ 3274430 h 3274430"/>
                <a:gd name="connsiteX19" fmla="*/ 1200407 w 5401834"/>
                <a:gd name="connsiteY19" fmla="*/ 3274430 h 3274430"/>
                <a:gd name="connsiteX20" fmla="*/ 654221 w 5401834"/>
                <a:gd name="connsiteY20" fmla="*/ 3274430 h 3274430"/>
                <a:gd name="connsiteX21" fmla="*/ 0 w 5401834"/>
                <a:gd name="connsiteY21" fmla="*/ 3274430 h 3274430"/>
                <a:gd name="connsiteX22" fmla="*/ 0 w 5401834"/>
                <a:gd name="connsiteY22" fmla="*/ 2117465 h 3274430"/>
                <a:gd name="connsiteX23" fmla="*/ 0 w 5401834"/>
                <a:gd name="connsiteY23" fmla="*/ 1058732 h 3274430"/>
                <a:gd name="connsiteX24" fmla="*/ 0 w 5401834"/>
                <a:gd name="connsiteY24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283046" y="-34141"/>
                    <a:pt x="489248" y="21594"/>
                    <a:pt x="708240" y="0"/>
                  </a:cubicBezTo>
                  <a:cubicBezTo>
                    <a:pt x="951861" y="-84697"/>
                    <a:pt x="1056060" y="59277"/>
                    <a:pt x="1146388" y="0"/>
                  </a:cubicBezTo>
                  <a:cubicBezTo>
                    <a:pt x="1281531" y="3533"/>
                    <a:pt x="1548286" y="-2207"/>
                    <a:pt x="1800610" y="0"/>
                  </a:cubicBezTo>
                  <a:cubicBezTo>
                    <a:pt x="1992110" y="-38275"/>
                    <a:pt x="2190099" y="-5711"/>
                    <a:pt x="2400815" y="0"/>
                  </a:cubicBezTo>
                  <a:cubicBezTo>
                    <a:pt x="2607967" y="-15831"/>
                    <a:pt x="2758506" y="109532"/>
                    <a:pt x="3001018" y="0"/>
                  </a:cubicBezTo>
                  <a:cubicBezTo>
                    <a:pt x="3264819" y="-103962"/>
                    <a:pt x="3411723" y="26312"/>
                    <a:pt x="3547204" y="0"/>
                  </a:cubicBezTo>
                  <a:cubicBezTo>
                    <a:pt x="3693399" y="-36686"/>
                    <a:pt x="4131406" y="152359"/>
                    <a:pt x="4255445" y="0"/>
                  </a:cubicBezTo>
                  <a:cubicBezTo>
                    <a:pt x="4439547" y="-186586"/>
                    <a:pt x="4707968" y="121199"/>
                    <a:pt x="4855648" y="0"/>
                  </a:cubicBezTo>
                  <a:cubicBezTo>
                    <a:pt x="5003296" y="-128688"/>
                    <a:pt x="5228627" y="144746"/>
                    <a:pt x="5401834" y="0"/>
                  </a:cubicBezTo>
                  <a:cubicBezTo>
                    <a:pt x="5400895" y="583427"/>
                    <a:pt x="5341717" y="669508"/>
                    <a:pt x="5401834" y="1124221"/>
                  </a:cubicBezTo>
                  <a:cubicBezTo>
                    <a:pt x="5451704" y="1535113"/>
                    <a:pt x="5391670" y="1770411"/>
                    <a:pt x="5401834" y="2248442"/>
                  </a:cubicBezTo>
                  <a:cubicBezTo>
                    <a:pt x="5445716" y="2744443"/>
                    <a:pt x="5317239" y="2987278"/>
                    <a:pt x="5401834" y="3274430"/>
                  </a:cubicBezTo>
                  <a:cubicBezTo>
                    <a:pt x="5314063" y="3298001"/>
                    <a:pt x="5173338" y="3230923"/>
                    <a:pt x="4963685" y="3274430"/>
                  </a:cubicBezTo>
                  <a:cubicBezTo>
                    <a:pt x="4784747" y="3326850"/>
                    <a:pt x="4590515" y="3205005"/>
                    <a:pt x="4417499" y="3274430"/>
                  </a:cubicBezTo>
                  <a:cubicBezTo>
                    <a:pt x="4257310" y="3360441"/>
                    <a:pt x="4053134" y="3270006"/>
                    <a:pt x="3925332" y="3274430"/>
                  </a:cubicBezTo>
                  <a:cubicBezTo>
                    <a:pt x="3772651" y="3286797"/>
                    <a:pt x="3499113" y="3235383"/>
                    <a:pt x="3217092" y="3274430"/>
                  </a:cubicBezTo>
                  <a:cubicBezTo>
                    <a:pt x="2933550" y="3339255"/>
                    <a:pt x="2913561" y="3197923"/>
                    <a:pt x="2778944" y="3274430"/>
                  </a:cubicBezTo>
                  <a:cubicBezTo>
                    <a:pt x="2674720" y="3369935"/>
                    <a:pt x="2343445" y="3268426"/>
                    <a:pt x="2124720" y="3274430"/>
                  </a:cubicBezTo>
                  <a:cubicBezTo>
                    <a:pt x="1879717" y="3271559"/>
                    <a:pt x="1757527" y="3166872"/>
                    <a:pt x="1524517" y="3274430"/>
                  </a:cubicBezTo>
                  <a:cubicBezTo>
                    <a:pt x="1259314" y="3409047"/>
                    <a:pt x="1148393" y="3249462"/>
                    <a:pt x="870295" y="3274430"/>
                  </a:cubicBezTo>
                  <a:cubicBezTo>
                    <a:pt x="629272" y="3236508"/>
                    <a:pt x="229903" y="3125922"/>
                    <a:pt x="0" y="3274430"/>
                  </a:cubicBezTo>
                  <a:cubicBezTo>
                    <a:pt x="-19686" y="3011678"/>
                    <a:pt x="14086" y="2507075"/>
                    <a:pt x="0" y="2215697"/>
                  </a:cubicBezTo>
                  <a:cubicBezTo>
                    <a:pt x="-1612" y="1915848"/>
                    <a:pt x="46205" y="1437649"/>
                    <a:pt x="0" y="1189709"/>
                  </a:cubicBezTo>
                  <a:cubicBezTo>
                    <a:pt x="-32439" y="948510"/>
                    <a:pt x="-17988" y="340339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163255" y="-120659"/>
                    <a:pt x="366466" y="117085"/>
                    <a:pt x="546185" y="0"/>
                  </a:cubicBezTo>
                  <a:cubicBezTo>
                    <a:pt x="644026" y="-135206"/>
                    <a:pt x="887866" y="42132"/>
                    <a:pt x="1254426" y="0"/>
                  </a:cubicBezTo>
                  <a:cubicBezTo>
                    <a:pt x="1602401" y="-31992"/>
                    <a:pt x="1565632" y="4590"/>
                    <a:pt x="1746593" y="0"/>
                  </a:cubicBezTo>
                  <a:cubicBezTo>
                    <a:pt x="1930045" y="-2359"/>
                    <a:pt x="2075845" y="31595"/>
                    <a:pt x="2292777" y="0"/>
                  </a:cubicBezTo>
                  <a:cubicBezTo>
                    <a:pt x="2519276" y="-31302"/>
                    <a:pt x="2569935" y="16863"/>
                    <a:pt x="2730927" y="0"/>
                  </a:cubicBezTo>
                  <a:cubicBezTo>
                    <a:pt x="2883318" y="-70038"/>
                    <a:pt x="3187814" y="12331"/>
                    <a:pt x="3385149" y="0"/>
                  </a:cubicBezTo>
                  <a:cubicBezTo>
                    <a:pt x="3581104" y="-22780"/>
                    <a:pt x="3749739" y="5310"/>
                    <a:pt x="4093390" y="0"/>
                  </a:cubicBezTo>
                  <a:cubicBezTo>
                    <a:pt x="4447623" y="-9200"/>
                    <a:pt x="4569491" y="13862"/>
                    <a:pt x="4693593" y="0"/>
                  </a:cubicBezTo>
                  <a:cubicBezTo>
                    <a:pt x="4786930" y="-62101"/>
                    <a:pt x="5188486" y="68971"/>
                    <a:pt x="5401834" y="0"/>
                  </a:cubicBezTo>
                  <a:cubicBezTo>
                    <a:pt x="5476600" y="487413"/>
                    <a:pt x="5335690" y="599371"/>
                    <a:pt x="5401834" y="1091476"/>
                  </a:cubicBezTo>
                  <a:cubicBezTo>
                    <a:pt x="5442667" y="1536734"/>
                    <a:pt x="5332171" y="1722491"/>
                    <a:pt x="5401834" y="2182953"/>
                  </a:cubicBezTo>
                  <a:cubicBezTo>
                    <a:pt x="5494458" y="2662752"/>
                    <a:pt x="5313486" y="2891416"/>
                    <a:pt x="5401834" y="3274430"/>
                  </a:cubicBezTo>
                  <a:cubicBezTo>
                    <a:pt x="5143501" y="3263759"/>
                    <a:pt x="4962037" y="3175328"/>
                    <a:pt x="4801630" y="3274430"/>
                  </a:cubicBezTo>
                  <a:cubicBezTo>
                    <a:pt x="4655867" y="3356247"/>
                    <a:pt x="4396158" y="3114190"/>
                    <a:pt x="4147407" y="3274430"/>
                  </a:cubicBezTo>
                  <a:cubicBezTo>
                    <a:pt x="3902035" y="3379660"/>
                    <a:pt x="3685453" y="3265486"/>
                    <a:pt x="3439168" y="3274430"/>
                  </a:cubicBezTo>
                  <a:cubicBezTo>
                    <a:pt x="3151792" y="3288427"/>
                    <a:pt x="3030164" y="3136989"/>
                    <a:pt x="2838963" y="3274430"/>
                  </a:cubicBezTo>
                  <a:cubicBezTo>
                    <a:pt x="2719039" y="3392268"/>
                    <a:pt x="2464686" y="3152848"/>
                    <a:pt x="2292777" y="3274430"/>
                  </a:cubicBezTo>
                  <a:cubicBezTo>
                    <a:pt x="2100589" y="3380616"/>
                    <a:pt x="1917909" y="3249565"/>
                    <a:pt x="1800610" y="3274430"/>
                  </a:cubicBezTo>
                  <a:cubicBezTo>
                    <a:pt x="1719439" y="3268426"/>
                    <a:pt x="1450138" y="3221016"/>
                    <a:pt x="1200407" y="3274430"/>
                  </a:cubicBezTo>
                  <a:cubicBezTo>
                    <a:pt x="962500" y="3329265"/>
                    <a:pt x="889300" y="3215266"/>
                    <a:pt x="654221" y="3274430"/>
                  </a:cubicBezTo>
                  <a:cubicBezTo>
                    <a:pt x="386788" y="3354818"/>
                    <a:pt x="303623" y="3193815"/>
                    <a:pt x="0" y="3274430"/>
                  </a:cubicBezTo>
                  <a:cubicBezTo>
                    <a:pt x="-110607" y="2725814"/>
                    <a:pt x="21814" y="2430240"/>
                    <a:pt x="0" y="2117465"/>
                  </a:cubicBezTo>
                  <a:cubicBezTo>
                    <a:pt x="32635" y="1754311"/>
                    <a:pt x="119516" y="1416825"/>
                    <a:pt x="0" y="1058732"/>
                  </a:cubicBezTo>
                  <a:cubicBezTo>
                    <a:pt x="-57886" y="719338"/>
                    <a:pt x="-20191" y="548312"/>
                    <a:pt x="0" y="0"/>
                  </a:cubicBezTo>
                  <a:close/>
                </a:path>
                <a:path w="5401834" h="3274430" fill="none" stroke="0" extrusionOk="0">
                  <a:moveTo>
                    <a:pt x="0" y="0"/>
                  </a:moveTo>
                  <a:cubicBezTo>
                    <a:pt x="279398" y="-57971"/>
                    <a:pt x="544056" y="49209"/>
                    <a:pt x="708240" y="0"/>
                  </a:cubicBezTo>
                  <a:cubicBezTo>
                    <a:pt x="905538" y="-60645"/>
                    <a:pt x="988654" y="53065"/>
                    <a:pt x="1146388" y="0"/>
                  </a:cubicBezTo>
                  <a:cubicBezTo>
                    <a:pt x="1263721" y="-39569"/>
                    <a:pt x="1641068" y="62152"/>
                    <a:pt x="1800610" y="0"/>
                  </a:cubicBezTo>
                  <a:cubicBezTo>
                    <a:pt x="2004074" y="-49916"/>
                    <a:pt x="2204225" y="24680"/>
                    <a:pt x="2400815" y="0"/>
                  </a:cubicBezTo>
                  <a:cubicBezTo>
                    <a:pt x="2621675" y="-21379"/>
                    <a:pt x="2707227" y="82463"/>
                    <a:pt x="3001018" y="0"/>
                  </a:cubicBezTo>
                  <a:cubicBezTo>
                    <a:pt x="3273431" y="-76645"/>
                    <a:pt x="3412022" y="43"/>
                    <a:pt x="3547204" y="0"/>
                  </a:cubicBezTo>
                  <a:cubicBezTo>
                    <a:pt x="3678758" y="1358"/>
                    <a:pt x="4151550" y="153920"/>
                    <a:pt x="4255445" y="0"/>
                  </a:cubicBezTo>
                  <a:cubicBezTo>
                    <a:pt x="4401928" y="-164857"/>
                    <a:pt x="4720897" y="150226"/>
                    <a:pt x="4855648" y="0"/>
                  </a:cubicBezTo>
                  <a:cubicBezTo>
                    <a:pt x="5013595" y="-85606"/>
                    <a:pt x="5237149" y="131390"/>
                    <a:pt x="5401834" y="0"/>
                  </a:cubicBezTo>
                  <a:cubicBezTo>
                    <a:pt x="5447314" y="517009"/>
                    <a:pt x="5362230" y="690074"/>
                    <a:pt x="5401834" y="1124221"/>
                  </a:cubicBezTo>
                  <a:cubicBezTo>
                    <a:pt x="5448602" y="1510839"/>
                    <a:pt x="5368758" y="1728701"/>
                    <a:pt x="5401834" y="2248442"/>
                  </a:cubicBezTo>
                  <a:cubicBezTo>
                    <a:pt x="5463637" y="2820150"/>
                    <a:pt x="5366481" y="3002830"/>
                    <a:pt x="5401834" y="3274430"/>
                  </a:cubicBezTo>
                  <a:cubicBezTo>
                    <a:pt x="5296787" y="3260166"/>
                    <a:pt x="5131112" y="3257594"/>
                    <a:pt x="4963685" y="3274430"/>
                  </a:cubicBezTo>
                  <a:cubicBezTo>
                    <a:pt x="4754464" y="3293620"/>
                    <a:pt x="4635848" y="3170105"/>
                    <a:pt x="4417499" y="3274430"/>
                  </a:cubicBezTo>
                  <a:cubicBezTo>
                    <a:pt x="4249505" y="3372515"/>
                    <a:pt x="4129028" y="3239201"/>
                    <a:pt x="3925332" y="3274430"/>
                  </a:cubicBezTo>
                  <a:cubicBezTo>
                    <a:pt x="3754025" y="3287283"/>
                    <a:pt x="3478614" y="3192593"/>
                    <a:pt x="3217092" y="3274430"/>
                  </a:cubicBezTo>
                  <a:cubicBezTo>
                    <a:pt x="2922164" y="3313867"/>
                    <a:pt x="2896875" y="3192777"/>
                    <a:pt x="2778944" y="3274430"/>
                  </a:cubicBezTo>
                  <a:cubicBezTo>
                    <a:pt x="2660626" y="3307438"/>
                    <a:pt x="2415535" y="3302870"/>
                    <a:pt x="2124720" y="3274430"/>
                  </a:cubicBezTo>
                  <a:cubicBezTo>
                    <a:pt x="1899844" y="3324310"/>
                    <a:pt x="1792343" y="3173835"/>
                    <a:pt x="1524517" y="3274430"/>
                  </a:cubicBezTo>
                  <a:cubicBezTo>
                    <a:pt x="1259289" y="3435033"/>
                    <a:pt x="1093491" y="3251612"/>
                    <a:pt x="870295" y="3274430"/>
                  </a:cubicBezTo>
                  <a:cubicBezTo>
                    <a:pt x="624548" y="3363567"/>
                    <a:pt x="224178" y="3193749"/>
                    <a:pt x="0" y="3274430"/>
                  </a:cubicBezTo>
                  <a:cubicBezTo>
                    <a:pt x="-35466" y="2974455"/>
                    <a:pt x="64508" y="2457605"/>
                    <a:pt x="0" y="2215697"/>
                  </a:cubicBezTo>
                  <a:cubicBezTo>
                    <a:pt x="-80188" y="1900575"/>
                    <a:pt x="57453" y="1440559"/>
                    <a:pt x="0" y="1189709"/>
                  </a:cubicBezTo>
                  <a:cubicBezTo>
                    <a:pt x="-26837" y="882789"/>
                    <a:pt x="-54553" y="381641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custGeom>
                      <a:avLst/>
                      <a:gdLst>
                        <a:gd name="connsiteX0" fmla="*/ 0 w 4889668"/>
                        <a:gd name="connsiteY0" fmla="*/ 0 h 1744453"/>
                        <a:gd name="connsiteX1" fmla="*/ 641090 w 4889668"/>
                        <a:gd name="connsiteY1" fmla="*/ 0 h 1744453"/>
                        <a:gd name="connsiteX2" fmla="*/ 1037696 w 4889668"/>
                        <a:gd name="connsiteY2" fmla="*/ 0 h 1744453"/>
                        <a:gd name="connsiteX3" fmla="*/ 1629889 w 4889668"/>
                        <a:gd name="connsiteY3" fmla="*/ 0 h 1744453"/>
                        <a:gd name="connsiteX4" fmla="*/ 2173186 w 4889668"/>
                        <a:gd name="connsiteY4" fmla="*/ 0 h 1744453"/>
                        <a:gd name="connsiteX5" fmla="*/ 2716482 w 4889668"/>
                        <a:gd name="connsiteY5" fmla="*/ 0 h 1744453"/>
                        <a:gd name="connsiteX6" fmla="*/ 3210882 w 4889668"/>
                        <a:gd name="connsiteY6" fmla="*/ 0 h 1744453"/>
                        <a:gd name="connsiteX7" fmla="*/ 3851972 w 4889668"/>
                        <a:gd name="connsiteY7" fmla="*/ 0 h 1744453"/>
                        <a:gd name="connsiteX8" fmla="*/ 4395268 w 4889668"/>
                        <a:gd name="connsiteY8" fmla="*/ 0 h 1744453"/>
                        <a:gd name="connsiteX9" fmla="*/ 4889668 w 4889668"/>
                        <a:gd name="connsiteY9" fmla="*/ 0 h 1744453"/>
                        <a:gd name="connsiteX10" fmla="*/ 4889668 w 4889668"/>
                        <a:gd name="connsiteY10" fmla="*/ 598929 h 1744453"/>
                        <a:gd name="connsiteX11" fmla="*/ 4889668 w 4889668"/>
                        <a:gd name="connsiteY11" fmla="*/ 1197858 h 1744453"/>
                        <a:gd name="connsiteX12" fmla="*/ 4889668 w 4889668"/>
                        <a:gd name="connsiteY12" fmla="*/ 1744453 h 1744453"/>
                        <a:gd name="connsiteX13" fmla="*/ 4493062 w 4889668"/>
                        <a:gd name="connsiteY13" fmla="*/ 1744453 h 1744453"/>
                        <a:gd name="connsiteX14" fmla="*/ 3998662 w 4889668"/>
                        <a:gd name="connsiteY14" fmla="*/ 1744453 h 1744453"/>
                        <a:gd name="connsiteX15" fmla="*/ 3553159 w 4889668"/>
                        <a:gd name="connsiteY15" fmla="*/ 1744453 h 1744453"/>
                        <a:gd name="connsiteX16" fmla="*/ 2912069 w 4889668"/>
                        <a:gd name="connsiteY16" fmla="*/ 1744453 h 1744453"/>
                        <a:gd name="connsiteX17" fmla="*/ 2515463 w 4889668"/>
                        <a:gd name="connsiteY17" fmla="*/ 1744453 h 1744453"/>
                        <a:gd name="connsiteX18" fmla="*/ 1923269 w 4889668"/>
                        <a:gd name="connsiteY18" fmla="*/ 1744453 h 1744453"/>
                        <a:gd name="connsiteX19" fmla="*/ 1379973 w 4889668"/>
                        <a:gd name="connsiteY19" fmla="*/ 1744453 h 1744453"/>
                        <a:gd name="connsiteX20" fmla="*/ 787780 w 4889668"/>
                        <a:gd name="connsiteY20" fmla="*/ 1744453 h 1744453"/>
                        <a:gd name="connsiteX21" fmla="*/ 0 w 4889668"/>
                        <a:gd name="connsiteY21" fmla="*/ 1744453 h 1744453"/>
                        <a:gd name="connsiteX22" fmla="*/ 0 w 4889668"/>
                        <a:gd name="connsiteY22" fmla="*/ 1180413 h 1744453"/>
                        <a:gd name="connsiteX23" fmla="*/ 0 w 4889668"/>
                        <a:gd name="connsiteY23" fmla="*/ 633818 h 1744453"/>
                        <a:gd name="connsiteX24" fmla="*/ 0 w 4889668"/>
                        <a:gd name="connsiteY24" fmla="*/ 0 h 174445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</a:cxnLst>
                      <a:rect l="l" t="t" r="r" b="b"/>
                      <a:pathLst>
                        <a:path w="4889668" h="1744453" fill="none" extrusionOk="0">
                          <a:moveTo>
                            <a:pt x="0" y="0"/>
                          </a:moveTo>
                          <a:cubicBezTo>
                            <a:pt x="235355" y="-37563"/>
                            <a:pt x="455567" y="39241"/>
                            <a:pt x="641090" y="0"/>
                          </a:cubicBezTo>
                          <a:cubicBezTo>
                            <a:pt x="826613" y="-39241"/>
                            <a:pt x="924230" y="26026"/>
                            <a:pt x="1037696" y="0"/>
                          </a:cubicBezTo>
                          <a:cubicBezTo>
                            <a:pt x="1151162" y="-26026"/>
                            <a:pt x="1446705" y="16379"/>
                            <a:pt x="1629889" y="0"/>
                          </a:cubicBezTo>
                          <a:cubicBezTo>
                            <a:pt x="1813073" y="-16379"/>
                            <a:pt x="1986439" y="373"/>
                            <a:pt x="2173186" y="0"/>
                          </a:cubicBezTo>
                          <a:cubicBezTo>
                            <a:pt x="2359933" y="-373"/>
                            <a:pt x="2474824" y="55847"/>
                            <a:pt x="2716482" y="0"/>
                          </a:cubicBezTo>
                          <a:cubicBezTo>
                            <a:pt x="2958140" y="-55847"/>
                            <a:pt x="3084531" y="16006"/>
                            <a:pt x="3210882" y="0"/>
                          </a:cubicBezTo>
                          <a:cubicBezTo>
                            <a:pt x="3337233" y="-16006"/>
                            <a:pt x="3704924" y="74560"/>
                            <a:pt x="3851972" y="0"/>
                          </a:cubicBezTo>
                          <a:cubicBezTo>
                            <a:pt x="3999020" y="-74560"/>
                            <a:pt x="4251244" y="54838"/>
                            <a:pt x="4395268" y="0"/>
                          </a:cubicBezTo>
                          <a:cubicBezTo>
                            <a:pt x="4539292" y="-54838"/>
                            <a:pt x="4691583" y="57854"/>
                            <a:pt x="4889668" y="0"/>
                          </a:cubicBezTo>
                          <a:cubicBezTo>
                            <a:pt x="4898274" y="290444"/>
                            <a:pt x="4846603" y="367575"/>
                            <a:pt x="4889668" y="598929"/>
                          </a:cubicBezTo>
                          <a:cubicBezTo>
                            <a:pt x="4932733" y="830283"/>
                            <a:pt x="4859252" y="923972"/>
                            <a:pt x="4889668" y="1197858"/>
                          </a:cubicBezTo>
                          <a:cubicBezTo>
                            <a:pt x="4920084" y="1471744"/>
                            <a:pt x="4860485" y="1606234"/>
                            <a:pt x="4889668" y="1744453"/>
                          </a:cubicBezTo>
                          <a:cubicBezTo>
                            <a:pt x="4800424" y="1758753"/>
                            <a:pt x="4656610" y="1722210"/>
                            <a:pt x="4493062" y="1744453"/>
                          </a:cubicBezTo>
                          <a:cubicBezTo>
                            <a:pt x="4329514" y="1766696"/>
                            <a:pt x="4147998" y="1695008"/>
                            <a:pt x="3998662" y="1744453"/>
                          </a:cubicBezTo>
                          <a:cubicBezTo>
                            <a:pt x="3849326" y="1793898"/>
                            <a:pt x="3705235" y="1731794"/>
                            <a:pt x="3553159" y="1744453"/>
                          </a:cubicBezTo>
                          <a:cubicBezTo>
                            <a:pt x="3401083" y="1757112"/>
                            <a:pt x="3158531" y="1707917"/>
                            <a:pt x="2912069" y="1744453"/>
                          </a:cubicBezTo>
                          <a:cubicBezTo>
                            <a:pt x="2665607" y="1780989"/>
                            <a:pt x="2643189" y="1699485"/>
                            <a:pt x="2515463" y="1744453"/>
                          </a:cubicBezTo>
                          <a:cubicBezTo>
                            <a:pt x="2387737" y="1789421"/>
                            <a:pt x="2135856" y="1741035"/>
                            <a:pt x="1923269" y="1744453"/>
                          </a:cubicBezTo>
                          <a:cubicBezTo>
                            <a:pt x="1710682" y="1747871"/>
                            <a:pt x="1587167" y="1687424"/>
                            <a:pt x="1379973" y="1744453"/>
                          </a:cubicBezTo>
                          <a:cubicBezTo>
                            <a:pt x="1172779" y="1801482"/>
                            <a:pt x="1018511" y="1728586"/>
                            <a:pt x="787780" y="1744453"/>
                          </a:cubicBezTo>
                          <a:cubicBezTo>
                            <a:pt x="557049" y="1760320"/>
                            <a:pt x="181667" y="1677000"/>
                            <a:pt x="0" y="1744453"/>
                          </a:cubicBezTo>
                          <a:cubicBezTo>
                            <a:pt x="-30744" y="1590902"/>
                            <a:pt x="49899" y="1344468"/>
                            <a:pt x="0" y="1180413"/>
                          </a:cubicBezTo>
                          <a:cubicBezTo>
                            <a:pt x="-49899" y="1016358"/>
                            <a:pt x="45001" y="763407"/>
                            <a:pt x="0" y="633818"/>
                          </a:cubicBezTo>
                          <a:cubicBezTo>
                            <a:pt x="-45001" y="504229"/>
                            <a:pt x="44798" y="195207"/>
                            <a:pt x="0" y="0"/>
                          </a:cubicBezTo>
                          <a:close/>
                        </a:path>
                        <a:path w="4889668" h="1744453" stroke="0" extrusionOk="0">
                          <a:moveTo>
                            <a:pt x="0" y="0"/>
                          </a:moveTo>
                          <a:cubicBezTo>
                            <a:pt x="147658" y="-46300"/>
                            <a:pt x="359419" y="48530"/>
                            <a:pt x="494400" y="0"/>
                          </a:cubicBezTo>
                          <a:cubicBezTo>
                            <a:pt x="629381" y="-48530"/>
                            <a:pt x="824135" y="28111"/>
                            <a:pt x="1135490" y="0"/>
                          </a:cubicBezTo>
                          <a:cubicBezTo>
                            <a:pt x="1446845" y="-28111"/>
                            <a:pt x="1415034" y="8440"/>
                            <a:pt x="1580993" y="0"/>
                          </a:cubicBezTo>
                          <a:cubicBezTo>
                            <a:pt x="1746952" y="-8440"/>
                            <a:pt x="1880873" y="7554"/>
                            <a:pt x="2075392" y="0"/>
                          </a:cubicBezTo>
                          <a:cubicBezTo>
                            <a:pt x="2269911" y="-7554"/>
                            <a:pt x="2320519" y="17511"/>
                            <a:pt x="2471999" y="0"/>
                          </a:cubicBezTo>
                          <a:cubicBezTo>
                            <a:pt x="2623479" y="-17511"/>
                            <a:pt x="2904065" y="7901"/>
                            <a:pt x="3064192" y="0"/>
                          </a:cubicBezTo>
                          <a:cubicBezTo>
                            <a:pt x="3224319" y="-7901"/>
                            <a:pt x="3405149" y="7429"/>
                            <a:pt x="3705282" y="0"/>
                          </a:cubicBezTo>
                          <a:cubicBezTo>
                            <a:pt x="4005415" y="-7429"/>
                            <a:pt x="4131227" y="14415"/>
                            <a:pt x="4248578" y="0"/>
                          </a:cubicBezTo>
                          <a:cubicBezTo>
                            <a:pt x="4365929" y="-14415"/>
                            <a:pt x="4644075" y="19869"/>
                            <a:pt x="4889668" y="0"/>
                          </a:cubicBezTo>
                          <a:cubicBezTo>
                            <a:pt x="4931773" y="234859"/>
                            <a:pt x="4858272" y="346367"/>
                            <a:pt x="4889668" y="581484"/>
                          </a:cubicBezTo>
                          <a:cubicBezTo>
                            <a:pt x="4921064" y="816601"/>
                            <a:pt x="4851377" y="920884"/>
                            <a:pt x="4889668" y="1162969"/>
                          </a:cubicBezTo>
                          <a:cubicBezTo>
                            <a:pt x="4927959" y="1405055"/>
                            <a:pt x="4839866" y="1537244"/>
                            <a:pt x="4889668" y="1744453"/>
                          </a:cubicBezTo>
                          <a:cubicBezTo>
                            <a:pt x="4649011" y="1745391"/>
                            <a:pt x="4482054" y="1693469"/>
                            <a:pt x="4346372" y="1744453"/>
                          </a:cubicBezTo>
                          <a:cubicBezTo>
                            <a:pt x="4210690" y="1795437"/>
                            <a:pt x="3988059" y="1675414"/>
                            <a:pt x="3754178" y="1744453"/>
                          </a:cubicBezTo>
                          <a:cubicBezTo>
                            <a:pt x="3520297" y="1813492"/>
                            <a:pt x="3332266" y="1735374"/>
                            <a:pt x="3113089" y="1744453"/>
                          </a:cubicBezTo>
                          <a:cubicBezTo>
                            <a:pt x="2893912" y="1753532"/>
                            <a:pt x="2701414" y="1683114"/>
                            <a:pt x="2569792" y="1744453"/>
                          </a:cubicBezTo>
                          <a:cubicBezTo>
                            <a:pt x="2438170" y="1805792"/>
                            <a:pt x="2233201" y="1686616"/>
                            <a:pt x="2075392" y="1744453"/>
                          </a:cubicBezTo>
                          <a:cubicBezTo>
                            <a:pt x="1917583" y="1802290"/>
                            <a:pt x="1723872" y="1730746"/>
                            <a:pt x="1629889" y="1744453"/>
                          </a:cubicBezTo>
                          <a:cubicBezTo>
                            <a:pt x="1535906" y="1758160"/>
                            <a:pt x="1283018" y="1712412"/>
                            <a:pt x="1086593" y="1744453"/>
                          </a:cubicBezTo>
                          <a:cubicBezTo>
                            <a:pt x="890168" y="1776494"/>
                            <a:pt x="808458" y="1706746"/>
                            <a:pt x="592193" y="1744453"/>
                          </a:cubicBezTo>
                          <a:cubicBezTo>
                            <a:pt x="375928" y="1782160"/>
                            <a:pt x="288536" y="1699557"/>
                            <a:pt x="0" y="1744453"/>
                          </a:cubicBezTo>
                          <a:cubicBezTo>
                            <a:pt x="-37786" y="1465144"/>
                            <a:pt x="33188" y="1332944"/>
                            <a:pt x="0" y="1128080"/>
                          </a:cubicBezTo>
                          <a:cubicBezTo>
                            <a:pt x="-33188" y="923216"/>
                            <a:pt x="36459" y="755786"/>
                            <a:pt x="0" y="564040"/>
                          </a:cubicBezTo>
                          <a:cubicBezTo>
                            <a:pt x="-36459" y="372294"/>
                            <a:pt x="5617" y="263821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13" name="Google Shape;5317;p41">
            <a:extLst>
              <a:ext uri="{FF2B5EF4-FFF2-40B4-BE49-F238E27FC236}">
                <a16:creationId xmlns:a16="http://schemas.microsoft.com/office/drawing/2014/main" id="{0D8486ED-09A5-4E23-BFD7-C91F8827819A}"/>
              </a:ext>
            </a:extLst>
          </p:cNvPr>
          <p:cNvSpPr txBox="1">
            <a:spLocks/>
          </p:cNvSpPr>
          <p:nvPr/>
        </p:nvSpPr>
        <p:spPr>
          <a:xfrm>
            <a:off x="7114923" y="4678932"/>
            <a:ext cx="4781486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lvl="0">
              <a:buClr>
                <a:prstClr val="black"/>
              </a:buClr>
              <a:defRPr/>
            </a:pPr>
            <a:r>
              <a:rPr lang="en-US" sz="2700" dirty="0" err="1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700" dirty="0">
                <a:solidFill>
                  <a:srgbClr val="32A9A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chủ động phòng tránh bão như kiên cố nhà cửa, di chuyển vật nuôi đến nơi trú bão an toàn,....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</p:spTree>
    <p:extLst>
      <p:ext uri="{BB962C8B-B14F-4D97-AF65-F5344CB8AC3E}">
        <p14:creationId xmlns:p14="http://schemas.microsoft.com/office/powerpoint/2010/main" val="519214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55" name="Google Shape;2455;p42"/>
          <p:cNvGrpSpPr/>
          <p:nvPr/>
        </p:nvGrpSpPr>
        <p:grpSpPr>
          <a:xfrm>
            <a:off x="1857830" y="-117099"/>
            <a:ext cx="8475761" cy="7820588"/>
            <a:chOff x="1386777" y="0"/>
            <a:chExt cx="5937071" cy="5477625"/>
          </a:xfrm>
          <a:solidFill>
            <a:srgbClr val="FFFF00"/>
          </a:solidFill>
        </p:grpSpPr>
        <p:sp>
          <p:nvSpPr>
            <p:cNvPr id="2456" name="Google Shape;2456;p42"/>
            <p:cNvSpPr/>
            <p:nvPr/>
          </p:nvSpPr>
          <p:spPr>
            <a:xfrm rot="1180656">
              <a:off x="2323012" y="767528"/>
              <a:ext cx="4817977" cy="2442074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7" name="Google Shape;2457;p42"/>
            <p:cNvSpPr/>
            <p:nvPr/>
          </p:nvSpPr>
          <p:spPr>
            <a:xfrm rot="-9519831">
              <a:off x="1571650" y="2212967"/>
              <a:ext cx="4828976" cy="2437615"/>
            </a:xfrm>
            <a:custGeom>
              <a:avLst/>
              <a:gdLst/>
              <a:ahLst/>
              <a:cxnLst/>
              <a:rect l="l" t="t" r="r" b="b"/>
              <a:pathLst>
                <a:path w="136676" h="62189" extrusionOk="0">
                  <a:moveTo>
                    <a:pt x="115053" y="1"/>
                  </a:moveTo>
                  <a:cubicBezTo>
                    <a:pt x="109301" y="1"/>
                    <a:pt x="103535" y="2453"/>
                    <a:pt x="98779" y="5873"/>
                  </a:cubicBezTo>
                  <a:cubicBezTo>
                    <a:pt x="92567" y="10316"/>
                    <a:pt x="87635" y="16342"/>
                    <a:pt x="82192" y="21669"/>
                  </a:cubicBezTo>
                  <a:cubicBezTo>
                    <a:pt x="76771" y="27089"/>
                    <a:pt x="70467" y="32045"/>
                    <a:pt x="62906" y="33394"/>
                  </a:cubicBezTo>
                  <a:cubicBezTo>
                    <a:pt x="61199" y="33725"/>
                    <a:pt x="59492" y="33864"/>
                    <a:pt x="57783" y="33864"/>
                  </a:cubicBezTo>
                  <a:cubicBezTo>
                    <a:pt x="50478" y="33864"/>
                    <a:pt x="43152" y="31318"/>
                    <a:pt x="35780" y="30300"/>
                  </a:cubicBezTo>
                  <a:cubicBezTo>
                    <a:pt x="33808" y="30038"/>
                    <a:pt x="31800" y="29897"/>
                    <a:pt x="29791" y="29897"/>
                  </a:cubicBezTo>
                  <a:cubicBezTo>
                    <a:pt x="23600" y="29897"/>
                    <a:pt x="17390" y="31232"/>
                    <a:pt x="12121" y="34464"/>
                  </a:cubicBezTo>
                  <a:cubicBezTo>
                    <a:pt x="4071" y="39396"/>
                    <a:pt x="2327" y="46864"/>
                    <a:pt x="0" y="55192"/>
                  </a:cubicBezTo>
                  <a:cubicBezTo>
                    <a:pt x="7166" y="57728"/>
                    <a:pt x="16587" y="57635"/>
                    <a:pt x="24241" y="58403"/>
                  </a:cubicBezTo>
                  <a:cubicBezTo>
                    <a:pt x="32756" y="59263"/>
                    <a:pt x="41201" y="60054"/>
                    <a:pt x="49738" y="60636"/>
                  </a:cubicBezTo>
                  <a:cubicBezTo>
                    <a:pt x="64803" y="61688"/>
                    <a:pt x="79962" y="62188"/>
                    <a:pt x="95130" y="62188"/>
                  </a:cubicBezTo>
                  <a:cubicBezTo>
                    <a:pt x="96734" y="62188"/>
                    <a:pt x="98338" y="62182"/>
                    <a:pt x="99942" y="62171"/>
                  </a:cubicBezTo>
                  <a:cubicBezTo>
                    <a:pt x="105665" y="62171"/>
                    <a:pt x="111667" y="61985"/>
                    <a:pt x="116901" y="59566"/>
                  </a:cubicBezTo>
                  <a:cubicBezTo>
                    <a:pt x="124555" y="56076"/>
                    <a:pt x="129510" y="48329"/>
                    <a:pt x="132511" y="40466"/>
                  </a:cubicBezTo>
                  <a:cubicBezTo>
                    <a:pt x="135233" y="33208"/>
                    <a:pt x="136676" y="25159"/>
                    <a:pt x="134931" y="17505"/>
                  </a:cubicBezTo>
                  <a:cubicBezTo>
                    <a:pt x="133186" y="9944"/>
                    <a:pt x="127765" y="2849"/>
                    <a:pt x="120298" y="732"/>
                  </a:cubicBezTo>
                  <a:cubicBezTo>
                    <a:pt x="118570" y="230"/>
                    <a:pt x="116812" y="1"/>
                    <a:pt x="115053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58" name="Google Shape;2458;p42"/>
            <p:cNvSpPr/>
            <p:nvPr/>
          </p:nvSpPr>
          <p:spPr>
            <a:xfrm rot="532267">
              <a:off x="1728899" y="847427"/>
              <a:ext cx="5071634" cy="2947732"/>
            </a:xfrm>
            <a:custGeom>
              <a:avLst/>
              <a:gdLst/>
              <a:ahLst/>
              <a:cxnLst/>
              <a:rect l="l" t="t" r="r" b="b"/>
              <a:pathLst>
                <a:path w="77074" h="68148" extrusionOk="0">
                  <a:moveTo>
                    <a:pt x="47214" y="1"/>
                  </a:moveTo>
                  <a:cubicBezTo>
                    <a:pt x="42852" y="1"/>
                    <a:pt x="38491" y="193"/>
                    <a:pt x="34129" y="379"/>
                  </a:cubicBezTo>
                  <a:cubicBezTo>
                    <a:pt x="26754" y="775"/>
                    <a:pt x="19007" y="1263"/>
                    <a:pt x="13098" y="5520"/>
                  </a:cubicBezTo>
                  <a:cubicBezTo>
                    <a:pt x="5816" y="10662"/>
                    <a:pt x="3118" y="20153"/>
                    <a:pt x="1745" y="28970"/>
                  </a:cubicBezTo>
                  <a:cubicBezTo>
                    <a:pt x="396" y="38090"/>
                    <a:pt x="0" y="47395"/>
                    <a:pt x="582" y="56608"/>
                  </a:cubicBezTo>
                  <a:cubicBezTo>
                    <a:pt x="675" y="58748"/>
                    <a:pt x="1466" y="67937"/>
                    <a:pt x="4746" y="68147"/>
                  </a:cubicBezTo>
                  <a:cubicBezTo>
                    <a:pt x="4756" y="68147"/>
                    <a:pt x="4766" y="68147"/>
                    <a:pt x="4776" y="68147"/>
                  </a:cubicBezTo>
                  <a:cubicBezTo>
                    <a:pt x="6359" y="68147"/>
                    <a:pt x="10696" y="60766"/>
                    <a:pt x="13470" y="59795"/>
                  </a:cubicBezTo>
                  <a:cubicBezTo>
                    <a:pt x="15586" y="59111"/>
                    <a:pt x="17785" y="58889"/>
                    <a:pt x="19992" y="58889"/>
                  </a:cubicBezTo>
                  <a:cubicBezTo>
                    <a:pt x="21836" y="58889"/>
                    <a:pt x="23686" y="59044"/>
                    <a:pt x="25498" y="59213"/>
                  </a:cubicBezTo>
                  <a:cubicBezTo>
                    <a:pt x="27665" y="59424"/>
                    <a:pt x="29833" y="59661"/>
                    <a:pt x="31972" y="59661"/>
                  </a:cubicBezTo>
                  <a:cubicBezTo>
                    <a:pt x="33851" y="59661"/>
                    <a:pt x="35708" y="59478"/>
                    <a:pt x="37525" y="58934"/>
                  </a:cubicBezTo>
                  <a:cubicBezTo>
                    <a:pt x="42946" y="57282"/>
                    <a:pt x="47203" y="52350"/>
                    <a:pt x="48087" y="46721"/>
                  </a:cubicBezTo>
                  <a:cubicBezTo>
                    <a:pt x="48668" y="43138"/>
                    <a:pt x="47901" y="39346"/>
                    <a:pt x="49157" y="36066"/>
                  </a:cubicBezTo>
                  <a:cubicBezTo>
                    <a:pt x="51274" y="30343"/>
                    <a:pt x="57881" y="28016"/>
                    <a:pt x="63604" y="25969"/>
                  </a:cubicBezTo>
                  <a:cubicBezTo>
                    <a:pt x="69420" y="24038"/>
                    <a:pt x="75817" y="20642"/>
                    <a:pt x="76585" y="14640"/>
                  </a:cubicBezTo>
                  <a:cubicBezTo>
                    <a:pt x="77074" y="10662"/>
                    <a:pt x="74654" y="6777"/>
                    <a:pt x="71444" y="4543"/>
                  </a:cubicBezTo>
                  <a:cubicBezTo>
                    <a:pt x="68140" y="2333"/>
                    <a:pt x="64185" y="1356"/>
                    <a:pt x="60300" y="775"/>
                  </a:cubicBezTo>
                  <a:cubicBezTo>
                    <a:pt x="55938" y="193"/>
                    <a:pt x="51576" y="1"/>
                    <a:pt x="4721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2463" name="Google Shape;2463;p42"/>
          <p:cNvGrpSpPr/>
          <p:nvPr/>
        </p:nvGrpSpPr>
        <p:grpSpPr>
          <a:xfrm>
            <a:off x="1613126" y="3983558"/>
            <a:ext cx="1501908" cy="1610337"/>
            <a:chOff x="1721175" y="2665325"/>
            <a:chExt cx="809625" cy="868075"/>
          </a:xfrm>
        </p:grpSpPr>
        <p:sp>
          <p:nvSpPr>
            <p:cNvPr id="2464" name="Google Shape;2464;p42"/>
            <p:cNvSpPr/>
            <p:nvPr/>
          </p:nvSpPr>
          <p:spPr>
            <a:xfrm>
              <a:off x="2191125" y="2884650"/>
              <a:ext cx="339675" cy="506775"/>
            </a:xfrm>
            <a:custGeom>
              <a:avLst/>
              <a:gdLst/>
              <a:ahLst/>
              <a:cxnLst/>
              <a:rect l="l" t="t" r="r" b="b"/>
              <a:pathLst>
                <a:path w="13587" h="20271" extrusionOk="0">
                  <a:moveTo>
                    <a:pt x="8761" y="0"/>
                  </a:moveTo>
                  <a:cubicBezTo>
                    <a:pt x="8499" y="0"/>
                    <a:pt x="8234" y="76"/>
                    <a:pt x="8049" y="217"/>
                  </a:cubicBezTo>
                  <a:cubicBezTo>
                    <a:pt x="7677" y="589"/>
                    <a:pt x="7468" y="1078"/>
                    <a:pt x="7282" y="1566"/>
                  </a:cubicBezTo>
                  <a:cubicBezTo>
                    <a:pt x="6793" y="2822"/>
                    <a:pt x="6398" y="3986"/>
                    <a:pt x="5932" y="5242"/>
                  </a:cubicBezTo>
                  <a:cubicBezTo>
                    <a:pt x="5444" y="4288"/>
                    <a:pt x="5048" y="3404"/>
                    <a:pt x="4560" y="2450"/>
                  </a:cubicBezTo>
                  <a:cubicBezTo>
                    <a:pt x="3699" y="5056"/>
                    <a:pt x="3490" y="7964"/>
                    <a:pt x="3978" y="10686"/>
                  </a:cubicBezTo>
                  <a:cubicBezTo>
                    <a:pt x="3923" y="10713"/>
                    <a:pt x="3867" y="10726"/>
                    <a:pt x="3811" y="10726"/>
                  </a:cubicBezTo>
                  <a:cubicBezTo>
                    <a:pt x="3495" y="10726"/>
                    <a:pt x="3197" y="10310"/>
                    <a:pt x="3117" y="9895"/>
                  </a:cubicBezTo>
                  <a:cubicBezTo>
                    <a:pt x="3024" y="9429"/>
                    <a:pt x="3024" y="8848"/>
                    <a:pt x="2629" y="8638"/>
                  </a:cubicBezTo>
                  <a:cubicBezTo>
                    <a:pt x="2524" y="8589"/>
                    <a:pt x="2412" y="8566"/>
                    <a:pt x="2302" y="8566"/>
                  </a:cubicBezTo>
                  <a:cubicBezTo>
                    <a:pt x="1995" y="8566"/>
                    <a:pt x="1695" y="8743"/>
                    <a:pt x="1559" y="9034"/>
                  </a:cubicBezTo>
                  <a:cubicBezTo>
                    <a:pt x="1373" y="9429"/>
                    <a:pt x="1373" y="9895"/>
                    <a:pt x="1373" y="10290"/>
                  </a:cubicBezTo>
                  <a:cubicBezTo>
                    <a:pt x="1466" y="12128"/>
                    <a:pt x="1745" y="14268"/>
                    <a:pt x="1373" y="16106"/>
                  </a:cubicBezTo>
                  <a:cubicBezTo>
                    <a:pt x="1070" y="17572"/>
                    <a:pt x="116" y="18828"/>
                    <a:pt x="0" y="20270"/>
                  </a:cubicBezTo>
                  <a:cubicBezTo>
                    <a:pt x="1163" y="19107"/>
                    <a:pt x="2815" y="19107"/>
                    <a:pt x="4374" y="18921"/>
                  </a:cubicBezTo>
                  <a:cubicBezTo>
                    <a:pt x="5932" y="18735"/>
                    <a:pt x="7863" y="17851"/>
                    <a:pt x="7863" y="16199"/>
                  </a:cubicBezTo>
                  <a:lnTo>
                    <a:pt x="7863" y="16199"/>
                  </a:lnTo>
                  <a:cubicBezTo>
                    <a:pt x="7623" y="16373"/>
                    <a:pt x="7343" y="16450"/>
                    <a:pt x="7062" y="16450"/>
                  </a:cubicBezTo>
                  <a:cubicBezTo>
                    <a:pt x="6554" y="16450"/>
                    <a:pt x="6037" y="16201"/>
                    <a:pt x="5723" y="15827"/>
                  </a:cubicBezTo>
                  <a:cubicBezTo>
                    <a:pt x="7677" y="15245"/>
                    <a:pt x="9213" y="13780"/>
                    <a:pt x="10097" y="12035"/>
                  </a:cubicBezTo>
                  <a:cubicBezTo>
                    <a:pt x="9213" y="12035"/>
                    <a:pt x="8352" y="11942"/>
                    <a:pt x="7468" y="11942"/>
                  </a:cubicBezTo>
                  <a:cubicBezTo>
                    <a:pt x="7863" y="10476"/>
                    <a:pt x="9026" y="9313"/>
                    <a:pt x="10376" y="8848"/>
                  </a:cubicBezTo>
                  <a:cubicBezTo>
                    <a:pt x="11539" y="8452"/>
                    <a:pt x="13005" y="8266"/>
                    <a:pt x="13284" y="7103"/>
                  </a:cubicBezTo>
                  <a:cubicBezTo>
                    <a:pt x="13586" y="6126"/>
                    <a:pt x="12702" y="5149"/>
                    <a:pt x="11748" y="4963"/>
                  </a:cubicBezTo>
                  <a:cubicBezTo>
                    <a:pt x="11620" y="4950"/>
                    <a:pt x="11493" y="4945"/>
                    <a:pt x="11365" y="4945"/>
                  </a:cubicBezTo>
                  <a:cubicBezTo>
                    <a:pt x="10516" y="4945"/>
                    <a:pt x="9669" y="5200"/>
                    <a:pt x="8840" y="5544"/>
                  </a:cubicBezTo>
                  <a:cubicBezTo>
                    <a:pt x="9119" y="4195"/>
                    <a:pt x="9306" y="2822"/>
                    <a:pt x="9608" y="1380"/>
                  </a:cubicBezTo>
                  <a:cubicBezTo>
                    <a:pt x="9608" y="1078"/>
                    <a:pt x="9701" y="589"/>
                    <a:pt x="9515" y="310"/>
                  </a:cubicBezTo>
                  <a:cubicBezTo>
                    <a:pt x="9354" y="99"/>
                    <a:pt x="9060" y="0"/>
                    <a:pt x="87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5" name="Google Shape;2465;p42"/>
            <p:cNvSpPr/>
            <p:nvPr/>
          </p:nvSpPr>
          <p:spPr>
            <a:xfrm>
              <a:off x="2009650" y="2665325"/>
              <a:ext cx="239650" cy="472150"/>
            </a:xfrm>
            <a:custGeom>
              <a:avLst/>
              <a:gdLst/>
              <a:ahLst/>
              <a:cxnLst/>
              <a:rect l="l" t="t" r="r" b="b"/>
              <a:pathLst>
                <a:path w="9586" h="18886" extrusionOk="0">
                  <a:moveTo>
                    <a:pt x="8252" y="0"/>
                  </a:moveTo>
                  <a:cubicBezTo>
                    <a:pt x="6583" y="0"/>
                    <a:pt x="4923" y="1409"/>
                    <a:pt x="4840" y="3081"/>
                  </a:cubicBezTo>
                  <a:cubicBezTo>
                    <a:pt x="4747" y="3546"/>
                    <a:pt x="4840" y="4128"/>
                    <a:pt x="4747" y="4616"/>
                  </a:cubicBezTo>
                  <a:cubicBezTo>
                    <a:pt x="4591" y="4946"/>
                    <a:pt x="4225" y="5341"/>
                    <a:pt x="3825" y="5341"/>
                  </a:cubicBezTo>
                  <a:cubicBezTo>
                    <a:pt x="3745" y="5341"/>
                    <a:pt x="3664" y="5325"/>
                    <a:pt x="3583" y="5291"/>
                  </a:cubicBezTo>
                  <a:cubicBezTo>
                    <a:pt x="2816" y="5012"/>
                    <a:pt x="3002" y="3267"/>
                    <a:pt x="2141" y="3267"/>
                  </a:cubicBezTo>
                  <a:cubicBezTo>
                    <a:pt x="1443" y="3267"/>
                    <a:pt x="1350" y="4128"/>
                    <a:pt x="1443" y="4826"/>
                  </a:cubicBezTo>
                  <a:cubicBezTo>
                    <a:pt x="1839" y="6756"/>
                    <a:pt x="2141" y="8594"/>
                    <a:pt x="2420" y="10525"/>
                  </a:cubicBezTo>
                  <a:cubicBezTo>
                    <a:pt x="2367" y="10565"/>
                    <a:pt x="2309" y="10583"/>
                    <a:pt x="2249" y="10583"/>
                  </a:cubicBezTo>
                  <a:cubicBezTo>
                    <a:pt x="1997" y="10583"/>
                    <a:pt x="1710" y="10263"/>
                    <a:pt x="1559" y="9944"/>
                  </a:cubicBezTo>
                  <a:cubicBezTo>
                    <a:pt x="1350" y="9571"/>
                    <a:pt x="1257" y="9083"/>
                    <a:pt x="768" y="8990"/>
                  </a:cubicBezTo>
                  <a:cubicBezTo>
                    <a:pt x="736" y="8982"/>
                    <a:pt x="703" y="8978"/>
                    <a:pt x="670" y="8978"/>
                  </a:cubicBezTo>
                  <a:cubicBezTo>
                    <a:pt x="330" y="8978"/>
                    <a:pt x="1" y="9397"/>
                    <a:pt x="1" y="9757"/>
                  </a:cubicBezTo>
                  <a:cubicBezTo>
                    <a:pt x="1" y="10153"/>
                    <a:pt x="187" y="10525"/>
                    <a:pt x="396" y="10921"/>
                  </a:cubicBezTo>
                  <a:cubicBezTo>
                    <a:pt x="1257" y="12665"/>
                    <a:pt x="2816" y="17900"/>
                    <a:pt x="4653" y="18784"/>
                  </a:cubicBezTo>
                  <a:cubicBezTo>
                    <a:pt x="4803" y="18853"/>
                    <a:pt x="4957" y="18885"/>
                    <a:pt x="5114" y="18885"/>
                  </a:cubicBezTo>
                  <a:cubicBezTo>
                    <a:pt x="6697" y="18885"/>
                    <a:pt x="8600" y="15637"/>
                    <a:pt x="9213" y="14410"/>
                  </a:cubicBezTo>
                  <a:cubicBezTo>
                    <a:pt x="9399" y="13922"/>
                    <a:pt x="9585" y="13433"/>
                    <a:pt x="9399" y="13061"/>
                  </a:cubicBezTo>
                  <a:cubicBezTo>
                    <a:pt x="9182" y="12681"/>
                    <a:pt x="8782" y="12540"/>
                    <a:pt x="8385" y="12540"/>
                  </a:cubicBezTo>
                  <a:cubicBezTo>
                    <a:pt x="8272" y="12540"/>
                    <a:pt x="8159" y="12552"/>
                    <a:pt x="8050" y="12572"/>
                  </a:cubicBezTo>
                  <a:cubicBezTo>
                    <a:pt x="7561" y="12665"/>
                    <a:pt x="7073" y="12968"/>
                    <a:pt x="6677" y="13340"/>
                  </a:cubicBezTo>
                  <a:cubicBezTo>
                    <a:pt x="7468" y="11805"/>
                    <a:pt x="8236" y="10339"/>
                    <a:pt x="8911" y="8897"/>
                  </a:cubicBezTo>
                  <a:cubicBezTo>
                    <a:pt x="9120" y="8501"/>
                    <a:pt x="9306" y="8013"/>
                    <a:pt x="9306" y="7617"/>
                  </a:cubicBezTo>
                  <a:cubicBezTo>
                    <a:pt x="9227" y="7221"/>
                    <a:pt x="8929" y="6809"/>
                    <a:pt x="8599" y="6809"/>
                  </a:cubicBezTo>
                  <a:cubicBezTo>
                    <a:pt x="8540" y="6809"/>
                    <a:pt x="8481" y="6822"/>
                    <a:pt x="8422" y="6850"/>
                  </a:cubicBezTo>
                  <a:cubicBezTo>
                    <a:pt x="7867" y="6938"/>
                    <a:pt x="7587" y="7833"/>
                    <a:pt x="7057" y="7833"/>
                  </a:cubicBezTo>
                  <a:cubicBezTo>
                    <a:pt x="7032" y="7833"/>
                    <a:pt x="7006" y="7831"/>
                    <a:pt x="6980" y="7827"/>
                  </a:cubicBezTo>
                  <a:cubicBezTo>
                    <a:pt x="6398" y="7827"/>
                    <a:pt x="6398" y="6943"/>
                    <a:pt x="6584" y="6361"/>
                  </a:cubicBezTo>
                  <a:cubicBezTo>
                    <a:pt x="7375" y="4244"/>
                    <a:pt x="8050" y="2197"/>
                    <a:pt x="8818" y="56"/>
                  </a:cubicBezTo>
                  <a:cubicBezTo>
                    <a:pt x="8631" y="19"/>
                    <a:pt x="8441" y="0"/>
                    <a:pt x="82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6" name="Google Shape;2466;p42"/>
            <p:cNvSpPr/>
            <p:nvPr/>
          </p:nvSpPr>
          <p:spPr>
            <a:xfrm>
              <a:off x="1721175" y="2710025"/>
              <a:ext cx="353650" cy="604050"/>
            </a:xfrm>
            <a:custGeom>
              <a:avLst/>
              <a:gdLst/>
              <a:ahLst/>
              <a:cxnLst/>
              <a:rect l="l" t="t" r="r" b="b"/>
              <a:pathLst>
                <a:path w="14146" h="24162" extrusionOk="0">
                  <a:moveTo>
                    <a:pt x="2783" y="0"/>
                  </a:moveTo>
                  <a:cubicBezTo>
                    <a:pt x="1785" y="0"/>
                    <a:pt x="791" y="1178"/>
                    <a:pt x="885" y="2340"/>
                  </a:cubicBezTo>
                  <a:cubicBezTo>
                    <a:pt x="978" y="3712"/>
                    <a:pt x="2048" y="4782"/>
                    <a:pt x="3002" y="5736"/>
                  </a:cubicBezTo>
                  <a:cubicBezTo>
                    <a:pt x="2048" y="5736"/>
                    <a:pt x="978" y="5829"/>
                    <a:pt x="1" y="5946"/>
                  </a:cubicBezTo>
                  <a:cubicBezTo>
                    <a:pt x="1653" y="7574"/>
                    <a:pt x="3793" y="8854"/>
                    <a:pt x="6119" y="9621"/>
                  </a:cubicBezTo>
                  <a:cubicBezTo>
                    <a:pt x="5142" y="9621"/>
                    <a:pt x="4165" y="9714"/>
                    <a:pt x="3095" y="9807"/>
                  </a:cubicBezTo>
                  <a:cubicBezTo>
                    <a:pt x="2909" y="11366"/>
                    <a:pt x="4258" y="13018"/>
                    <a:pt x="5910" y="13018"/>
                  </a:cubicBezTo>
                  <a:cubicBezTo>
                    <a:pt x="6405" y="12960"/>
                    <a:pt x="6927" y="12819"/>
                    <a:pt x="7413" y="12819"/>
                  </a:cubicBezTo>
                  <a:cubicBezTo>
                    <a:pt x="7705" y="12819"/>
                    <a:pt x="7984" y="12870"/>
                    <a:pt x="8236" y="13018"/>
                  </a:cubicBezTo>
                  <a:cubicBezTo>
                    <a:pt x="9213" y="13599"/>
                    <a:pt x="8632" y="15251"/>
                    <a:pt x="7562" y="15623"/>
                  </a:cubicBezTo>
                  <a:cubicBezTo>
                    <a:pt x="7240" y="15770"/>
                    <a:pt x="6910" y="15829"/>
                    <a:pt x="6577" y="15829"/>
                  </a:cubicBezTo>
                  <a:cubicBezTo>
                    <a:pt x="5801" y="15829"/>
                    <a:pt x="5007" y="15511"/>
                    <a:pt x="4258" y="15251"/>
                  </a:cubicBezTo>
                  <a:lnTo>
                    <a:pt x="4258" y="15251"/>
                  </a:lnTo>
                  <a:cubicBezTo>
                    <a:pt x="3979" y="16298"/>
                    <a:pt x="4840" y="17368"/>
                    <a:pt x="5910" y="17764"/>
                  </a:cubicBezTo>
                  <a:cubicBezTo>
                    <a:pt x="6887" y="18159"/>
                    <a:pt x="8050" y="18159"/>
                    <a:pt x="9120" y="18345"/>
                  </a:cubicBezTo>
                  <a:cubicBezTo>
                    <a:pt x="11802" y="18923"/>
                    <a:pt x="13932" y="21407"/>
                    <a:pt x="14141" y="24109"/>
                  </a:cubicBezTo>
                  <a:lnTo>
                    <a:pt x="14141" y="24109"/>
                  </a:lnTo>
                  <a:cubicBezTo>
                    <a:pt x="14042" y="22645"/>
                    <a:pt x="13678" y="9528"/>
                    <a:pt x="13564" y="9528"/>
                  </a:cubicBezTo>
                  <a:cubicBezTo>
                    <a:pt x="12796" y="9714"/>
                    <a:pt x="12214" y="10389"/>
                    <a:pt x="12214" y="11180"/>
                  </a:cubicBezTo>
                  <a:cubicBezTo>
                    <a:pt x="11540" y="10877"/>
                    <a:pt x="11237" y="10017"/>
                    <a:pt x="11354" y="9319"/>
                  </a:cubicBezTo>
                  <a:cubicBezTo>
                    <a:pt x="11447" y="8644"/>
                    <a:pt x="11819" y="7969"/>
                    <a:pt x="11819" y="7295"/>
                  </a:cubicBezTo>
                  <a:cubicBezTo>
                    <a:pt x="11935" y="6527"/>
                    <a:pt x="11633" y="5643"/>
                    <a:pt x="10958" y="5457"/>
                  </a:cubicBezTo>
                  <a:cubicBezTo>
                    <a:pt x="10899" y="5439"/>
                    <a:pt x="10840" y="5430"/>
                    <a:pt x="10781" y="5430"/>
                  </a:cubicBezTo>
                  <a:cubicBezTo>
                    <a:pt x="10175" y="5430"/>
                    <a:pt x="9660" y="6352"/>
                    <a:pt x="10190" y="6713"/>
                  </a:cubicBezTo>
                  <a:cubicBezTo>
                    <a:pt x="10034" y="6843"/>
                    <a:pt x="9860" y="6900"/>
                    <a:pt x="9686" y="6900"/>
                  </a:cubicBezTo>
                  <a:cubicBezTo>
                    <a:pt x="9081" y="6900"/>
                    <a:pt x="8466" y="6218"/>
                    <a:pt x="8539" y="5550"/>
                  </a:cubicBezTo>
                  <a:cubicBezTo>
                    <a:pt x="8539" y="4666"/>
                    <a:pt x="9213" y="3898"/>
                    <a:pt x="9399" y="3131"/>
                  </a:cubicBezTo>
                  <a:cubicBezTo>
                    <a:pt x="9601" y="2280"/>
                    <a:pt x="9156" y="1171"/>
                    <a:pt x="8335" y="1171"/>
                  </a:cubicBezTo>
                  <a:cubicBezTo>
                    <a:pt x="8303" y="1171"/>
                    <a:pt x="8270" y="1173"/>
                    <a:pt x="8236" y="1176"/>
                  </a:cubicBezTo>
                  <a:cubicBezTo>
                    <a:pt x="7282" y="1386"/>
                    <a:pt x="7166" y="2828"/>
                    <a:pt x="6212" y="3131"/>
                  </a:cubicBezTo>
                  <a:cubicBezTo>
                    <a:pt x="6135" y="3152"/>
                    <a:pt x="6057" y="3162"/>
                    <a:pt x="5980" y="3162"/>
                  </a:cubicBezTo>
                  <a:cubicBezTo>
                    <a:pt x="5383" y="3162"/>
                    <a:pt x="4808" y="2565"/>
                    <a:pt x="4561" y="1967"/>
                  </a:cubicBezTo>
                  <a:cubicBezTo>
                    <a:pt x="4258" y="1386"/>
                    <a:pt x="4072" y="595"/>
                    <a:pt x="3490" y="223"/>
                  </a:cubicBezTo>
                  <a:cubicBezTo>
                    <a:pt x="3264" y="69"/>
                    <a:pt x="3023" y="0"/>
                    <a:pt x="2783" y="0"/>
                  </a:cubicBezTo>
                  <a:close/>
                  <a:moveTo>
                    <a:pt x="14141" y="24109"/>
                  </a:moveTo>
                  <a:cubicBezTo>
                    <a:pt x="14143" y="24128"/>
                    <a:pt x="14144" y="24146"/>
                    <a:pt x="14145" y="24161"/>
                  </a:cubicBezTo>
                  <a:cubicBezTo>
                    <a:pt x="14144" y="24144"/>
                    <a:pt x="14143" y="24126"/>
                    <a:pt x="14141" y="2410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7" name="Google Shape;2467;p42"/>
            <p:cNvSpPr/>
            <p:nvPr/>
          </p:nvSpPr>
          <p:spPr>
            <a:xfrm>
              <a:off x="1816475" y="2797975"/>
              <a:ext cx="294975" cy="678200"/>
            </a:xfrm>
            <a:custGeom>
              <a:avLst/>
              <a:gdLst/>
              <a:ahLst/>
              <a:cxnLst/>
              <a:rect l="l" t="t" r="r" b="b"/>
              <a:pathLst>
                <a:path w="11799" h="27128" extrusionOk="0">
                  <a:moveTo>
                    <a:pt x="894" y="1"/>
                  </a:moveTo>
                  <a:cubicBezTo>
                    <a:pt x="415" y="1"/>
                    <a:pt x="1" y="610"/>
                    <a:pt x="446" y="1055"/>
                  </a:cubicBezTo>
                  <a:cubicBezTo>
                    <a:pt x="7053" y="7848"/>
                    <a:pt x="10543" y="17060"/>
                    <a:pt x="10054" y="26552"/>
                  </a:cubicBezTo>
                  <a:cubicBezTo>
                    <a:pt x="10054" y="26936"/>
                    <a:pt x="10368" y="27128"/>
                    <a:pt x="10682" y="27128"/>
                  </a:cubicBezTo>
                  <a:cubicBezTo>
                    <a:pt x="10996" y="27128"/>
                    <a:pt x="11310" y="26936"/>
                    <a:pt x="11310" y="26552"/>
                  </a:cubicBezTo>
                  <a:cubicBezTo>
                    <a:pt x="11799" y="16758"/>
                    <a:pt x="8216" y="7173"/>
                    <a:pt x="1330" y="194"/>
                  </a:cubicBezTo>
                  <a:cubicBezTo>
                    <a:pt x="1194" y="58"/>
                    <a:pt x="1041" y="1"/>
                    <a:pt x="8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8" name="Google Shape;2468;p42"/>
            <p:cNvSpPr/>
            <p:nvPr/>
          </p:nvSpPr>
          <p:spPr>
            <a:xfrm>
              <a:off x="2060900" y="2847025"/>
              <a:ext cx="113375" cy="657125"/>
            </a:xfrm>
            <a:custGeom>
              <a:avLst/>
              <a:gdLst/>
              <a:ahLst/>
              <a:cxnLst/>
              <a:rect l="l" t="t" r="r" b="b"/>
              <a:pathLst>
                <a:path w="4535" h="26285" extrusionOk="0">
                  <a:moveTo>
                    <a:pt x="1839" y="1"/>
                  </a:moveTo>
                  <a:cubicBezTo>
                    <a:pt x="1485" y="1"/>
                    <a:pt x="1131" y="292"/>
                    <a:pt x="1254" y="745"/>
                  </a:cubicBezTo>
                  <a:cubicBezTo>
                    <a:pt x="3278" y="8980"/>
                    <a:pt x="2883" y="17518"/>
                    <a:pt x="184" y="25567"/>
                  </a:cubicBezTo>
                  <a:cubicBezTo>
                    <a:pt x="0" y="25977"/>
                    <a:pt x="358" y="26284"/>
                    <a:pt x="735" y="26284"/>
                  </a:cubicBezTo>
                  <a:cubicBezTo>
                    <a:pt x="978" y="26284"/>
                    <a:pt x="1229" y="26157"/>
                    <a:pt x="1347" y="25846"/>
                  </a:cubicBezTo>
                  <a:cubicBezTo>
                    <a:pt x="4162" y="17611"/>
                    <a:pt x="4534" y="8887"/>
                    <a:pt x="2417" y="466"/>
                  </a:cubicBezTo>
                  <a:cubicBezTo>
                    <a:pt x="2332" y="141"/>
                    <a:pt x="2085" y="1"/>
                    <a:pt x="18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9" name="Google Shape;2469;p42"/>
            <p:cNvSpPr/>
            <p:nvPr/>
          </p:nvSpPr>
          <p:spPr>
            <a:xfrm>
              <a:off x="2044050" y="3053725"/>
              <a:ext cx="317450" cy="479675"/>
            </a:xfrm>
            <a:custGeom>
              <a:avLst/>
              <a:gdLst/>
              <a:ahLst/>
              <a:cxnLst/>
              <a:rect l="l" t="t" r="r" b="b"/>
              <a:pathLst>
                <a:path w="12698" h="19187" extrusionOk="0">
                  <a:moveTo>
                    <a:pt x="11935" y="0"/>
                  </a:moveTo>
                  <a:cubicBezTo>
                    <a:pt x="11707" y="0"/>
                    <a:pt x="11491" y="129"/>
                    <a:pt x="11420" y="433"/>
                  </a:cubicBezTo>
                  <a:cubicBezTo>
                    <a:pt x="10071" y="7505"/>
                    <a:pt x="6185" y="13717"/>
                    <a:pt x="463" y="18160"/>
                  </a:cubicBezTo>
                  <a:cubicBezTo>
                    <a:pt x="0" y="18548"/>
                    <a:pt x="464" y="19187"/>
                    <a:pt x="966" y="19187"/>
                  </a:cubicBezTo>
                  <a:cubicBezTo>
                    <a:pt x="1095" y="19187"/>
                    <a:pt x="1227" y="19144"/>
                    <a:pt x="1347" y="19044"/>
                  </a:cubicBezTo>
                  <a:cubicBezTo>
                    <a:pt x="7256" y="14484"/>
                    <a:pt x="11117" y="7994"/>
                    <a:pt x="12583" y="805"/>
                  </a:cubicBezTo>
                  <a:cubicBezTo>
                    <a:pt x="12698" y="332"/>
                    <a:pt x="12300" y="0"/>
                    <a:pt x="119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1ABF325-4111-4DC7-B677-BE4C9B0773F2}"/>
              </a:ext>
            </a:extLst>
          </p:cNvPr>
          <p:cNvSpPr txBox="1"/>
          <p:nvPr/>
        </p:nvSpPr>
        <p:spPr>
          <a:xfrm>
            <a:off x="3487918" y="2177592"/>
            <a:ext cx="51376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8000">
                <a:latin typeface="+mj-lt"/>
              </a:rPr>
              <a:t>Thực hành</a:t>
            </a:r>
            <a:endParaRPr lang="en-US" sz="8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8308418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96ADA5A-32E7-4695-A69D-2E89306AFB4D}"/>
              </a:ext>
            </a:extLst>
          </p:cNvPr>
          <p:cNvSpPr txBox="1"/>
          <p:nvPr/>
        </p:nvSpPr>
        <p:spPr>
          <a:xfrm>
            <a:off x="418322" y="0"/>
            <a:ext cx="113553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dirty="0"/>
              <a:t>Quan sát các hình dưới đây và n</a:t>
            </a:r>
            <a:r>
              <a:rPr lang="en-US" sz="2800" dirty="0"/>
              <a:t>ê</a:t>
            </a:r>
            <a:r>
              <a:rPr lang="vi-VN" sz="2800" dirty="0"/>
              <a:t>u biện pháp phòng chống thiên tai.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0951B6B-8756-4609-B7F6-04A9EF6D8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637" y="588841"/>
            <a:ext cx="7697756" cy="6087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33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/>
          <a:srcRect l="626" t="832" r="626" b="1028"/>
          <a:stretch>
            <a:fillRect/>
          </a:stretch>
        </p:blipFill>
        <p:spPr>
          <a:xfrm>
            <a:off x="-43919" y="-208804"/>
            <a:ext cx="12235919" cy="71237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4EF136-9249-40E5-A6EB-8847710C75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2239" y="1546092"/>
            <a:ext cx="8547521" cy="3533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8905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Group 47"/>
          <p:cNvGrpSpPr/>
          <p:nvPr/>
        </p:nvGrpSpPr>
        <p:grpSpPr>
          <a:xfrm>
            <a:off x="8673636" y="860036"/>
            <a:ext cx="2333790" cy="2896067"/>
            <a:chOff x="9732704" y="4034117"/>
            <a:chExt cx="2333790" cy="2896067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id="{33E123EE-17CD-4CC5-9961-42E458CC68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32704" y="4034117"/>
              <a:ext cx="2333790" cy="2896067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10227822" y="4456413"/>
              <a:ext cx="1720343" cy="120032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đôi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6600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rPr>
                <a:t> 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1184574" y="2017180"/>
            <a:ext cx="7489063" cy="1643478"/>
            <a:chOff x="4437279" y="4854169"/>
            <a:chExt cx="4152099" cy="1184259"/>
          </a:xfrm>
        </p:grpSpPr>
        <p:sp>
          <p:nvSpPr>
            <p:cNvPr id="35" name="Rounded Rectangular Callout 34"/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4570280" y="4964673"/>
              <a:ext cx="3881845" cy="107375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kumimoji="0" lang="nl-NL" sz="24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Times New Roman" panose="02020603050405020304" pitchFamily="18" charset="0"/>
                  <a:cs typeface="+mn-cs"/>
                </a:rPr>
                <a:t>Việc làm trong mỗi hình trên để ứng phó với thiên tài nào?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9219585-EFF0-44CB-BCB4-5541CB8024F2}"/>
              </a:ext>
            </a:extLst>
          </p:cNvPr>
          <p:cNvGrpSpPr/>
          <p:nvPr/>
        </p:nvGrpSpPr>
        <p:grpSpPr>
          <a:xfrm>
            <a:off x="1184573" y="4088577"/>
            <a:ext cx="7489063" cy="1411818"/>
            <a:chOff x="4437279" y="4854169"/>
            <a:chExt cx="4152099" cy="1017329"/>
          </a:xfrm>
        </p:grpSpPr>
        <p:sp>
          <p:nvSpPr>
            <p:cNvPr id="14" name="Rounded Rectangular Callout 34">
              <a:extLst>
                <a:ext uri="{FF2B5EF4-FFF2-40B4-BE49-F238E27FC236}">
                  <a16:creationId xmlns:a16="http://schemas.microsoft.com/office/drawing/2014/main" id="{CDE9BC02-BC5F-4B69-82F1-07C9201215AC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9DC8902-B077-4965-986D-7963684C576F}"/>
                </a:ext>
              </a:extLst>
            </p:cNvPr>
            <p:cNvSpPr/>
            <p:nvPr/>
          </p:nvSpPr>
          <p:spPr>
            <a:xfrm>
              <a:off x="4570280" y="4964673"/>
              <a:ext cx="3881845" cy="7790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Việc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làm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trong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mỗi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hình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trên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ứng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phó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với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bão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lũ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và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400" b="1" i="0" dirty="0" err="1">
                  <a:solidFill>
                    <a:srgbClr val="000000"/>
                  </a:solidFill>
                  <a:effectLst/>
                  <a:latin typeface="+mj-lt"/>
                </a:rPr>
                <a:t>hán</a:t>
              </a:r>
              <a:r>
                <a:rPr lang="en-US" sz="2400" b="1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892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48" y="5459462"/>
            <a:ext cx="1965962" cy="152612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03222B2-B5AF-4EC7-862E-2A53A81B69BD}"/>
              </a:ext>
            </a:extLst>
          </p:cNvPr>
          <p:cNvSpPr/>
          <p:nvPr/>
        </p:nvSpPr>
        <p:spPr>
          <a:xfrm>
            <a:off x="2642896" y="174814"/>
            <a:ext cx="7424835" cy="616733"/>
          </a:xfrm>
          <a:prstGeom prst="roundRect">
            <a:avLst/>
          </a:prstGeom>
          <a:ln w="38100">
            <a:prstDash val="lgDash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+mj-lt"/>
              </a:rPr>
              <a:t>Các biện pháp phòng chống thiên tai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微软雅黑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F0F7CC2-3E6A-47B1-B0AB-4DDB534F139D}"/>
              </a:ext>
            </a:extLst>
          </p:cNvPr>
          <p:cNvGrpSpPr/>
          <p:nvPr/>
        </p:nvGrpSpPr>
        <p:grpSpPr>
          <a:xfrm>
            <a:off x="458134" y="1143035"/>
            <a:ext cx="9172405" cy="790785"/>
            <a:chOff x="4437279" y="4854169"/>
            <a:chExt cx="4152099" cy="1017329"/>
          </a:xfrm>
        </p:grpSpPr>
        <p:sp>
          <p:nvSpPr>
            <p:cNvPr id="7" name="Rounded Rectangular Callout 34">
              <a:extLst>
                <a:ext uri="{FF2B5EF4-FFF2-40B4-BE49-F238E27FC236}">
                  <a16:creationId xmlns:a16="http://schemas.microsoft.com/office/drawing/2014/main" id="{083A8AEE-9A89-49AF-A655-BCA3B0BD4274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9213A57-99B7-4A36-A9E6-31511116B3D3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Không trú dưới gốc cây khi có giông sét vì dễ bị sét đánh.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459E74D-8E60-4C61-BC23-9B8ADD43C837}"/>
              </a:ext>
            </a:extLst>
          </p:cNvPr>
          <p:cNvGrpSpPr/>
          <p:nvPr/>
        </p:nvGrpSpPr>
        <p:grpSpPr>
          <a:xfrm>
            <a:off x="233265" y="2182275"/>
            <a:ext cx="10608907" cy="996083"/>
            <a:chOff x="4437279" y="4854169"/>
            <a:chExt cx="4152099" cy="1281441"/>
          </a:xfrm>
        </p:grpSpPr>
        <p:sp>
          <p:nvSpPr>
            <p:cNvPr id="12" name="Rounded Rectangular Callout 34">
              <a:extLst>
                <a:ext uri="{FF2B5EF4-FFF2-40B4-BE49-F238E27FC236}">
                  <a16:creationId xmlns:a16="http://schemas.microsoft.com/office/drawing/2014/main" id="{4BAB44BD-9497-4DC8-AF0B-BA2B76E85EAE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F8D43C9-B256-4289-A485-912B5F09E801}"/>
                </a:ext>
              </a:extLst>
            </p:cNvPr>
            <p:cNvSpPr/>
            <p:nvPr/>
          </p:nvSpPr>
          <p:spPr>
            <a:xfrm>
              <a:off x="4570280" y="4964673"/>
              <a:ext cx="3881845" cy="11709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Lắng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nghe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về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thiên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tai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từ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tivi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loa,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đài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,…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có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thông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tin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chính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xác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,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kịp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thời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992D1A-ADB0-42C4-9802-25C43F1DB1FB}"/>
              </a:ext>
            </a:extLst>
          </p:cNvPr>
          <p:cNvGrpSpPr/>
          <p:nvPr/>
        </p:nvGrpSpPr>
        <p:grpSpPr>
          <a:xfrm>
            <a:off x="761339" y="3171882"/>
            <a:ext cx="9360651" cy="790785"/>
            <a:chOff x="3985341" y="4491100"/>
            <a:chExt cx="4237313" cy="1017329"/>
          </a:xfrm>
        </p:grpSpPr>
        <p:sp>
          <p:nvSpPr>
            <p:cNvPr id="16" name="Rounded Rectangular Callout 34">
              <a:extLst>
                <a:ext uri="{FF2B5EF4-FFF2-40B4-BE49-F238E27FC236}">
                  <a16:creationId xmlns:a16="http://schemas.microsoft.com/office/drawing/2014/main" id="{7FBA3E1A-66D3-434B-8DF2-DD09B1E9ACD4}"/>
                </a:ext>
              </a:extLst>
            </p:cNvPr>
            <p:cNvSpPr/>
            <p:nvPr/>
          </p:nvSpPr>
          <p:spPr>
            <a:xfrm>
              <a:off x="3985341" y="4491100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66C2022-0A66-4DF7-A2DF-C56A8936D8F3}"/>
                </a:ext>
              </a:extLst>
            </p:cNvPr>
            <p:cNvSpPr/>
            <p:nvPr/>
          </p:nvSpPr>
          <p:spPr>
            <a:xfrm>
              <a:off x="4340809" y="4663748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Đi sơ tán theo hướng dẫn của chính quyền địa phương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3E07367-517A-44B0-BF1C-E425B43D10D4}"/>
              </a:ext>
            </a:extLst>
          </p:cNvPr>
          <p:cNvGrpSpPr/>
          <p:nvPr/>
        </p:nvGrpSpPr>
        <p:grpSpPr>
          <a:xfrm>
            <a:off x="761339" y="4117776"/>
            <a:ext cx="9172405" cy="790785"/>
            <a:chOff x="4437279" y="4854169"/>
            <a:chExt cx="4152099" cy="1017329"/>
          </a:xfrm>
        </p:grpSpPr>
        <p:sp>
          <p:nvSpPr>
            <p:cNvPr id="20" name="Rounded Rectangular Callout 34">
              <a:extLst>
                <a:ext uri="{FF2B5EF4-FFF2-40B4-BE49-F238E27FC236}">
                  <a16:creationId xmlns:a16="http://schemas.microsoft.com/office/drawing/2014/main" id="{2F0F6975-716B-4DF1-8D31-CEF2D68D3D2D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CA9BC1E-4471-4D25-8069-583196226628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Chằng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chống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nhà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cửa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để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hạn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chế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thiệt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 </a:t>
              </a:r>
              <a:r>
                <a:rPr lang="en-US" sz="2000" b="0" i="0" dirty="0" err="1">
                  <a:solidFill>
                    <a:srgbClr val="000000"/>
                  </a:solidFill>
                  <a:effectLst/>
                  <a:latin typeface="+mj-lt"/>
                </a:rPr>
                <a:t>hại</a:t>
              </a: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053AA75-5695-4489-9EA1-79D92B4BB98C}"/>
              </a:ext>
            </a:extLst>
          </p:cNvPr>
          <p:cNvGrpSpPr/>
          <p:nvPr/>
        </p:nvGrpSpPr>
        <p:grpSpPr>
          <a:xfrm>
            <a:off x="761339" y="5064070"/>
            <a:ext cx="9172405" cy="790785"/>
            <a:chOff x="4437279" y="4854169"/>
            <a:chExt cx="4152099" cy="1017329"/>
          </a:xfrm>
        </p:grpSpPr>
        <p:sp>
          <p:nvSpPr>
            <p:cNvPr id="24" name="Rounded Rectangular Callout 34">
              <a:extLst>
                <a:ext uri="{FF2B5EF4-FFF2-40B4-BE49-F238E27FC236}">
                  <a16:creationId xmlns:a16="http://schemas.microsoft.com/office/drawing/2014/main" id="{7A57E8DF-7455-4383-ADDD-4CBD38D0226F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4D8EFD4-01A0-447D-BB2F-41CB26BA0146}"/>
                </a:ext>
              </a:extLst>
            </p:cNvPr>
            <p:cNvSpPr/>
            <p:nvPr/>
          </p:nvSpPr>
          <p:spPr>
            <a:xfrm>
              <a:off x="4570280" y="4964672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en-US" sz="2000" b="0" i="0" dirty="0">
                  <a:solidFill>
                    <a:srgbClr val="000000"/>
                  </a:solidFill>
                  <a:effectLst/>
                  <a:latin typeface="+mj-lt"/>
                </a:rPr>
                <a:t>T</a:t>
              </a: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iết kiệm và tích trữ nước sạch phòng chống hạn hán.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734710-6C75-4CF2-A570-A4A1111A77E7}"/>
              </a:ext>
            </a:extLst>
          </p:cNvPr>
          <p:cNvGrpSpPr/>
          <p:nvPr/>
        </p:nvGrpSpPr>
        <p:grpSpPr>
          <a:xfrm>
            <a:off x="1203643" y="6034818"/>
            <a:ext cx="9172405" cy="790785"/>
            <a:chOff x="4437279" y="4854169"/>
            <a:chExt cx="4152099" cy="1017329"/>
          </a:xfrm>
        </p:grpSpPr>
        <p:sp>
          <p:nvSpPr>
            <p:cNvPr id="27" name="Rounded Rectangular Callout 34">
              <a:extLst>
                <a:ext uri="{FF2B5EF4-FFF2-40B4-BE49-F238E27FC236}">
                  <a16:creationId xmlns:a16="http://schemas.microsoft.com/office/drawing/2014/main" id="{1C325D07-931D-424F-A235-8040DA064220}"/>
                </a:ext>
              </a:extLst>
            </p:cNvPr>
            <p:cNvSpPr/>
            <p:nvPr/>
          </p:nvSpPr>
          <p:spPr>
            <a:xfrm>
              <a:off x="4437279" y="4854169"/>
              <a:ext cx="4152099" cy="1017329"/>
            </a:xfrm>
            <a:prstGeom prst="wedgeRoundRectCallout">
              <a:avLst>
                <a:gd name="adj1" fmla="val 37077"/>
                <a:gd name="adj2" fmla="val -74715"/>
                <a:gd name="adj3" fmla="val 16667"/>
              </a:avLst>
            </a:prstGeom>
            <a:solidFill>
              <a:srgbClr val="FFF1C5"/>
            </a:solidFill>
            <a:ln w="28575">
              <a:solidFill>
                <a:srgbClr val="FFC00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微软雅黑"/>
                <a:cs typeface="+mn-cs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A2F86B-05BF-48E7-B712-1D6C314DDBB2}"/>
                </a:ext>
              </a:extLst>
            </p:cNvPr>
            <p:cNvSpPr/>
            <p:nvPr/>
          </p:nvSpPr>
          <p:spPr>
            <a:xfrm>
              <a:off x="4570280" y="4964673"/>
              <a:ext cx="3881845" cy="6126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41000"/>
                </a:lnSpc>
                <a:spcBef>
                  <a:spcPts val="700"/>
                </a:spcBef>
                <a:spcAft>
                  <a:spcPts val="700"/>
                </a:spcAft>
                <a:buClrTx/>
                <a:buSzTx/>
                <a:buFontTx/>
                <a:buNone/>
                <a:tabLst>
                  <a:tab pos="3160395" algn="ctr"/>
                  <a:tab pos="5740400" algn="l"/>
                </a:tabLst>
                <a:defRPr/>
              </a:pPr>
              <a:r>
                <a:rPr lang="vi-VN" sz="2000" b="0" i="0" dirty="0">
                  <a:solidFill>
                    <a:srgbClr val="000000"/>
                  </a:solidFill>
                  <a:effectLst/>
                  <a:latin typeface="+mj-lt"/>
                </a:rPr>
                <a:t>Trồng cây để bảo vệ sườn núi, bờ sông nhằm hạn chế sạt lở đất </a:t>
              </a:r>
              <a:endParaRPr kumimoji="0" lang="nl-NL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Times New Roman" panose="020206030504050203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638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E26B7E-4583-4C59-9C08-D2286843B008}"/>
              </a:ext>
            </a:extLst>
          </p:cNvPr>
          <p:cNvSpPr txBox="1"/>
          <p:nvPr/>
        </p:nvSpPr>
        <p:spPr>
          <a:xfrm>
            <a:off x="1762699" y="205576"/>
            <a:ext cx="926518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Quan </a:t>
            </a:r>
            <a:r>
              <a:rPr lang="en-US" sz="2800" dirty="0" err="1"/>
              <a:t>sát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sau</a:t>
            </a:r>
            <a:r>
              <a:rPr lang="en-US" sz="2800" dirty="0"/>
              <a:t>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gặp</a:t>
            </a:r>
            <a:r>
              <a:rPr lang="en-US" sz="2800" dirty="0"/>
              <a:t> </a:t>
            </a:r>
            <a:r>
              <a:rPr lang="en-US" sz="2800" dirty="0" err="1"/>
              <a:t>thiên</a:t>
            </a:r>
            <a:r>
              <a:rPr lang="en-US" sz="2800" dirty="0"/>
              <a:t> tai </a:t>
            </a:r>
            <a:r>
              <a:rPr lang="en-US" sz="2800" dirty="0" err="1"/>
              <a:t>nào</a:t>
            </a:r>
            <a:r>
              <a:rPr lang="en-US" sz="2800" dirty="0"/>
              <a:t>. </a:t>
            </a:r>
            <a:r>
              <a:rPr lang="en-US" sz="2800" dirty="0" err="1"/>
              <a:t>Nhận</a:t>
            </a:r>
            <a:r>
              <a:rPr lang="en-US" sz="2800" dirty="0"/>
              <a:t> </a:t>
            </a:r>
            <a:r>
              <a:rPr lang="en-US" sz="2800" dirty="0" err="1"/>
              <a:t>xét</a:t>
            </a:r>
            <a:r>
              <a:rPr lang="en-US" sz="2800" dirty="0"/>
              <a:t> </a:t>
            </a:r>
            <a:r>
              <a:rPr lang="en-US" sz="2800" dirty="0" err="1"/>
              <a:t>cách</a:t>
            </a:r>
            <a:r>
              <a:rPr lang="en-US" sz="2800" dirty="0"/>
              <a:t> </a:t>
            </a:r>
            <a:r>
              <a:rPr lang="en-US" sz="2800" dirty="0" err="1"/>
              <a:t>xử</a:t>
            </a:r>
            <a:r>
              <a:rPr lang="en-US" sz="2800" dirty="0"/>
              <a:t> </a:t>
            </a:r>
            <a:r>
              <a:rPr lang="en-US" sz="2800" dirty="0" err="1"/>
              <a:t>lí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bạn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mỗi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FFC00-655D-4F85-8162-B824DC648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613" y="1382789"/>
            <a:ext cx="8078749" cy="5475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0538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7AA7FF2A-B8AC-4C35-8528-F372FAE4AF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>
            <a:off x="9715703" y="525429"/>
            <a:ext cx="844886" cy="82263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36AEE4F-C2F7-4CF0-9727-179BDE37F9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13" t="15351" r="79586" b="75833"/>
          <a:stretch/>
        </p:blipFill>
        <p:spPr>
          <a:xfrm>
            <a:off x="850039" y="525429"/>
            <a:ext cx="914400" cy="9673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B7AE9E3-F46C-4643-A706-D80B0DD96EE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0560589" y="1520718"/>
            <a:ext cx="1265204" cy="141063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CDF1D69-1364-492D-9FB3-EC8E097D793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03" t="36666" b="50329"/>
          <a:stretch/>
        </p:blipFill>
        <p:spPr>
          <a:xfrm>
            <a:off x="11542732" y="1869586"/>
            <a:ext cx="649268" cy="723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7BDCC05-4AE9-4489-BBC3-46BFAFF9E2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8" t="9722" r="19580" b="81359"/>
          <a:stretch/>
        </p:blipFill>
        <p:spPr>
          <a:xfrm flipH="1">
            <a:off x="175280" y="2108724"/>
            <a:ext cx="844886" cy="82263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EA38B9B-F497-4BE7-BD0F-C0FAF2AF7CD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580"/>
          <a:stretch/>
        </p:blipFill>
        <p:spPr>
          <a:xfrm>
            <a:off x="0" y="5037221"/>
            <a:ext cx="12192000" cy="1820779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292B353-3F59-43B8-A86A-B91E31C4C770}"/>
              </a:ext>
            </a:extLst>
          </p:cNvPr>
          <p:cNvGrpSpPr/>
          <p:nvPr/>
        </p:nvGrpSpPr>
        <p:grpSpPr>
          <a:xfrm>
            <a:off x="2206183" y="176105"/>
            <a:ext cx="7168388" cy="2196433"/>
            <a:chOff x="2358167" y="1820779"/>
            <a:chExt cx="6334631" cy="412282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41FD7B09-68E3-41F0-94EF-E1133E06D812}"/>
                </a:ext>
              </a:extLst>
            </p:cNvPr>
            <p:cNvSpPr/>
            <p:nvPr/>
          </p:nvSpPr>
          <p:spPr>
            <a:xfrm>
              <a:off x="2358167" y="1820779"/>
              <a:ext cx="6334631" cy="4122821"/>
            </a:xfrm>
            <a:prstGeom prst="roundRect">
              <a:avLst/>
            </a:prstGeom>
            <a:solidFill>
              <a:srgbClr val="FCE9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5AE7398-F5F0-4510-866D-8FE93CC5C330}"/>
                </a:ext>
              </a:extLst>
            </p:cNvPr>
            <p:cNvSpPr/>
            <p:nvPr/>
          </p:nvSpPr>
          <p:spPr>
            <a:xfrm>
              <a:off x="2749264" y="2304454"/>
              <a:ext cx="5401834" cy="3274430"/>
            </a:xfrm>
            <a:custGeom>
              <a:avLst/>
              <a:gdLst>
                <a:gd name="connsiteX0" fmla="*/ 0 w 5401834"/>
                <a:gd name="connsiteY0" fmla="*/ 0 h 3274430"/>
                <a:gd name="connsiteX1" fmla="*/ 486165 w 5401834"/>
                <a:gd name="connsiteY1" fmla="*/ 0 h 3274430"/>
                <a:gd name="connsiteX2" fmla="*/ 1080367 w 5401834"/>
                <a:gd name="connsiteY2" fmla="*/ 0 h 3274430"/>
                <a:gd name="connsiteX3" fmla="*/ 1620550 w 5401834"/>
                <a:gd name="connsiteY3" fmla="*/ 0 h 3274430"/>
                <a:gd name="connsiteX4" fmla="*/ 2052697 w 5401834"/>
                <a:gd name="connsiteY4" fmla="*/ 0 h 3274430"/>
                <a:gd name="connsiteX5" fmla="*/ 2592880 w 5401834"/>
                <a:gd name="connsiteY5" fmla="*/ 0 h 3274430"/>
                <a:gd name="connsiteX6" fmla="*/ 3025027 w 5401834"/>
                <a:gd name="connsiteY6" fmla="*/ 0 h 3274430"/>
                <a:gd name="connsiteX7" fmla="*/ 3511192 w 5401834"/>
                <a:gd name="connsiteY7" fmla="*/ 0 h 3274430"/>
                <a:gd name="connsiteX8" fmla="*/ 4159412 w 5401834"/>
                <a:gd name="connsiteY8" fmla="*/ 0 h 3274430"/>
                <a:gd name="connsiteX9" fmla="*/ 4645577 w 5401834"/>
                <a:gd name="connsiteY9" fmla="*/ 0 h 3274430"/>
                <a:gd name="connsiteX10" fmla="*/ 5401834 w 5401834"/>
                <a:gd name="connsiteY10" fmla="*/ 0 h 3274430"/>
                <a:gd name="connsiteX11" fmla="*/ 5401834 w 5401834"/>
                <a:gd name="connsiteY11" fmla="*/ 545738 h 3274430"/>
                <a:gd name="connsiteX12" fmla="*/ 5401834 w 5401834"/>
                <a:gd name="connsiteY12" fmla="*/ 1025988 h 3274430"/>
                <a:gd name="connsiteX13" fmla="*/ 5401834 w 5401834"/>
                <a:gd name="connsiteY13" fmla="*/ 1538982 h 3274430"/>
                <a:gd name="connsiteX14" fmla="*/ 5401834 w 5401834"/>
                <a:gd name="connsiteY14" fmla="*/ 2084720 h 3274430"/>
                <a:gd name="connsiteX15" fmla="*/ 5401834 w 5401834"/>
                <a:gd name="connsiteY15" fmla="*/ 2597714 h 3274430"/>
                <a:gd name="connsiteX16" fmla="*/ 5401834 w 5401834"/>
                <a:gd name="connsiteY16" fmla="*/ 3274430 h 3274430"/>
                <a:gd name="connsiteX17" fmla="*/ 4969687 w 5401834"/>
                <a:gd name="connsiteY17" fmla="*/ 3274430 h 3274430"/>
                <a:gd name="connsiteX18" fmla="*/ 4321467 w 5401834"/>
                <a:gd name="connsiteY18" fmla="*/ 3274430 h 3274430"/>
                <a:gd name="connsiteX19" fmla="*/ 3673247 w 5401834"/>
                <a:gd name="connsiteY19" fmla="*/ 3274430 h 3274430"/>
                <a:gd name="connsiteX20" fmla="*/ 3241100 w 5401834"/>
                <a:gd name="connsiteY20" fmla="*/ 3274430 h 3274430"/>
                <a:gd name="connsiteX21" fmla="*/ 2592880 w 5401834"/>
                <a:gd name="connsiteY21" fmla="*/ 3274430 h 3274430"/>
                <a:gd name="connsiteX22" fmla="*/ 2160734 w 5401834"/>
                <a:gd name="connsiteY22" fmla="*/ 3274430 h 3274430"/>
                <a:gd name="connsiteX23" fmla="*/ 1512514 w 5401834"/>
                <a:gd name="connsiteY23" fmla="*/ 3274430 h 3274430"/>
                <a:gd name="connsiteX24" fmla="*/ 1134385 w 5401834"/>
                <a:gd name="connsiteY24" fmla="*/ 3274430 h 3274430"/>
                <a:gd name="connsiteX25" fmla="*/ 702238 w 5401834"/>
                <a:gd name="connsiteY25" fmla="*/ 3274430 h 3274430"/>
                <a:gd name="connsiteX26" fmla="*/ 0 w 5401834"/>
                <a:gd name="connsiteY26" fmla="*/ 3274430 h 3274430"/>
                <a:gd name="connsiteX27" fmla="*/ 0 w 5401834"/>
                <a:gd name="connsiteY27" fmla="*/ 2695947 h 3274430"/>
                <a:gd name="connsiteX28" fmla="*/ 0 w 5401834"/>
                <a:gd name="connsiteY28" fmla="*/ 2248442 h 3274430"/>
                <a:gd name="connsiteX29" fmla="*/ 0 w 5401834"/>
                <a:gd name="connsiteY29" fmla="*/ 1702704 h 3274430"/>
                <a:gd name="connsiteX30" fmla="*/ 0 w 5401834"/>
                <a:gd name="connsiteY30" fmla="*/ 1255198 h 3274430"/>
                <a:gd name="connsiteX31" fmla="*/ 0 w 5401834"/>
                <a:gd name="connsiteY31" fmla="*/ 742204 h 3274430"/>
                <a:gd name="connsiteX32" fmla="*/ 0 w 5401834"/>
                <a:gd name="connsiteY32" fmla="*/ 0 h 32744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5401834" h="3274430" fill="none" extrusionOk="0">
                  <a:moveTo>
                    <a:pt x="0" y="0"/>
                  </a:moveTo>
                  <a:cubicBezTo>
                    <a:pt x="193741" y="-34615"/>
                    <a:pt x="327102" y="30256"/>
                    <a:pt x="486165" y="0"/>
                  </a:cubicBezTo>
                  <a:cubicBezTo>
                    <a:pt x="645229" y="-30256"/>
                    <a:pt x="950091" y="8266"/>
                    <a:pt x="1080367" y="0"/>
                  </a:cubicBezTo>
                  <a:cubicBezTo>
                    <a:pt x="1210643" y="-8266"/>
                    <a:pt x="1372875" y="13729"/>
                    <a:pt x="1620550" y="0"/>
                  </a:cubicBezTo>
                  <a:cubicBezTo>
                    <a:pt x="1868225" y="-13729"/>
                    <a:pt x="1860390" y="20195"/>
                    <a:pt x="2052697" y="0"/>
                  </a:cubicBezTo>
                  <a:cubicBezTo>
                    <a:pt x="2245004" y="-20195"/>
                    <a:pt x="2481734" y="36532"/>
                    <a:pt x="2592880" y="0"/>
                  </a:cubicBezTo>
                  <a:cubicBezTo>
                    <a:pt x="2704026" y="-36532"/>
                    <a:pt x="2817349" y="20029"/>
                    <a:pt x="3025027" y="0"/>
                  </a:cubicBezTo>
                  <a:cubicBezTo>
                    <a:pt x="3232705" y="-20029"/>
                    <a:pt x="3355936" y="12499"/>
                    <a:pt x="3511192" y="0"/>
                  </a:cubicBezTo>
                  <a:cubicBezTo>
                    <a:pt x="3666449" y="-12499"/>
                    <a:pt x="3902109" y="11893"/>
                    <a:pt x="4159412" y="0"/>
                  </a:cubicBezTo>
                  <a:cubicBezTo>
                    <a:pt x="4416715" y="-11893"/>
                    <a:pt x="4450094" y="26929"/>
                    <a:pt x="4645577" y="0"/>
                  </a:cubicBezTo>
                  <a:cubicBezTo>
                    <a:pt x="4841060" y="-26929"/>
                    <a:pt x="5042895" y="41062"/>
                    <a:pt x="5401834" y="0"/>
                  </a:cubicBezTo>
                  <a:cubicBezTo>
                    <a:pt x="5434374" y="192096"/>
                    <a:pt x="5396336" y="414862"/>
                    <a:pt x="5401834" y="545738"/>
                  </a:cubicBezTo>
                  <a:cubicBezTo>
                    <a:pt x="5407332" y="676614"/>
                    <a:pt x="5376366" y="829872"/>
                    <a:pt x="5401834" y="1025988"/>
                  </a:cubicBezTo>
                  <a:cubicBezTo>
                    <a:pt x="5427302" y="1222104"/>
                    <a:pt x="5371362" y="1287236"/>
                    <a:pt x="5401834" y="1538982"/>
                  </a:cubicBezTo>
                  <a:cubicBezTo>
                    <a:pt x="5432306" y="1790728"/>
                    <a:pt x="5363970" y="1826402"/>
                    <a:pt x="5401834" y="2084720"/>
                  </a:cubicBezTo>
                  <a:cubicBezTo>
                    <a:pt x="5439698" y="2343038"/>
                    <a:pt x="5401093" y="2485667"/>
                    <a:pt x="5401834" y="2597714"/>
                  </a:cubicBezTo>
                  <a:cubicBezTo>
                    <a:pt x="5402575" y="2709761"/>
                    <a:pt x="5325994" y="3129448"/>
                    <a:pt x="5401834" y="3274430"/>
                  </a:cubicBezTo>
                  <a:cubicBezTo>
                    <a:pt x="5194753" y="3310998"/>
                    <a:pt x="5075856" y="3224032"/>
                    <a:pt x="4969687" y="3274430"/>
                  </a:cubicBezTo>
                  <a:cubicBezTo>
                    <a:pt x="4863518" y="3324828"/>
                    <a:pt x="4547570" y="3232790"/>
                    <a:pt x="4321467" y="3274430"/>
                  </a:cubicBezTo>
                  <a:cubicBezTo>
                    <a:pt x="4095364" y="3316070"/>
                    <a:pt x="3870619" y="3274062"/>
                    <a:pt x="3673247" y="3274430"/>
                  </a:cubicBezTo>
                  <a:cubicBezTo>
                    <a:pt x="3475875" y="3274798"/>
                    <a:pt x="3355766" y="3232619"/>
                    <a:pt x="3241100" y="3274430"/>
                  </a:cubicBezTo>
                  <a:cubicBezTo>
                    <a:pt x="3126434" y="3316241"/>
                    <a:pt x="2760323" y="3208107"/>
                    <a:pt x="2592880" y="3274430"/>
                  </a:cubicBezTo>
                  <a:cubicBezTo>
                    <a:pt x="2425437" y="3340753"/>
                    <a:pt x="2255618" y="3223352"/>
                    <a:pt x="2160734" y="3274430"/>
                  </a:cubicBezTo>
                  <a:cubicBezTo>
                    <a:pt x="2065850" y="3325508"/>
                    <a:pt x="1763847" y="3225859"/>
                    <a:pt x="1512514" y="3274430"/>
                  </a:cubicBezTo>
                  <a:cubicBezTo>
                    <a:pt x="1261181" y="3323001"/>
                    <a:pt x="1302776" y="3263826"/>
                    <a:pt x="1134385" y="3274430"/>
                  </a:cubicBezTo>
                  <a:cubicBezTo>
                    <a:pt x="965994" y="3285034"/>
                    <a:pt x="884276" y="3231276"/>
                    <a:pt x="702238" y="3274430"/>
                  </a:cubicBezTo>
                  <a:cubicBezTo>
                    <a:pt x="520200" y="3317584"/>
                    <a:pt x="154843" y="3268711"/>
                    <a:pt x="0" y="3274430"/>
                  </a:cubicBezTo>
                  <a:cubicBezTo>
                    <a:pt x="-16162" y="3139136"/>
                    <a:pt x="38034" y="2834607"/>
                    <a:pt x="0" y="2695947"/>
                  </a:cubicBezTo>
                  <a:cubicBezTo>
                    <a:pt x="-38034" y="2557287"/>
                    <a:pt x="11762" y="2406494"/>
                    <a:pt x="0" y="2248442"/>
                  </a:cubicBezTo>
                  <a:cubicBezTo>
                    <a:pt x="-11762" y="2090391"/>
                    <a:pt x="65188" y="1939472"/>
                    <a:pt x="0" y="1702704"/>
                  </a:cubicBezTo>
                  <a:cubicBezTo>
                    <a:pt x="-65188" y="1465936"/>
                    <a:pt x="6077" y="1369678"/>
                    <a:pt x="0" y="1255198"/>
                  </a:cubicBezTo>
                  <a:cubicBezTo>
                    <a:pt x="-6077" y="1140718"/>
                    <a:pt x="3378" y="898388"/>
                    <a:pt x="0" y="742204"/>
                  </a:cubicBezTo>
                  <a:cubicBezTo>
                    <a:pt x="-3378" y="586020"/>
                    <a:pt x="44199" y="314916"/>
                    <a:pt x="0" y="0"/>
                  </a:cubicBezTo>
                  <a:close/>
                </a:path>
                <a:path w="5401834" h="3274430" stroke="0" extrusionOk="0">
                  <a:moveTo>
                    <a:pt x="0" y="0"/>
                  </a:moveTo>
                  <a:cubicBezTo>
                    <a:pt x="220989" y="-54292"/>
                    <a:pt x="295053" y="3312"/>
                    <a:pt x="486165" y="0"/>
                  </a:cubicBezTo>
                  <a:cubicBezTo>
                    <a:pt x="677278" y="-3312"/>
                    <a:pt x="994047" y="51603"/>
                    <a:pt x="1134385" y="0"/>
                  </a:cubicBezTo>
                  <a:cubicBezTo>
                    <a:pt x="1274723" y="-51603"/>
                    <a:pt x="1400248" y="8612"/>
                    <a:pt x="1566532" y="0"/>
                  </a:cubicBezTo>
                  <a:cubicBezTo>
                    <a:pt x="1732816" y="-8612"/>
                    <a:pt x="1904136" y="52635"/>
                    <a:pt x="2052697" y="0"/>
                  </a:cubicBezTo>
                  <a:cubicBezTo>
                    <a:pt x="2201258" y="-52635"/>
                    <a:pt x="2264135" y="25941"/>
                    <a:pt x="2430825" y="0"/>
                  </a:cubicBezTo>
                  <a:cubicBezTo>
                    <a:pt x="2597515" y="-25941"/>
                    <a:pt x="2890524" y="28239"/>
                    <a:pt x="3025027" y="0"/>
                  </a:cubicBezTo>
                  <a:cubicBezTo>
                    <a:pt x="3159530" y="-28239"/>
                    <a:pt x="3358995" y="8840"/>
                    <a:pt x="3673247" y="0"/>
                  </a:cubicBezTo>
                  <a:cubicBezTo>
                    <a:pt x="3987499" y="-8840"/>
                    <a:pt x="3977218" y="63027"/>
                    <a:pt x="4213431" y="0"/>
                  </a:cubicBezTo>
                  <a:cubicBezTo>
                    <a:pt x="4449644" y="-63027"/>
                    <a:pt x="4427942" y="8563"/>
                    <a:pt x="4591559" y="0"/>
                  </a:cubicBezTo>
                  <a:cubicBezTo>
                    <a:pt x="4755176" y="-8563"/>
                    <a:pt x="5218615" y="8063"/>
                    <a:pt x="5401834" y="0"/>
                  </a:cubicBezTo>
                  <a:cubicBezTo>
                    <a:pt x="5401907" y="188048"/>
                    <a:pt x="5341730" y="378304"/>
                    <a:pt x="5401834" y="578483"/>
                  </a:cubicBezTo>
                  <a:cubicBezTo>
                    <a:pt x="5461938" y="778662"/>
                    <a:pt x="5356412" y="911193"/>
                    <a:pt x="5401834" y="1025988"/>
                  </a:cubicBezTo>
                  <a:cubicBezTo>
                    <a:pt x="5447256" y="1140783"/>
                    <a:pt x="5349561" y="1430475"/>
                    <a:pt x="5401834" y="1571726"/>
                  </a:cubicBezTo>
                  <a:cubicBezTo>
                    <a:pt x="5454107" y="1712977"/>
                    <a:pt x="5382769" y="1927467"/>
                    <a:pt x="5401834" y="2084720"/>
                  </a:cubicBezTo>
                  <a:cubicBezTo>
                    <a:pt x="5420899" y="2241973"/>
                    <a:pt x="5374347" y="2561320"/>
                    <a:pt x="5401834" y="2695947"/>
                  </a:cubicBezTo>
                  <a:cubicBezTo>
                    <a:pt x="5429321" y="2830574"/>
                    <a:pt x="5358765" y="3022295"/>
                    <a:pt x="5401834" y="3274430"/>
                  </a:cubicBezTo>
                  <a:cubicBezTo>
                    <a:pt x="5251105" y="3285204"/>
                    <a:pt x="5201877" y="3259517"/>
                    <a:pt x="5023706" y="3274430"/>
                  </a:cubicBezTo>
                  <a:cubicBezTo>
                    <a:pt x="4845535" y="3289343"/>
                    <a:pt x="4800061" y="3267686"/>
                    <a:pt x="4591559" y="3274430"/>
                  </a:cubicBezTo>
                  <a:cubicBezTo>
                    <a:pt x="4383057" y="3281174"/>
                    <a:pt x="4314989" y="3230938"/>
                    <a:pt x="4051376" y="3274430"/>
                  </a:cubicBezTo>
                  <a:cubicBezTo>
                    <a:pt x="3787763" y="3317922"/>
                    <a:pt x="3762619" y="3241248"/>
                    <a:pt x="3565210" y="3274430"/>
                  </a:cubicBezTo>
                  <a:cubicBezTo>
                    <a:pt x="3367801" y="3307612"/>
                    <a:pt x="3352394" y="3249620"/>
                    <a:pt x="3187082" y="3274430"/>
                  </a:cubicBezTo>
                  <a:cubicBezTo>
                    <a:pt x="3021770" y="3299240"/>
                    <a:pt x="2687445" y="3228569"/>
                    <a:pt x="2538862" y="3274430"/>
                  </a:cubicBezTo>
                  <a:cubicBezTo>
                    <a:pt x="2390279" y="3320291"/>
                    <a:pt x="2148733" y="3261722"/>
                    <a:pt x="1998679" y="3274430"/>
                  </a:cubicBezTo>
                  <a:cubicBezTo>
                    <a:pt x="1848625" y="3287138"/>
                    <a:pt x="1741740" y="3232908"/>
                    <a:pt x="1512514" y="3274430"/>
                  </a:cubicBezTo>
                  <a:cubicBezTo>
                    <a:pt x="1283288" y="3315952"/>
                    <a:pt x="1093178" y="3262284"/>
                    <a:pt x="972330" y="3274430"/>
                  </a:cubicBezTo>
                  <a:cubicBezTo>
                    <a:pt x="851482" y="3286576"/>
                    <a:pt x="395243" y="3248440"/>
                    <a:pt x="0" y="3274430"/>
                  </a:cubicBezTo>
                  <a:cubicBezTo>
                    <a:pt x="-30315" y="3132822"/>
                    <a:pt x="31443" y="2927991"/>
                    <a:pt x="0" y="2826925"/>
                  </a:cubicBezTo>
                  <a:cubicBezTo>
                    <a:pt x="-31443" y="2725860"/>
                    <a:pt x="28453" y="2436418"/>
                    <a:pt x="0" y="2248442"/>
                  </a:cubicBezTo>
                  <a:cubicBezTo>
                    <a:pt x="-28453" y="2060466"/>
                    <a:pt x="30655" y="1815511"/>
                    <a:pt x="0" y="1669959"/>
                  </a:cubicBezTo>
                  <a:cubicBezTo>
                    <a:pt x="-30655" y="1524407"/>
                    <a:pt x="48576" y="1245545"/>
                    <a:pt x="0" y="1091477"/>
                  </a:cubicBezTo>
                  <a:cubicBezTo>
                    <a:pt x="-48576" y="937409"/>
                    <a:pt x="51311" y="784050"/>
                    <a:pt x="0" y="611227"/>
                  </a:cubicBezTo>
                  <a:cubicBezTo>
                    <a:pt x="-51311" y="438404"/>
                    <a:pt x="29617" y="206423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76200">
              <a:solidFill>
                <a:srgbClr val="F3E207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33347654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7" name="Google Shape;5317;p41">
            <a:extLst>
              <a:ext uri="{FF2B5EF4-FFF2-40B4-BE49-F238E27FC236}">
                <a16:creationId xmlns:a16="http://schemas.microsoft.com/office/drawing/2014/main" id="{AAF0CBD3-FB40-4212-B38E-C1D1EE7B982D}"/>
              </a:ext>
            </a:extLst>
          </p:cNvPr>
          <p:cNvSpPr txBox="1">
            <a:spLocks/>
          </p:cNvSpPr>
          <p:nvPr/>
        </p:nvSpPr>
        <p:spPr>
          <a:xfrm>
            <a:off x="2982146" y="682716"/>
            <a:ext cx="5779427" cy="1246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loria Hallelujah"/>
              <a:buNone/>
              <a:defRPr sz="2800" b="1" i="0" u="none" strike="noStrike" cap="none">
                <a:solidFill>
                  <a:schemeClr val="dk1"/>
                </a:solidFill>
                <a:latin typeface="Gloria Hallelujah"/>
                <a:ea typeface="Gloria Hallelujah"/>
                <a:cs typeface="Gloria Hallelujah"/>
                <a:sym typeface="Gloria Hallelujah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800"/>
              <a:buFont typeface="Gloria Hallelujah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Nhận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xét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cư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xử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bạn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trong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mỗi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32A9A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Gloria Hallelujah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32A9A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Gloria Hallelujah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7C588F3-237E-47F4-AE7A-7A912993488A}"/>
              </a:ext>
            </a:extLst>
          </p:cNvPr>
          <p:cNvGrpSpPr/>
          <p:nvPr/>
        </p:nvGrpSpPr>
        <p:grpSpPr>
          <a:xfrm>
            <a:off x="4081733" y="2257793"/>
            <a:ext cx="3680972" cy="3115122"/>
            <a:chOff x="470786" y="3157043"/>
            <a:chExt cx="3680972" cy="3115122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67A6974-CC63-43D1-88A1-C56F27B88C5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03" r="4474"/>
            <a:stretch/>
          </p:blipFill>
          <p:spPr>
            <a:xfrm>
              <a:off x="470786" y="3157043"/>
              <a:ext cx="3554035" cy="3115122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3FA8FA9E-A6F1-40C5-A1EC-4CD75A49BF65}"/>
                </a:ext>
              </a:extLst>
            </p:cNvPr>
            <p:cNvSpPr/>
            <p:nvPr/>
          </p:nvSpPr>
          <p:spPr>
            <a:xfrm>
              <a:off x="597723" y="5442057"/>
              <a:ext cx="3554035" cy="619643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 err="1"/>
                <a:t>Thảo</a:t>
              </a:r>
              <a:r>
                <a:rPr lang="en-US" sz="3200" dirty="0"/>
                <a:t> </a:t>
              </a:r>
              <a:r>
                <a:rPr lang="en-US" sz="3200" dirty="0" err="1"/>
                <a:t>luận</a:t>
              </a:r>
              <a:r>
                <a:rPr lang="en-US" sz="3200" dirty="0"/>
                <a:t> </a:t>
              </a:r>
              <a:r>
                <a:rPr lang="en-US" sz="3200" dirty="0" err="1"/>
                <a:t>nhóm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34135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51171" y="1644351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227055" y="2625897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Sau này những nơi này sẽ trở thành các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khu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rừng, giúp không khí trong lành, đất không bị xói mòn, thu hút động vật đến sinh sống.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312429E-CDEF-449E-B27D-858DABCDB3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2801" y="886162"/>
            <a:ext cx="4272185" cy="4083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1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800600" y="3200400"/>
            <a:ext cx="5410200" cy="3124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12611" y="3566825"/>
            <a:ext cx="458617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Hôm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nay là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Mina,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em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hãy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giúp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con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cắm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một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lọ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thật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đẹp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tặng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Mina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đáng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cách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tra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̉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lời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các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câu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hỏi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nhe</a:t>
            </a:r>
            <a:r>
              <a:rPr lang="en-US" sz="28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́.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1" y="3566825"/>
            <a:ext cx="1858351" cy="2391350"/>
          </a:xfrm>
          <a:prstGeom prst="rect">
            <a:avLst/>
          </a:prstGeom>
        </p:spPr>
      </p:pic>
      <p:pic>
        <p:nvPicPr>
          <p:cNvPr id="9" name="Picture 8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61" y="5105099"/>
            <a:ext cx="945897" cy="1577228"/>
          </a:xfrm>
          <a:prstGeom prst="rect">
            <a:avLst/>
          </a:prstGeom>
        </p:spPr>
      </p:pic>
      <p:pic>
        <p:nvPicPr>
          <p:cNvPr id="2" name="ChucMungSinhNhat-HoaTau-308900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24001" y="7258"/>
            <a:ext cx="373743" cy="373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735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854074" y="1189163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Nhặt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837024" y="218565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 Việc đó để giữ sạch môi trường, giữ gìn vệ sinh cho mọi người.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BC3D914-DFD8-411F-9A6B-CFEE0EE7FE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679" y="914252"/>
            <a:ext cx="3885868" cy="4098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0612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4759286" y="1010916"/>
            <a:ext cx="7337926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tồn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nhiên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4766612" y="2152242"/>
            <a:ext cx="6662163" cy="1055608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bảo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vệ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loài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vật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hoang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tránh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bị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săn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bắt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09D9156-2AD6-4E8D-A164-D4D3CAC8F6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558" y="1082819"/>
            <a:ext cx="3631684" cy="403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18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2330;p68">
            <a:extLst>
              <a:ext uri="{FF2B5EF4-FFF2-40B4-BE49-F238E27FC236}">
                <a16:creationId xmlns:a16="http://schemas.microsoft.com/office/drawing/2014/main" id="{E9B32B20-B08D-4D02-8BE2-F1CD40106B8C}"/>
              </a:ext>
            </a:extLst>
          </p:cNvPr>
          <p:cNvGrpSpPr/>
          <p:nvPr/>
        </p:nvGrpSpPr>
        <p:grpSpPr>
          <a:xfrm>
            <a:off x="9957548" y="4922566"/>
            <a:ext cx="2234452" cy="1034888"/>
            <a:chOff x="1520151" y="1188351"/>
            <a:chExt cx="6724877" cy="3114630"/>
          </a:xfrm>
        </p:grpSpPr>
        <p:sp>
          <p:nvSpPr>
            <p:cNvPr id="50" name="Google Shape;2331;p68">
              <a:extLst>
                <a:ext uri="{FF2B5EF4-FFF2-40B4-BE49-F238E27FC236}">
                  <a16:creationId xmlns:a16="http://schemas.microsoft.com/office/drawing/2014/main" id="{14B5C9D7-FA53-4877-ADFE-1799EE962540}"/>
                </a:ext>
              </a:extLst>
            </p:cNvPr>
            <p:cNvSpPr/>
            <p:nvPr/>
          </p:nvSpPr>
          <p:spPr>
            <a:xfrm>
              <a:off x="1877886" y="1193292"/>
              <a:ext cx="6143622" cy="3109690"/>
            </a:xfrm>
            <a:custGeom>
              <a:avLst/>
              <a:gdLst/>
              <a:ahLst/>
              <a:cxnLst/>
              <a:rect l="l" t="t" r="r" b="b"/>
              <a:pathLst>
                <a:path w="33574" h="16994" extrusionOk="0">
                  <a:moveTo>
                    <a:pt x="15100" y="1"/>
                  </a:moveTo>
                  <a:cubicBezTo>
                    <a:pt x="15056" y="1"/>
                    <a:pt x="15013" y="3"/>
                    <a:pt x="14969" y="8"/>
                  </a:cubicBezTo>
                  <a:cubicBezTo>
                    <a:pt x="14420" y="39"/>
                    <a:pt x="13870" y="100"/>
                    <a:pt x="13320" y="161"/>
                  </a:cubicBezTo>
                  <a:cubicBezTo>
                    <a:pt x="13124" y="204"/>
                    <a:pt x="12921" y="213"/>
                    <a:pt x="12716" y="213"/>
                  </a:cubicBezTo>
                  <a:cubicBezTo>
                    <a:pt x="12581" y="213"/>
                    <a:pt x="12446" y="209"/>
                    <a:pt x="12312" y="209"/>
                  </a:cubicBezTo>
                  <a:cubicBezTo>
                    <a:pt x="12079" y="209"/>
                    <a:pt x="11852" y="221"/>
                    <a:pt x="11640" y="283"/>
                  </a:cubicBezTo>
                  <a:cubicBezTo>
                    <a:pt x="11120" y="466"/>
                    <a:pt x="10723" y="1016"/>
                    <a:pt x="10204" y="1230"/>
                  </a:cubicBezTo>
                  <a:cubicBezTo>
                    <a:pt x="9715" y="1413"/>
                    <a:pt x="9135" y="1536"/>
                    <a:pt x="8646" y="1780"/>
                  </a:cubicBezTo>
                  <a:cubicBezTo>
                    <a:pt x="8188" y="2055"/>
                    <a:pt x="7546" y="2086"/>
                    <a:pt x="7088" y="2391"/>
                  </a:cubicBezTo>
                  <a:cubicBezTo>
                    <a:pt x="6630" y="2696"/>
                    <a:pt x="6599" y="3613"/>
                    <a:pt x="6171" y="3949"/>
                  </a:cubicBezTo>
                  <a:cubicBezTo>
                    <a:pt x="5744" y="4316"/>
                    <a:pt x="5255" y="4529"/>
                    <a:pt x="4858" y="4927"/>
                  </a:cubicBezTo>
                  <a:cubicBezTo>
                    <a:pt x="4461" y="5293"/>
                    <a:pt x="3819" y="5476"/>
                    <a:pt x="3483" y="5904"/>
                  </a:cubicBezTo>
                  <a:cubicBezTo>
                    <a:pt x="3147" y="6301"/>
                    <a:pt x="3147" y="7004"/>
                    <a:pt x="2842" y="7462"/>
                  </a:cubicBezTo>
                  <a:cubicBezTo>
                    <a:pt x="2536" y="7920"/>
                    <a:pt x="1925" y="8195"/>
                    <a:pt x="1681" y="8684"/>
                  </a:cubicBezTo>
                  <a:cubicBezTo>
                    <a:pt x="1375" y="9142"/>
                    <a:pt x="1131" y="9631"/>
                    <a:pt x="917" y="10150"/>
                  </a:cubicBezTo>
                  <a:cubicBezTo>
                    <a:pt x="703" y="10639"/>
                    <a:pt x="489" y="11189"/>
                    <a:pt x="337" y="11708"/>
                  </a:cubicBezTo>
                  <a:cubicBezTo>
                    <a:pt x="184" y="12228"/>
                    <a:pt x="214" y="12839"/>
                    <a:pt x="92" y="13358"/>
                  </a:cubicBezTo>
                  <a:cubicBezTo>
                    <a:pt x="1" y="13908"/>
                    <a:pt x="489" y="14519"/>
                    <a:pt x="428" y="15069"/>
                  </a:cubicBezTo>
                  <a:cubicBezTo>
                    <a:pt x="367" y="15588"/>
                    <a:pt x="31" y="15832"/>
                    <a:pt x="31" y="16352"/>
                  </a:cubicBezTo>
                  <a:cubicBezTo>
                    <a:pt x="795" y="16627"/>
                    <a:pt x="734" y="16993"/>
                    <a:pt x="1528" y="16993"/>
                  </a:cubicBezTo>
                  <a:cubicBezTo>
                    <a:pt x="2322" y="16993"/>
                    <a:pt x="2322" y="16474"/>
                    <a:pt x="3117" y="16474"/>
                  </a:cubicBezTo>
                  <a:cubicBezTo>
                    <a:pt x="3911" y="16474"/>
                    <a:pt x="3911" y="16291"/>
                    <a:pt x="4705" y="16291"/>
                  </a:cubicBezTo>
                  <a:cubicBezTo>
                    <a:pt x="5499" y="16291"/>
                    <a:pt x="5499" y="16382"/>
                    <a:pt x="6294" y="16382"/>
                  </a:cubicBezTo>
                  <a:cubicBezTo>
                    <a:pt x="7088" y="16382"/>
                    <a:pt x="7088" y="16871"/>
                    <a:pt x="7882" y="16871"/>
                  </a:cubicBezTo>
                  <a:cubicBezTo>
                    <a:pt x="8676" y="16871"/>
                    <a:pt x="8676" y="16596"/>
                    <a:pt x="9471" y="16596"/>
                  </a:cubicBezTo>
                  <a:cubicBezTo>
                    <a:pt x="10265" y="16596"/>
                    <a:pt x="10265" y="16901"/>
                    <a:pt x="11059" y="16901"/>
                  </a:cubicBezTo>
                  <a:cubicBezTo>
                    <a:pt x="11853" y="16901"/>
                    <a:pt x="11853" y="16963"/>
                    <a:pt x="12648" y="16963"/>
                  </a:cubicBezTo>
                  <a:cubicBezTo>
                    <a:pt x="13442" y="16963"/>
                    <a:pt x="13442" y="16474"/>
                    <a:pt x="14236" y="16474"/>
                  </a:cubicBezTo>
                  <a:cubicBezTo>
                    <a:pt x="15030" y="16474"/>
                    <a:pt x="15030" y="16963"/>
                    <a:pt x="15825" y="16963"/>
                  </a:cubicBezTo>
                  <a:cubicBezTo>
                    <a:pt x="16619" y="16963"/>
                    <a:pt x="16619" y="16871"/>
                    <a:pt x="17413" y="16871"/>
                  </a:cubicBezTo>
                  <a:cubicBezTo>
                    <a:pt x="18208" y="16871"/>
                    <a:pt x="18208" y="16840"/>
                    <a:pt x="19002" y="16840"/>
                  </a:cubicBezTo>
                  <a:cubicBezTo>
                    <a:pt x="19796" y="16840"/>
                    <a:pt x="19796" y="16657"/>
                    <a:pt x="20590" y="16657"/>
                  </a:cubicBezTo>
                  <a:cubicBezTo>
                    <a:pt x="21385" y="16657"/>
                    <a:pt x="21385" y="16963"/>
                    <a:pt x="22179" y="16963"/>
                  </a:cubicBezTo>
                  <a:cubicBezTo>
                    <a:pt x="22973" y="16963"/>
                    <a:pt x="22973" y="16382"/>
                    <a:pt x="23767" y="16382"/>
                  </a:cubicBezTo>
                  <a:cubicBezTo>
                    <a:pt x="24562" y="16382"/>
                    <a:pt x="24562" y="16718"/>
                    <a:pt x="25356" y="16718"/>
                  </a:cubicBezTo>
                  <a:cubicBezTo>
                    <a:pt x="26181" y="16718"/>
                    <a:pt x="26150" y="16810"/>
                    <a:pt x="26944" y="16810"/>
                  </a:cubicBezTo>
                  <a:cubicBezTo>
                    <a:pt x="27739" y="16810"/>
                    <a:pt x="27769" y="16565"/>
                    <a:pt x="28563" y="16565"/>
                  </a:cubicBezTo>
                  <a:cubicBezTo>
                    <a:pt x="29358" y="16565"/>
                    <a:pt x="29358" y="16749"/>
                    <a:pt x="30152" y="16749"/>
                  </a:cubicBezTo>
                  <a:cubicBezTo>
                    <a:pt x="30748" y="16749"/>
                    <a:pt x="30897" y="16646"/>
                    <a:pt x="31269" y="16646"/>
                  </a:cubicBezTo>
                  <a:cubicBezTo>
                    <a:pt x="31393" y="16646"/>
                    <a:pt x="31542" y="16657"/>
                    <a:pt x="31740" y="16688"/>
                  </a:cubicBezTo>
                  <a:cubicBezTo>
                    <a:pt x="32246" y="16746"/>
                    <a:pt x="32442" y="16854"/>
                    <a:pt x="32714" y="16854"/>
                  </a:cubicBezTo>
                  <a:cubicBezTo>
                    <a:pt x="32870" y="16854"/>
                    <a:pt x="33051" y="16818"/>
                    <a:pt x="33329" y="16718"/>
                  </a:cubicBezTo>
                  <a:cubicBezTo>
                    <a:pt x="33329" y="16168"/>
                    <a:pt x="33573" y="15527"/>
                    <a:pt x="33543" y="15007"/>
                  </a:cubicBezTo>
                  <a:cubicBezTo>
                    <a:pt x="33421" y="14458"/>
                    <a:pt x="33329" y="13908"/>
                    <a:pt x="33176" y="13358"/>
                  </a:cubicBezTo>
                  <a:cubicBezTo>
                    <a:pt x="33054" y="12839"/>
                    <a:pt x="32504" y="12411"/>
                    <a:pt x="32351" y="11892"/>
                  </a:cubicBezTo>
                  <a:cubicBezTo>
                    <a:pt x="32199" y="11372"/>
                    <a:pt x="32046" y="10853"/>
                    <a:pt x="31832" y="10364"/>
                  </a:cubicBezTo>
                  <a:cubicBezTo>
                    <a:pt x="31618" y="9845"/>
                    <a:pt x="31863" y="9112"/>
                    <a:pt x="31618" y="8623"/>
                  </a:cubicBezTo>
                  <a:cubicBezTo>
                    <a:pt x="31374" y="8165"/>
                    <a:pt x="31099" y="7615"/>
                    <a:pt x="30793" y="7157"/>
                  </a:cubicBezTo>
                  <a:cubicBezTo>
                    <a:pt x="30519" y="6729"/>
                    <a:pt x="29938" y="6393"/>
                    <a:pt x="29602" y="5996"/>
                  </a:cubicBezTo>
                  <a:cubicBezTo>
                    <a:pt x="29266" y="5568"/>
                    <a:pt x="28563" y="5476"/>
                    <a:pt x="28166" y="5079"/>
                  </a:cubicBezTo>
                  <a:cubicBezTo>
                    <a:pt x="27800" y="4713"/>
                    <a:pt x="27861" y="3796"/>
                    <a:pt x="27433" y="3460"/>
                  </a:cubicBezTo>
                  <a:cubicBezTo>
                    <a:pt x="27036" y="3124"/>
                    <a:pt x="26211" y="3277"/>
                    <a:pt x="25753" y="2971"/>
                  </a:cubicBezTo>
                  <a:cubicBezTo>
                    <a:pt x="25295" y="2666"/>
                    <a:pt x="25142" y="1872"/>
                    <a:pt x="24653" y="1597"/>
                  </a:cubicBezTo>
                  <a:cubicBezTo>
                    <a:pt x="24483" y="1501"/>
                    <a:pt x="24282" y="1476"/>
                    <a:pt x="24072" y="1476"/>
                  </a:cubicBezTo>
                  <a:cubicBezTo>
                    <a:pt x="23838" y="1476"/>
                    <a:pt x="23591" y="1507"/>
                    <a:pt x="23358" y="1507"/>
                  </a:cubicBezTo>
                  <a:cubicBezTo>
                    <a:pt x="23200" y="1507"/>
                    <a:pt x="23049" y="1492"/>
                    <a:pt x="22912" y="1444"/>
                  </a:cubicBezTo>
                  <a:cubicBezTo>
                    <a:pt x="22423" y="1230"/>
                    <a:pt x="21904" y="1016"/>
                    <a:pt x="21385" y="864"/>
                  </a:cubicBezTo>
                  <a:cubicBezTo>
                    <a:pt x="20865" y="711"/>
                    <a:pt x="20346" y="741"/>
                    <a:pt x="19796" y="619"/>
                  </a:cubicBezTo>
                  <a:cubicBezTo>
                    <a:pt x="19246" y="528"/>
                    <a:pt x="18757" y="375"/>
                    <a:pt x="18208" y="314"/>
                  </a:cubicBezTo>
                  <a:cubicBezTo>
                    <a:pt x="17840" y="292"/>
                    <a:pt x="17458" y="271"/>
                    <a:pt x="17071" y="271"/>
                  </a:cubicBezTo>
                  <a:cubicBezTo>
                    <a:pt x="16911" y="271"/>
                    <a:pt x="16749" y="274"/>
                    <a:pt x="16588" y="283"/>
                  </a:cubicBezTo>
                  <a:cubicBezTo>
                    <a:pt x="16084" y="283"/>
                    <a:pt x="15580" y="1"/>
                    <a:pt x="15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332;p68">
              <a:extLst>
                <a:ext uri="{FF2B5EF4-FFF2-40B4-BE49-F238E27FC236}">
                  <a16:creationId xmlns:a16="http://schemas.microsoft.com/office/drawing/2014/main" id="{055491E3-7F91-43F9-9382-D9E9F6DEAC7F}"/>
                </a:ext>
              </a:extLst>
            </p:cNvPr>
            <p:cNvSpPr/>
            <p:nvPr/>
          </p:nvSpPr>
          <p:spPr>
            <a:xfrm>
              <a:off x="1866724" y="2564217"/>
              <a:ext cx="6154785" cy="1738747"/>
            </a:xfrm>
            <a:custGeom>
              <a:avLst/>
              <a:gdLst/>
              <a:ahLst/>
              <a:cxnLst/>
              <a:rect l="l" t="t" r="r" b="b"/>
              <a:pathLst>
                <a:path w="33635" h="9502" extrusionOk="0">
                  <a:moveTo>
                    <a:pt x="31038" y="1"/>
                  </a:moveTo>
                  <a:cubicBezTo>
                    <a:pt x="30916" y="153"/>
                    <a:pt x="30793" y="306"/>
                    <a:pt x="30641" y="489"/>
                  </a:cubicBezTo>
                  <a:cubicBezTo>
                    <a:pt x="30619" y="511"/>
                    <a:pt x="30567" y="533"/>
                    <a:pt x="30517" y="533"/>
                  </a:cubicBezTo>
                  <a:cubicBezTo>
                    <a:pt x="30496" y="533"/>
                    <a:pt x="30475" y="529"/>
                    <a:pt x="30457" y="520"/>
                  </a:cubicBezTo>
                  <a:cubicBezTo>
                    <a:pt x="30366" y="948"/>
                    <a:pt x="30243" y="1345"/>
                    <a:pt x="30091" y="1711"/>
                  </a:cubicBezTo>
                  <a:cubicBezTo>
                    <a:pt x="30064" y="1817"/>
                    <a:pt x="29969" y="1900"/>
                    <a:pt x="29864" y="1900"/>
                  </a:cubicBezTo>
                  <a:cubicBezTo>
                    <a:pt x="29848" y="1900"/>
                    <a:pt x="29832" y="1899"/>
                    <a:pt x="29816" y="1895"/>
                  </a:cubicBezTo>
                  <a:cubicBezTo>
                    <a:pt x="29694" y="1864"/>
                    <a:pt x="29602" y="1803"/>
                    <a:pt x="29510" y="1772"/>
                  </a:cubicBezTo>
                  <a:cubicBezTo>
                    <a:pt x="28991" y="2475"/>
                    <a:pt x="28288" y="2994"/>
                    <a:pt x="27739" y="3666"/>
                  </a:cubicBezTo>
                  <a:cubicBezTo>
                    <a:pt x="27705" y="3717"/>
                    <a:pt x="27653" y="3740"/>
                    <a:pt x="27597" y="3740"/>
                  </a:cubicBezTo>
                  <a:cubicBezTo>
                    <a:pt x="27552" y="3740"/>
                    <a:pt x="27505" y="3724"/>
                    <a:pt x="27464" y="3697"/>
                  </a:cubicBezTo>
                  <a:lnTo>
                    <a:pt x="27189" y="3544"/>
                  </a:lnTo>
                  <a:cubicBezTo>
                    <a:pt x="27189" y="4400"/>
                    <a:pt x="26975" y="5408"/>
                    <a:pt x="26486" y="6019"/>
                  </a:cubicBezTo>
                  <a:cubicBezTo>
                    <a:pt x="26302" y="6254"/>
                    <a:pt x="26117" y="6349"/>
                    <a:pt x="25941" y="6349"/>
                  </a:cubicBezTo>
                  <a:cubicBezTo>
                    <a:pt x="25591" y="6349"/>
                    <a:pt x="25274" y="5977"/>
                    <a:pt x="25050" y="5591"/>
                  </a:cubicBezTo>
                  <a:cubicBezTo>
                    <a:pt x="24898" y="5774"/>
                    <a:pt x="24714" y="5988"/>
                    <a:pt x="24531" y="6171"/>
                  </a:cubicBezTo>
                  <a:cubicBezTo>
                    <a:pt x="24485" y="6202"/>
                    <a:pt x="24424" y="6217"/>
                    <a:pt x="24367" y="6217"/>
                  </a:cubicBezTo>
                  <a:cubicBezTo>
                    <a:pt x="24309" y="6217"/>
                    <a:pt x="24256" y="6202"/>
                    <a:pt x="24225" y="6171"/>
                  </a:cubicBezTo>
                  <a:cubicBezTo>
                    <a:pt x="24012" y="5927"/>
                    <a:pt x="23737" y="5744"/>
                    <a:pt x="23523" y="5499"/>
                  </a:cubicBezTo>
                  <a:cubicBezTo>
                    <a:pt x="23248" y="5774"/>
                    <a:pt x="22881" y="5927"/>
                    <a:pt x="22515" y="5927"/>
                  </a:cubicBezTo>
                  <a:cubicBezTo>
                    <a:pt x="21843" y="5958"/>
                    <a:pt x="21201" y="6141"/>
                    <a:pt x="20651" y="6538"/>
                  </a:cubicBezTo>
                  <a:cubicBezTo>
                    <a:pt x="20474" y="6644"/>
                    <a:pt x="20304" y="6689"/>
                    <a:pt x="20141" y="6689"/>
                  </a:cubicBezTo>
                  <a:cubicBezTo>
                    <a:pt x="19744" y="6689"/>
                    <a:pt x="19388" y="6423"/>
                    <a:pt x="19063" y="6141"/>
                  </a:cubicBezTo>
                  <a:cubicBezTo>
                    <a:pt x="18941" y="6385"/>
                    <a:pt x="18727" y="6568"/>
                    <a:pt x="18482" y="6660"/>
                  </a:cubicBezTo>
                  <a:cubicBezTo>
                    <a:pt x="18408" y="6685"/>
                    <a:pt x="18324" y="6692"/>
                    <a:pt x="18235" y="6692"/>
                  </a:cubicBezTo>
                  <a:cubicBezTo>
                    <a:pt x="18119" y="6692"/>
                    <a:pt x="17996" y="6680"/>
                    <a:pt x="17882" y="6680"/>
                  </a:cubicBezTo>
                  <a:cubicBezTo>
                    <a:pt x="17759" y="6680"/>
                    <a:pt x="17647" y="6694"/>
                    <a:pt x="17566" y="6752"/>
                  </a:cubicBezTo>
                  <a:cubicBezTo>
                    <a:pt x="17361" y="6935"/>
                    <a:pt x="17180" y="7000"/>
                    <a:pt x="17001" y="7000"/>
                  </a:cubicBezTo>
                  <a:cubicBezTo>
                    <a:pt x="16672" y="7000"/>
                    <a:pt x="16352" y="6779"/>
                    <a:pt x="15916" y="6660"/>
                  </a:cubicBezTo>
                  <a:cubicBezTo>
                    <a:pt x="15733" y="6568"/>
                    <a:pt x="15550" y="6446"/>
                    <a:pt x="15397" y="6324"/>
                  </a:cubicBezTo>
                  <a:cubicBezTo>
                    <a:pt x="15248" y="6233"/>
                    <a:pt x="15127" y="6196"/>
                    <a:pt x="15022" y="6196"/>
                  </a:cubicBezTo>
                  <a:cubicBezTo>
                    <a:pt x="14739" y="6196"/>
                    <a:pt x="14581" y="6468"/>
                    <a:pt x="14358" y="6691"/>
                  </a:cubicBezTo>
                  <a:cubicBezTo>
                    <a:pt x="14222" y="6804"/>
                    <a:pt x="14053" y="6867"/>
                    <a:pt x="13875" y="6867"/>
                  </a:cubicBezTo>
                  <a:cubicBezTo>
                    <a:pt x="13813" y="6867"/>
                    <a:pt x="13749" y="6859"/>
                    <a:pt x="13686" y="6843"/>
                  </a:cubicBezTo>
                  <a:cubicBezTo>
                    <a:pt x="13404" y="6769"/>
                    <a:pt x="13266" y="6702"/>
                    <a:pt x="13143" y="6702"/>
                  </a:cubicBezTo>
                  <a:cubicBezTo>
                    <a:pt x="13013" y="6702"/>
                    <a:pt x="12898" y="6777"/>
                    <a:pt x="12648" y="6996"/>
                  </a:cubicBezTo>
                  <a:cubicBezTo>
                    <a:pt x="12556" y="7088"/>
                    <a:pt x="12403" y="7149"/>
                    <a:pt x="12250" y="7179"/>
                  </a:cubicBezTo>
                  <a:cubicBezTo>
                    <a:pt x="11823" y="7149"/>
                    <a:pt x="11426" y="6996"/>
                    <a:pt x="11090" y="6752"/>
                  </a:cubicBezTo>
                  <a:cubicBezTo>
                    <a:pt x="10817" y="6561"/>
                    <a:pt x="10448" y="6055"/>
                    <a:pt x="10198" y="6055"/>
                  </a:cubicBezTo>
                  <a:cubicBezTo>
                    <a:pt x="10168" y="6055"/>
                    <a:pt x="10139" y="6063"/>
                    <a:pt x="10112" y="6080"/>
                  </a:cubicBezTo>
                  <a:cubicBezTo>
                    <a:pt x="9794" y="6299"/>
                    <a:pt x="9436" y="6530"/>
                    <a:pt x="9074" y="6530"/>
                  </a:cubicBezTo>
                  <a:cubicBezTo>
                    <a:pt x="8880" y="6530"/>
                    <a:pt x="8685" y="6464"/>
                    <a:pt x="8493" y="6294"/>
                  </a:cubicBezTo>
                  <a:cubicBezTo>
                    <a:pt x="8267" y="6082"/>
                    <a:pt x="8078" y="6001"/>
                    <a:pt x="7908" y="6001"/>
                  </a:cubicBezTo>
                  <a:cubicBezTo>
                    <a:pt x="7342" y="6001"/>
                    <a:pt x="6998" y="6905"/>
                    <a:pt x="6294" y="6905"/>
                  </a:cubicBezTo>
                  <a:cubicBezTo>
                    <a:pt x="6019" y="6874"/>
                    <a:pt x="5744" y="6752"/>
                    <a:pt x="5591" y="6538"/>
                  </a:cubicBezTo>
                  <a:cubicBezTo>
                    <a:pt x="5583" y="6528"/>
                    <a:pt x="5572" y="6523"/>
                    <a:pt x="5558" y="6523"/>
                  </a:cubicBezTo>
                  <a:cubicBezTo>
                    <a:pt x="5353" y="6523"/>
                    <a:pt x="4544" y="7493"/>
                    <a:pt x="4430" y="7607"/>
                  </a:cubicBezTo>
                  <a:cubicBezTo>
                    <a:pt x="4385" y="7652"/>
                    <a:pt x="4328" y="7672"/>
                    <a:pt x="4272" y="7672"/>
                  </a:cubicBezTo>
                  <a:cubicBezTo>
                    <a:pt x="4176" y="7672"/>
                    <a:pt x="4083" y="7612"/>
                    <a:pt x="4063" y="7515"/>
                  </a:cubicBezTo>
                  <a:cubicBezTo>
                    <a:pt x="4002" y="7332"/>
                    <a:pt x="3941" y="7179"/>
                    <a:pt x="3911" y="7027"/>
                  </a:cubicBezTo>
                  <a:cubicBezTo>
                    <a:pt x="3800" y="7052"/>
                    <a:pt x="3691" y="7064"/>
                    <a:pt x="3584" y="7064"/>
                  </a:cubicBezTo>
                  <a:cubicBezTo>
                    <a:pt x="3042" y="7064"/>
                    <a:pt x="2552" y="6758"/>
                    <a:pt x="2169" y="6324"/>
                  </a:cubicBezTo>
                  <a:cubicBezTo>
                    <a:pt x="1995" y="6120"/>
                    <a:pt x="1458" y="5249"/>
                    <a:pt x="1144" y="5249"/>
                  </a:cubicBezTo>
                  <a:cubicBezTo>
                    <a:pt x="1129" y="5249"/>
                    <a:pt x="1114" y="5251"/>
                    <a:pt x="1100" y="5255"/>
                  </a:cubicBezTo>
                  <a:cubicBezTo>
                    <a:pt x="825" y="5316"/>
                    <a:pt x="489" y="5438"/>
                    <a:pt x="153" y="5530"/>
                  </a:cubicBezTo>
                  <a:cubicBezTo>
                    <a:pt x="153" y="5652"/>
                    <a:pt x="123" y="5774"/>
                    <a:pt x="123" y="5896"/>
                  </a:cubicBezTo>
                  <a:cubicBezTo>
                    <a:pt x="1" y="6416"/>
                    <a:pt x="489" y="7027"/>
                    <a:pt x="428" y="7577"/>
                  </a:cubicBezTo>
                  <a:cubicBezTo>
                    <a:pt x="367" y="8126"/>
                    <a:pt x="62" y="8340"/>
                    <a:pt x="62" y="8890"/>
                  </a:cubicBezTo>
                  <a:cubicBezTo>
                    <a:pt x="825" y="9135"/>
                    <a:pt x="734" y="9501"/>
                    <a:pt x="1559" y="9501"/>
                  </a:cubicBezTo>
                  <a:cubicBezTo>
                    <a:pt x="2353" y="9501"/>
                    <a:pt x="2353" y="8982"/>
                    <a:pt x="3147" y="8982"/>
                  </a:cubicBezTo>
                  <a:cubicBezTo>
                    <a:pt x="3911" y="8982"/>
                    <a:pt x="3941" y="8829"/>
                    <a:pt x="4736" y="8829"/>
                  </a:cubicBezTo>
                  <a:cubicBezTo>
                    <a:pt x="5499" y="8829"/>
                    <a:pt x="5530" y="8921"/>
                    <a:pt x="6324" y="8921"/>
                  </a:cubicBezTo>
                  <a:cubicBezTo>
                    <a:pt x="7118" y="8921"/>
                    <a:pt x="7118" y="9409"/>
                    <a:pt x="7913" y="9409"/>
                  </a:cubicBezTo>
                  <a:cubicBezTo>
                    <a:pt x="8707" y="9409"/>
                    <a:pt x="8707" y="9104"/>
                    <a:pt x="9501" y="9104"/>
                  </a:cubicBezTo>
                  <a:cubicBezTo>
                    <a:pt x="10295" y="9104"/>
                    <a:pt x="10295" y="9409"/>
                    <a:pt x="11090" y="9409"/>
                  </a:cubicBezTo>
                  <a:cubicBezTo>
                    <a:pt x="11884" y="9409"/>
                    <a:pt x="11884" y="9501"/>
                    <a:pt x="12678" y="9501"/>
                  </a:cubicBezTo>
                  <a:cubicBezTo>
                    <a:pt x="13472" y="9501"/>
                    <a:pt x="13472" y="8982"/>
                    <a:pt x="14267" y="8982"/>
                  </a:cubicBezTo>
                  <a:cubicBezTo>
                    <a:pt x="15061" y="8982"/>
                    <a:pt x="15061" y="9471"/>
                    <a:pt x="15855" y="9471"/>
                  </a:cubicBezTo>
                  <a:cubicBezTo>
                    <a:pt x="16649" y="9471"/>
                    <a:pt x="16649" y="9379"/>
                    <a:pt x="17444" y="9379"/>
                  </a:cubicBezTo>
                  <a:cubicBezTo>
                    <a:pt x="18238" y="9379"/>
                    <a:pt x="18238" y="9348"/>
                    <a:pt x="19032" y="9348"/>
                  </a:cubicBezTo>
                  <a:cubicBezTo>
                    <a:pt x="19826" y="9348"/>
                    <a:pt x="19826" y="9165"/>
                    <a:pt x="20621" y="9165"/>
                  </a:cubicBezTo>
                  <a:cubicBezTo>
                    <a:pt x="21415" y="9165"/>
                    <a:pt x="21415" y="9471"/>
                    <a:pt x="22209" y="9471"/>
                  </a:cubicBezTo>
                  <a:cubicBezTo>
                    <a:pt x="23004" y="9471"/>
                    <a:pt x="23004" y="8890"/>
                    <a:pt x="23798" y="8890"/>
                  </a:cubicBezTo>
                  <a:cubicBezTo>
                    <a:pt x="24592" y="8890"/>
                    <a:pt x="24592" y="9226"/>
                    <a:pt x="25386" y="9226"/>
                  </a:cubicBezTo>
                  <a:cubicBezTo>
                    <a:pt x="26181" y="9226"/>
                    <a:pt x="26181" y="9318"/>
                    <a:pt x="26975" y="9318"/>
                  </a:cubicBezTo>
                  <a:cubicBezTo>
                    <a:pt x="27769" y="9318"/>
                    <a:pt x="27769" y="9073"/>
                    <a:pt x="28563" y="9073"/>
                  </a:cubicBezTo>
                  <a:cubicBezTo>
                    <a:pt x="29358" y="9073"/>
                    <a:pt x="29358" y="9257"/>
                    <a:pt x="30152" y="9257"/>
                  </a:cubicBezTo>
                  <a:cubicBezTo>
                    <a:pt x="30748" y="9257"/>
                    <a:pt x="30896" y="9154"/>
                    <a:pt x="31269" y="9154"/>
                  </a:cubicBezTo>
                  <a:cubicBezTo>
                    <a:pt x="31393" y="9154"/>
                    <a:pt x="31542" y="9165"/>
                    <a:pt x="31740" y="9196"/>
                  </a:cubicBezTo>
                  <a:cubicBezTo>
                    <a:pt x="32245" y="9254"/>
                    <a:pt x="32466" y="9362"/>
                    <a:pt x="32749" y="9362"/>
                  </a:cubicBezTo>
                  <a:cubicBezTo>
                    <a:pt x="32911" y="9362"/>
                    <a:pt x="33092" y="9326"/>
                    <a:pt x="33359" y="9226"/>
                  </a:cubicBezTo>
                  <a:cubicBezTo>
                    <a:pt x="33390" y="8676"/>
                    <a:pt x="33634" y="8035"/>
                    <a:pt x="33573" y="7515"/>
                  </a:cubicBezTo>
                  <a:cubicBezTo>
                    <a:pt x="33482" y="6966"/>
                    <a:pt x="33359" y="6416"/>
                    <a:pt x="33207" y="5866"/>
                  </a:cubicBezTo>
                  <a:cubicBezTo>
                    <a:pt x="33115" y="5347"/>
                    <a:pt x="32565" y="4919"/>
                    <a:pt x="32412" y="4400"/>
                  </a:cubicBezTo>
                  <a:cubicBezTo>
                    <a:pt x="32260" y="3880"/>
                    <a:pt x="32076" y="3361"/>
                    <a:pt x="31863" y="2872"/>
                  </a:cubicBezTo>
                  <a:cubicBezTo>
                    <a:pt x="31649" y="2353"/>
                    <a:pt x="31924" y="1620"/>
                    <a:pt x="31649" y="1131"/>
                  </a:cubicBezTo>
                  <a:cubicBezTo>
                    <a:pt x="31465" y="764"/>
                    <a:pt x="31252" y="367"/>
                    <a:pt x="31038" y="1"/>
                  </a:cubicBezTo>
                  <a:close/>
                </a:path>
              </a:pathLst>
            </a:custGeom>
            <a:solidFill>
              <a:srgbClr val="24962F">
                <a:alpha val="40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333;p68">
              <a:extLst>
                <a:ext uri="{FF2B5EF4-FFF2-40B4-BE49-F238E27FC236}">
                  <a16:creationId xmlns:a16="http://schemas.microsoft.com/office/drawing/2014/main" id="{A1243C9F-6B99-4EE8-915A-41B8FD2336C9}"/>
                </a:ext>
              </a:extLst>
            </p:cNvPr>
            <p:cNvSpPr/>
            <p:nvPr/>
          </p:nvSpPr>
          <p:spPr>
            <a:xfrm>
              <a:off x="1520151" y="3103475"/>
              <a:ext cx="346761" cy="394521"/>
            </a:xfrm>
            <a:custGeom>
              <a:avLst/>
              <a:gdLst/>
              <a:ahLst/>
              <a:cxnLst/>
              <a:rect l="l" t="t" r="r" b="b"/>
              <a:pathLst>
                <a:path w="1895" h="2156" extrusionOk="0">
                  <a:moveTo>
                    <a:pt x="841" y="0"/>
                  </a:moveTo>
                  <a:cubicBezTo>
                    <a:pt x="515" y="0"/>
                    <a:pt x="371" y="492"/>
                    <a:pt x="703" y="658"/>
                  </a:cubicBezTo>
                  <a:cubicBezTo>
                    <a:pt x="665" y="647"/>
                    <a:pt x="628" y="642"/>
                    <a:pt x="594" y="642"/>
                  </a:cubicBezTo>
                  <a:cubicBezTo>
                    <a:pt x="247" y="642"/>
                    <a:pt x="128" y="1161"/>
                    <a:pt x="489" y="1300"/>
                  </a:cubicBezTo>
                  <a:cubicBezTo>
                    <a:pt x="466" y="1296"/>
                    <a:pt x="442" y="1294"/>
                    <a:pt x="419" y="1294"/>
                  </a:cubicBezTo>
                  <a:cubicBezTo>
                    <a:pt x="261" y="1294"/>
                    <a:pt x="115" y="1381"/>
                    <a:pt x="62" y="1514"/>
                  </a:cubicBezTo>
                  <a:cubicBezTo>
                    <a:pt x="1" y="1697"/>
                    <a:pt x="123" y="1880"/>
                    <a:pt x="306" y="1972"/>
                  </a:cubicBezTo>
                  <a:lnTo>
                    <a:pt x="367" y="1972"/>
                  </a:lnTo>
                  <a:lnTo>
                    <a:pt x="1131" y="2155"/>
                  </a:lnTo>
                  <a:cubicBezTo>
                    <a:pt x="1222" y="2064"/>
                    <a:pt x="1345" y="2002"/>
                    <a:pt x="1467" y="1972"/>
                  </a:cubicBezTo>
                  <a:cubicBezTo>
                    <a:pt x="1100" y="1514"/>
                    <a:pt x="1345" y="872"/>
                    <a:pt x="1895" y="750"/>
                  </a:cubicBezTo>
                  <a:cubicBezTo>
                    <a:pt x="1803" y="628"/>
                    <a:pt x="1742" y="506"/>
                    <a:pt x="1711" y="353"/>
                  </a:cubicBezTo>
                  <a:lnTo>
                    <a:pt x="948" y="17"/>
                  </a:lnTo>
                  <a:cubicBezTo>
                    <a:pt x="910" y="5"/>
                    <a:pt x="875" y="0"/>
                    <a:pt x="8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334;p68">
              <a:extLst>
                <a:ext uri="{FF2B5EF4-FFF2-40B4-BE49-F238E27FC236}">
                  <a16:creationId xmlns:a16="http://schemas.microsoft.com/office/drawing/2014/main" id="{E584B791-B59C-4890-8898-2796EAF6550C}"/>
                </a:ext>
              </a:extLst>
            </p:cNvPr>
            <p:cNvSpPr/>
            <p:nvPr/>
          </p:nvSpPr>
          <p:spPr>
            <a:xfrm>
              <a:off x="3129136" y="1581403"/>
              <a:ext cx="409160" cy="373660"/>
            </a:xfrm>
            <a:custGeom>
              <a:avLst/>
              <a:gdLst/>
              <a:ahLst/>
              <a:cxnLst/>
              <a:rect l="l" t="t" r="r" b="b"/>
              <a:pathLst>
                <a:path w="2236" h="2042" extrusionOk="0">
                  <a:moveTo>
                    <a:pt x="1572" y="0"/>
                  </a:moveTo>
                  <a:cubicBezTo>
                    <a:pt x="1340" y="0"/>
                    <a:pt x="1122" y="243"/>
                    <a:pt x="1289" y="514"/>
                  </a:cubicBezTo>
                  <a:cubicBezTo>
                    <a:pt x="1213" y="431"/>
                    <a:pt x="1122" y="395"/>
                    <a:pt x="1033" y="395"/>
                  </a:cubicBezTo>
                  <a:cubicBezTo>
                    <a:pt x="796" y="395"/>
                    <a:pt x="575" y="645"/>
                    <a:pt x="708" y="912"/>
                  </a:cubicBezTo>
                  <a:cubicBezTo>
                    <a:pt x="636" y="831"/>
                    <a:pt x="548" y="797"/>
                    <a:pt x="463" y="797"/>
                  </a:cubicBezTo>
                  <a:cubicBezTo>
                    <a:pt x="224" y="797"/>
                    <a:pt x="1" y="1061"/>
                    <a:pt x="158" y="1309"/>
                  </a:cubicBezTo>
                  <a:cubicBezTo>
                    <a:pt x="189" y="1339"/>
                    <a:pt x="189" y="1339"/>
                    <a:pt x="219" y="1370"/>
                  </a:cubicBezTo>
                  <a:lnTo>
                    <a:pt x="678" y="1950"/>
                  </a:lnTo>
                  <a:cubicBezTo>
                    <a:pt x="830" y="1950"/>
                    <a:pt x="952" y="1981"/>
                    <a:pt x="1075" y="2042"/>
                  </a:cubicBezTo>
                  <a:cubicBezTo>
                    <a:pt x="1050" y="1581"/>
                    <a:pt x="1412" y="1235"/>
                    <a:pt x="1822" y="1235"/>
                  </a:cubicBezTo>
                  <a:cubicBezTo>
                    <a:pt x="1928" y="1235"/>
                    <a:pt x="2037" y="1258"/>
                    <a:pt x="2144" y="1309"/>
                  </a:cubicBezTo>
                  <a:cubicBezTo>
                    <a:pt x="2144" y="1156"/>
                    <a:pt x="2174" y="1003"/>
                    <a:pt x="2236" y="881"/>
                  </a:cubicBezTo>
                  <a:lnTo>
                    <a:pt x="1869" y="178"/>
                  </a:lnTo>
                  <a:cubicBezTo>
                    <a:pt x="1792" y="53"/>
                    <a:pt x="1680" y="0"/>
                    <a:pt x="15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335;p68">
              <a:extLst>
                <a:ext uri="{FF2B5EF4-FFF2-40B4-BE49-F238E27FC236}">
                  <a16:creationId xmlns:a16="http://schemas.microsoft.com/office/drawing/2014/main" id="{27AD388F-689F-4819-9145-517568F8EF0D}"/>
                </a:ext>
              </a:extLst>
            </p:cNvPr>
            <p:cNvSpPr/>
            <p:nvPr/>
          </p:nvSpPr>
          <p:spPr>
            <a:xfrm>
              <a:off x="4538667" y="1188351"/>
              <a:ext cx="380248" cy="286009"/>
            </a:xfrm>
            <a:custGeom>
              <a:avLst/>
              <a:gdLst/>
              <a:ahLst/>
              <a:cxnLst/>
              <a:rect l="l" t="t" r="r" b="b"/>
              <a:pathLst>
                <a:path w="2078" h="1563" extrusionOk="0">
                  <a:moveTo>
                    <a:pt x="1739" y="1"/>
                  </a:moveTo>
                  <a:cubicBezTo>
                    <a:pt x="1580" y="1"/>
                    <a:pt x="1421" y="108"/>
                    <a:pt x="1406" y="310"/>
                  </a:cubicBezTo>
                  <a:cubicBezTo>
                    <a:pt x="1378" y="112"/>
                    <a:pt x="1224" y="18"/>
                    <a:pt x="1071" y="18"/>
                  </a:cubicBezTo>
                  <a:cubicBezTo>
                    <a:pt x="894" y="18"/>
                    <a:pt x="717" y="142"/>
                    <a:pt x="734" y="371"/>
                  </a:cubicBezTo>
                  <a:cubicBezTo>
                    <a:pt x="706" y="207"/>
                    <a:pt x="556" y="92"/>
                    <a:pt x="393" y="92"/>
                  </a:cubicBezTo>
                  <a:cubicBezTo>
                    <a:pt x="375" y="92"/>
                    <a:pt x="356" y="93"/>
                    <a:pt x="337" y="96"/>
                  </a:cubicBezTo>
                  <a:cubicBezTo>
                    <a:pt x="153" y="127"/>
                    <a:pt x="1" y="280"/>
                    <a:pt x="31" y="493"/>
                  </a:cubicBezTo>
                  <a:lnTo>
                    <a:pt x="31" y="555"/>
                  </a:lnTo>
                  <a:lnTo>
                    <a:pt x="184" y="1318"/>
                  </a:lnTo>
                  <a:cubicBezTo>
                    <a:pt x="306" y="1349"/>
                    <a:pt x="428" y="1440"/>
                    <a:pt x="520" y="1563"/>
                  </a:cubicBezTo>
                  <a:cubicBezTo>
                    <a:pt x="654" y="1279"/>
                    <a:pt x="924" y="1132"/>
                    <a:pt x="1197" y="1132"/>
                  </a:cubicBezTo>
                  <a:cubicBezTo>
                    <a:pt x="1423" y="1132"/>
                    <a:pt x="1651" y="1233"/>
                    <a:pt x="1803" y="1440"/>
                  </a:cubicBezTo>
                  <a:cubicBezTo>
                    <a:pt x="1864" y="1318"/>
                    <a:pt x="1956" y="1196"/>
                    <a:pt x="2078" y="1135"/>
                  </a:cubicBezTo>
                  <a:lnTo>
                    <a:pt x="2078" y="310"/>
                  </a:lnTo>
                  <a:cubicBezTo>
                    <a:pt x="2048" y="100"/>
                    <a:pt x="1893" y="1"/>
                    <a:pt x="1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336;p68">
              <a:extLst>
                <a:ext uri="{FF2B5EF4-FFF2-40B4-BE49-F238E27FC236}">
                  <a16:creationId xmlns:a16="http://schemas.microsoft.com/office/drawing/2014/main" id="{2C17E473-A7FE-4FDD-A652-E9C91CA1CD4C}"/>
                </a:ext>
              </a:extLst>
            </p:cNvPr>
            <p:cNvSpPr/>
            <p:nvPr/>
          </p:nvSpPr>
          <p:spPr>
            <a:xfrm>
              <a:off x="6953517" y="1687352"/>
              <a:ext cx="380248" cy="390678"/>
            </a:xfrm>
            <a:custGeom>
              <a:avLst/>
              <a:gdLst/>
              <a:ahLst/>
              <a:cxnLst/>
              <a:rect l="l" t="t" r="r" b="b"/>
              <a:pathLst>
                <a:path w="2078" h="2135" extrusionOk="0">
                  <a:moveTo>
                    <a:pt x="812" y="0"/>
                  </a:moveTo>
                  <a:cubicBezTo>
                    <a:pt x="736" y="0"/>
                    <a:pt x="656" y="27"/>
                    <a:pt x="581" y="88"/>
                  </a:cubicBezTo>
                  <a:lnTo>
                    <a:pt x="550" y="119"/>
                  </a:lnTo>
                  <a:lnTo>
                    <a:pt x="1" y="669"/>
                  </a:lnTo>
                  <a:cubicBezTo>
                    <a:pt x="31" y="821"/>
                    <a:pt x="31" y="943"/>
                    <a:pt x="1" y="1096"/>
                  </a:cubicBezTo>
                  <a:cubicBezTo>
                    <a:pt x="53" y="1085"/>
                    <a:pt x="105" y="1079"/>
                    <a:pt x="155" y="1079"/>
                  </a:cubicBezTo>
                  <a:cubicBezTo>
                    <a:pt x="632" y="1079"/>
                    <a:pt x="994" y="1576"/>
                    <a:pt x="856" y="2074"/>
                  </a:cubicBezTo>
                  <a:cubicBezTo>
                    <a:pt x="889" y="2066"/>
                    <a:pt x="924" y="2062"/>
                    <a:pt x="960" y="2062"/>
                  </a:cubicBezTo>
                  <a:cubicBezTo>
                    <a:pt x="1058" y="2062"/>
                    <a:pt x="1164" y="2090"/>
                    <a:pt x="1253" y="2135"/>
                  </a:cubicBezTo>
                  <a:lnTo>
                    <a:pt x="1925" y="1646"/>
                  </a:lnTo>
                  <a:cubicBezTo>
                    <a:pt x="2078" y="1493"/>
                    <a:pt x="2078" y="1280"/>
                    <a:pt x="1986" y="1157"/>
                  </a:cubicBezTo>
                  <a:cubicBezTo>
                    <a:pt x="1915" y="1068"/>
                    <a:pt x="1813" y="1021"/>
                    <a:pt x="1716" y="1021"/>
                  </a:cubicBezTo>
                  <a:cubicBezTo>
                    <a:pt x="1646" y="1021"/>
                    <a:pt x="1579" y="1045"/>
                    <a:pt x="1528" y="1096"/>
                  </a:cubicBezTo>
                  <a:cubicBezTo>
                    <a:pt x="1724" y="851"/>
                    <a:pt x="1527" y="508"/>
                    <a:pt x="1268" y="508"/>
                  </a:cubicBezTo>
                  <a:cubicBezTo>
                    <a:pt x="1204" y="508"/>
                    <a:pt x="1136" y="529"/>
                    <a:pt x="1070" y="577"/>
                  </a:cubicBezTo>
                  <a:cubicBezTo>
                    <a:pt x="1283" y="316"/>
                    <a:pt x="1073" y="0"/>
                    <a:pt x="8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337;p68">
              <a:extLst>
                <a:ext uri="{FF2B5EF4-FFF2-40B4-BE49-F238E27FC236}">
                  <a16:creationId xmlns:a16="http://schemas.microsoft.com/office/drawing/2014/main" id="{BC54EAD3-2195-461C-BE57-5CE49D8733AB}"/>
                </a:ext>
              </a:extLst>
            </p:cNvPr>
            <p:cNvSpPr/>
            <p:nvPr/>
          </p:nvSpPr>
          <p:spPr>
            <a:xfrm>
              <a:off x="5762835" y="2612892"/>
              <a:ext cx="397083" cy="376405"/>
            </a:xfrm>
            <a:custGeom>
              <a:avLst/>
              <a:gdLst/>
              <a:ahLst/>
              <a:cxnLst/>
              <a:rect l="l" t="t" r="r" b="b"/>
              <a:pathLst>
                <a:path w="2170" h="2057" extrusionOk="0">
                  <a:moveTo>
                    <a:pt x="749" y="1"/>
                  </a:moveTo>
                  <a:cubicBezTo>
                    <a:pt x="652" y="1"/>
                    <a:pt x="557" y="48"/>
                    <a:pt x="490" y="132"/>
                  </a:cubicBezTo>
                  <a:lnTo>
                    <a:pt x="428" y="193"/>
                  </a:lnTo>
                  <a:lnTo>
                    <a:pt x="1" y="804"/>
                  </a:lnTo>
                  <a:cubicBezTo>
                    <a:pt x="62" y="926"/>
                    <a:pt x="62" y="1079"/>
                    <a:pt x="31" y="1231"/>
                  </a:cubicBezTo>
                  <a:cubicBezTo>
                    <a:pt x="115" y="1203"/>
                    <a:pt x="199" y="1190"/>
                    <a:pt x="281" y="1190"/>
                  </a:cubicBezTo>
                  <a:cubicBezTo>
                    <a:pt x="734" y="1190"/>
                    <a:pt x="1117" y="1590"/>
                    <a:pt x="1039" y="2056"/>
                  </a:cubicBezTo>
                  <a:cubicBezTo>
                    <a:pt x="1101" y="2041"/>
                    <a:pt x="1169" y="2033"/>
                    <a:pt x="1238" y="2033"/>
                  </a:cubicBezTo>
                  <a:cubicBezTo>
                    <a:pt x="1307" y="2033"/>
                    <a:pt x="1375" y="2041"/>
                    <a:pt x="1437" y="2056"/>
                  </a:cubicBezTo>
                  <a:lnTo>
                    <a:pt x="2048" y="1476"/>
                  </a:lnTo>
                  <a:cubicBezTo>
                    <a:pt x="2170" y="1354"/>
                    <a:pt x="2139" y="1109"/>
                    <a:pt x="2017" y="987"/>
                  </a:cubicBezTo>
                  <a:cubicBezTo>
                    <a:pt x="1941" y="941"/>
                    <a:pt x="1857" y="918"/>
                    <a:pt x="1773" y="918"/>
                  </a:cubicBezTo>
                  <a:cubicBezTo>
                    <a:pt x="1689" y="918"/>
                    <a:pt x="1605" y="941"/>
                    <a:pt x="1528" y="987"/>
                  </a:cubicBezTo>
                  <a:cubicBezTo>
                    <a:pt x="1650" y="865"/>
                    <a:pt x="1620" y="651"/>
                    <a:pt x="1498" y="559"/>
                  </a:cubicBezTo>
                  <a:cubicBezTo>
                    <a:pt x="1421" y="498"/>
                    <a:pt x="1337" y="468"/>
                    <a:pt x="1253" y="468"/>
                  </a:cubicBezTo>
                  <a:cubicBezTo>
                    <a:pt x="1169" y="468"/>
                    <a:pt x="1085" y="498"/>
                    <a:pt x="1009" y="559"/>
                  </a:cubicBezTo>
                  <a:cubicBezTo>
                    <a:pt x="1131" y="407"/>
                    <a:pt x="1101" y="193"/>
                    <a:pt x="978" y="101"/>
                  </a:cubicBezTo>
                  <a:cubicBezTo>
                    <a:pt x="910" y="32"/>
                    <a:pt x="828" y="1"/>
                    <a:pt x="74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338;p68">
              <a:extLst>
                <a:ext uri="{FF2B5EF4-FFF2-40B4-BE49-F238E27FC236}">
                  <a16:creationId xmlns:a16="http://schemas.microsoft.com/office/drawing/2014/main" id="{090D29FC-FF8C-409E-A4CD-8D0033DE369E}"/>
                </a:ext>
              </a:extLst>
            </p:cNvPr>
            <p:cNvSpPr/>
            <p:nvPr/>
          </p:nvSpPr>
          <p:spPr>
            <a:xfrm>
              <a:off x="3124378" y="3164592"/>
              <a:ext cx="397083" cy="378052"/>
            </a:xfrm>
            <a:custGeom>
              <a:avLst/>
              <a:gdLst/>
              <a:ahLst/>
              <a:cxnLst/>
              <a:rect l="l" t="t" r="r" b="b"/>
              <a:pathLst>
                <a:path w="2170" h="2066" extrusionOk="0">
                  <a:moveTo>
                    <a:pt x="1420" y="1"/>
                  </a:moveTo>
                  <a:cubicBezTo>
                    <a:pt x="1169" y="1"/>
                    <a:pt x="931" y="301"/>
                    <a:pt x="1131" y="569"/>
                  </a:cubicBezTo>
                  <a:cubicBezTo>
                    <a:pt x="1054" y="492"/>
                    <a:pt x="970" y="459"/>
                    <a:pt x="889" y="459"/>
                  </a:cubicBezTo>
                  <a:cubicBezTo>
                    <a:pt x="651" y="459"/>
                    <a:pt x="452" y="745"/>
                    <a:pt x="612" y="996"/>
                  </a:cubicBezTo>
                  <a:cubicBezTo>
                    <a:pt x="551" y="935"/>
                    <a:pt x="467" y="905"/>
                    <a:pt x="383" y="905"/>
                  </a:cubicBezTo>
                  <a:cubicBezTo>
                    <a:pt x="299" y="905"/>
                    <a:pt x="215" y="935"/>
                    <a:pt x="154" y="996"/>
                  </a:cubicBezTo>
                  <a:cubicBezTo>
                    <a:pt x="1" y="1119"/>
                    <a:pt x="1" y="1332"/>
                    <a:pt x="123" y="1485"/>
                  </a:cubicBezTo>
                  <a:lnTo>
                    <a:pt x="704" y="2066"/>
                  </a:lnTo>
                  <a:cubicBezTo>
                    <a:pt x="780" y="2050"/>
                    <a:pt x="849" y="2043"/>
                    <a:pt x="917" y="2043"/>
                  </a:cubicBezTo>
                  <a:cubicBezTo>
                    <a:pt x="986" y="2043"/>
                    <a:pt x="1055" y="2050"/>
                    <a:pt x="1131" y="2066"/>
                  </a:cubicBezTo>
                  <a:cubicBezTo>
                    <a:pt x="1070" y="1791"/>
                    <a:pt x="1192" y="1546"/>
                    <a:pt x="1376" y="1363"/>
                  </a:cubicBezTo>
                  <a:cubicBezTo>
                    <a:pt x="1525" y="1235"/>
                    <a:pt x="1704" y="1182"/>
                    <a:pt x="1881" y="1182"/>
                  </a:cubicBezTo>
                  <a:cubicBezTo>
                    <a:pt x="1958" y="1182"/>
                    <a:pt x="2035" y="1192"/>
                    <a:pt x="2109" y="1210"/>
                  </a:cubicBezTo>
                  <a:cubicBezTo>
                    <a:pt x="2109" y="1088"/>
                    <a:pt x="2109" y="935"/>
                    <a:pt x="2170" y="813"/>
                  </a:cubicBezTo>
                  <a:lnTo>
                    <a:pt x="1712" y="202"/>
                  </a:lnTo>
                  <a:cubicBezTo>
                    <a:pt x="1712" y="172"/>
                    <a:pt x="1681" y="141"/>
                    <a:pt x="1681" y="141"/>
                  </a:cubicBezTo>
                  <a:cubicBezTo>
                    <a:pt x="1607" y="42"/>
                    <a:pt x="1513" y="1"/>
                    <a:pt x="14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339;p68">
              <a:extLst>
                <a:ext uri="{FF2B5EF4-FFF2-40B4-BE49-F238E27FC236}">
                  <a16:creationId xmlns:a16="http://schemas.microsoft.com/office/drawing/2014/main" id="{EF0FA510-C9CA-43CF-9CB3-71CBC0569CB7}"/>
                </a:ext>
              </a:extLst>
            </p:cNvPr>
            <p:cNvSpPr/>
            <p:nvPr/>
          </p:nvSpPr>
          <p:spPr>
            <a:xfrm>
              <a:off x="7959750" y="3386004"/>
              <a:ext cx="285278" cy="374575"/>
            </a:xfrm>
            <a:custGeom>
              <a:avLst/>
              <a:gdLst/>
              <a:ahLst/>
              <a:cxnLst/>
              <a:rect l="l" t="t" r="r" b="b"/>
              <a:pathLst>
                <a:path w="1559" h="2047" extrusionOk="0">
                  <a:moveTo>
                    <a:pt x="1070" y="0"/>
                  </a:moveTo>
                  <a:lnTo>
                    <a:pt x="275" y="92"/>
                  </a:lnTo>
                  <a:cubicBezTo>
                    <a:pt x="214" y="214"/>
                    <a:pt x="123" y="336"/>
                    <a:pt x="0" y="397"/>
                  </a:cubicBezTo>
                  <a:cubicBezTo>
                    <a:pt x="489" y="703"/>
                    <a:pt x="489" y="1405"/>
                    <a:pt x="31" y="1711"/>
                  </a:cubicBezTo>
                  <a:cubicBezTo>
                    <a:pt x="153" y="1772"/>
                    <a:pt x="245" y="1864"/>
                    <a:pt x="306" y="1986"/>
                  </a:cubicBezTo>
                  <a:lnTo>
                    <a:pt x="1070" y="2047"/>
                  </a:lnTo>
                  <a:lnTo>
                    <a:pt x="1131" y="2047"/>
                  </a:lnTo>
                  <a:cubicBezTo>
                    <a:pt x="1558" y="2016"/>
                    <a:pt x="1558" y="1405"/>
                    <a:pt x="1161" y="1375"/>
                  </a:cubicBezTo>
                  <a:cubicBezTo>
                    <a:pt x="1344" y="1344"/>
                    <a:pt x="1467" y="1192"/>
                    <a:pt x="1467" y="1008"/>
                  </a:cubicBezTo>
                  <a:cubicBezTo>
                    <a:pt x="1467" y="825"/>
                    <a:pt x="1314" y="703"/>
                    <a:pt x="1131" y="672"/>
                  </a:cubicBezTo>
                  <a:cubicBezTo>
                    <a:pt x="1558" y="611"/>
                    <a:pt x="1528" y="0"/>
                    <a:pt x="1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340;p68">
              <a:extLst>
                <a:ext uri="{FF2B5EF4-FFF2-40B4-BE49-F238E27FC236}">
                  <a16:creationId xmlns:a16="http://schemas.microsoft.com/office/drawing/2014/main" id="{41E8E656-DBFC-4457-A8C9-20F22A89E112}"/>
                </a:ext>
              </a:extLst>
            </p:cNvPr>
            <p:cNvSpPr/>
            <p:nvPr/>
          </p:nvSpPr>
          <p:spPr>
            <a:xfrm>
              <a:off x="1922718" y="3184721"/>
              <a:ext cx="669917" cy="541643"/>
            </a:xfrm>
            <a:custGeom>
              <a:avLst/>
              <a:gdLst/>
              <a:ahLst/>
              <a:cxnLst/>
              <a:rect l="l" t="t" r="r" b="b"/>
              <a:pathLst>
                <a:path w="3661" h="2960" extrusionOk="0">
                  <a:moveTo>
                    <a:pt x="1008" y="0"/>
                  </a:moveTo>
                  <a:lnTo>
                    <a:pt x="1008" y="62"/>
                  </a:lnTo>
                  <a:cubicBezTo>
                    <a:pt x="916" y="306"/>
                    <a:pt x="703" y="489"/>
                    <a:pt x="428" y="550"/>
                  </a:cubicBezTo>
                  <a:cubicBezTo>
                    <a:pt x="794" y="1009"/>
                    <a:pt x="580" y="1650"/>
                    <a:pt x="0" y="1772"/>
                  </a:cubicBezTo>
                  <a:cubicBezTo>
                    <a:pt x="183" y="1986"/>
                    <a:pt x="244" y="2261"/>
                    <a:pt x="153" y="2536"/>
                  </a:cubicBezTo>
                  <a:lnTo>
                    <a:pt x="122" y="2597"/>
                  </a:lnTo>
                  <a:lnTo>
                    <a:pt x="1619" y="2903"/>
                  </a:lnTo>
                  <a:cubicBezTo>
                    <a:pt x="1750" y="2941"/>
                    <a:pt x="1875" y="2959"/>
                    <a:pt x="1993" y="2959"/>
                  </a:cubicBezTo>
                  <a:cubicBezTo>
                    <a:pt x="3171" y="2959"/>
                    <a:pt x="3660" y="1172"/>
                    <a:pt x="2383" y="673"/>
                  </a:cubicBezTo>
                  <a:lnTo>
                    <a:pt x="100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341;p68">
              <a:extLst>
                <a:ext uri="{FF2B5EF4-FFF2-40B4-BE49-F238E27FC236}">
                  <a16:creationId xmlns:a16="http://schemas.microsoft.com/office/drawing/2014/main" id="{7C33FBE4-6230-4CE9-8915-C27ACAB6C3BC}"/>
                </a:ext>
              </a:extLst>
            </p:cNvPr>
            <p:cNvSpPr/>
            <p:nvPr/>
          </p:nvSpPr>
          <p:spPr>
            <a:xfrm>
              <a:off x="1638290" y="3013629"/>
              <a:ext cx="495164" cy="701391"/>
            </a:xfrm>
            <a:custGeom>
              <a:avLst/>
              <a:gdLst/>
              <a:ahLst/>
              <a:cxnLst/>
              <a:rect l="l" t="t" r="r" b="b"/>
              <a:pathLst>
                <a:path w="2706" h="3833" extrusionOk="0">
                  <a:moveTo>
                    <a:pt x="1862" y="0"/>
                  </a:moveTo>
                  <a:cubicBezTo>
                    <a:pt x="1554" y="0"/>
                    <a:pt x="1274" y="198"/>
                    <a:pt x="1178" y="508"/>
                  </a:cubicBezTo>
                  <a:cubicBezTo>
                    <a:pt x="1117" y="630"/>
                    <a:pt x="1117" y="752"/>
                    <a:pt x="1117" y="874"/>
                  </a:cubicBezTo>
                  <a:cubicBezTo>
                    <a:pt x="1148" y="997"/>
                    <a:pt x="1209" y="1119"/>
                    <a:pt x="1301" y="1241"/>
                  </a:cubicBezTo>
                  <a:cubicBezTo>
                    <a:pt x="751" y="1363"/>
                    <a:pt x="506" y="2035"/>
                    <a:pt x="873" y="2463"/>
                  </a:cubicBezTo>
                  <a:cubicBezTo>
                    <a:pt x="720" y="2493"/>
                    <a:pt x="598" y="2555"/>
                    <a:pt x="476" y="2677"/>
                  </a:cubicBezTo>
                  <a:cubicBezTo>
                    <a:pt x="1" y="3129"/>
                    <a:pt x="715" y="3833"/>
                    <a:pt x="1266" y="3833"/>
                  </a:cubicBezTo>
                  <a:cubicBezTo>
                    <a:pt x="1460" y="3833"/>
                    <a:pt x="1633" y="3746"/>
                    <a:pt x="1728" y="3532"/>
                  </a:cubicBezTo>
                  <a:lnTo>
                    <a:pt x="1728" y="3471"/>
                  </a:lnTo>
                  <a:cubicBezTo>
                    <a:pt x="1820" y="3227"/>
                    <a:pt x="1789" y="2921"/>
                    <a:pt x="1606" y="2738"/>
                  </a:cubicBezTo>
                  <a:cubicBezTo>
                    <a:pt x="2156" y="2616"/>
                    <a:pt x="2400" y="1944"/>
                    <a:pt x="2034" y="1516"/>
                  </a:cubicBezTo>
                  <a:cubicBezTo>
                    <a:pt x="2309" y="1455"/>
                    <a:pt x="2522" y="1271"/>
                    <a:pt x="2584" y="997"/>
                  </a:cubicBezTo>
                  <a:lnTo>
                    <a:pt x="2584" y="935"/>
                  </a:lnTo>
                  <a:cubicBezTo>
                    <a:pt x="2706" y="569"/>
                    <a:pt x="2492" y="172"/>
                    <a:pt x="2125" y="50"/>
                  </a:cubicBezTo>
                  <a:cubicBezTo>
                    <a:pt x="2038" y="16"/>
                    <a:pt x="1949" y="0"/>
                    <a:pt x="18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342;p68">
              <a:extLst>
                <a:ext uri="{FF2B5EF4-FFF2-40B4-BE49-F238E27FC236}">
                  <a16:creationId xmlns:a16="http://schemas.microsoft.com/office/drawing/2014/main" id="{3533A27B-7FB1-4504-8EE9-EA6FBEA14453}"/>
                </a:ext>
              </a:extLst>
            </p:cNvPr>
            <p:cNvSpPr/>
            <p:nvPr/>
          </p:nvSpPr>
          <p:spPr>
            <a:xfrm>
              <a:off x="3336824" y="1921390"/>
              <a:ext cx="657657" cy="590501"/>
            </a:xfrm>
            <a:custGeom>
              <a:avLst/>
              <a:gdLst/>
              <a:ahLst/>
              <a:cxnLst/>
              <a:rect l="l" t="t" r="r" b="b"/>
              <a:pathLst>
                <a:path w="3594" h="3227" extrusionOk="0">
                  <a:moveTo>
                    <a:pt x="2261" y="1"/>
                  </a:moveTo>
                  <a:lnTo>
                    <a:pt x="2200" y="31"/>
                  </a:lnTo>
                  <a:cubicBezTo>
                    <a:pt x="2076" y="120"/>
                    <a:pt x="1930" y="168"/>
                    <a:pt x="1782" y="168"/>
                  </a:cubicBezTo>
                  <a:cubicBezTo>
                    <a:pt x="1676" y="168"/>
                    <a:pt x="1569" y="143"/>
                    <a:pt x="1467" y="92"/>
                  </a:cubicBezTo>
                  <a:lnTo>
                    <a:pt x="1467" y="92"/>
                  </a:lnTo>
                  <a:cubicBezTo>
                    <a:pt x="1491" y="553"/>
                    <a:pt x="1111" y="899"/>
                    <a:pt x="693" y="899"/>
                  </a:cubicBezTo>
                  <a:cubicBezTo>
                    <a:pt x="585" y="899"/>
                    <a:pt x="474" y="876"/>
                    <a:pt x="367" y="825"/>
                  </a:cubicBezTo>
                  <a:lnTo>
                    <a:pt x="367" y="825"/>
                  </a:lnTo>
                  <a:cubicBezTo>
                    <a:pt x="398" y="1100"/>
                    <a:pt x="276" y="1345"/>
                    <a:pt x="31" y="1497"/>
                  </a:cubicBezTo>
                  <a:lnTo>
                    <a:pt x="1" y="1528"/>
                  </a:lnTo>
                  <a:lnTo>
                    <a:pt x="978" y="2689"/>
                  </a:lnTo>
                  <a:cubicBezTo>
                    <a:pt x="1235" y="3069"/>
                    <a:pt x="1583" y="3227"/>
                    <a:pt x="1928" y="3227"/>
                  </a:cubicBezTo>
                  <a:cubicBezTo>
                    <a:pt x="2773" y="3227"/>
                    <a:pt x="3593" y="2278"/>
                    <a:pt x="2964" y="1345"/>
                  </a:cubicBezTo>
                  <a:lnTo>
                    <a:pt x="2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343;p68">
              <a:extLst>
                <a:ext uri="{FF2B5EF4-FFF2-40B4-BE49-F238E27FC236}">
                  <a16:creationId xmlns:a16="http://schemas.microsoft.com/office/drawing/2014/main" id="{194F35B1-97F4-4799-B0BE-7260C3BEE635}"/>
                </a:ext>
              </a:extLst>
            </p:cNvPr>
            <p:cNvSpPr/>
            <p:nvPr/>
          </p:nvSpPr>
          <p:spPr>
            <a:xfrm>
              <a:off x="3103884" y="1672896"/>
              <a:ext cx="713834" cy="542009"/>
            </a:xfrm>
            <a:custGeom>
              <a:avLst/>
              <a:gdLst/>
              <a:ahLst/>
              <a:cxnLst/>
              <a:rect l="l" t="t" r="r" b="b"/>
              <a:pathLst>
                <a:path w="3901" h="2962" extrusionOk="0">
                  <a:moveTo>
                    <a:pt x="3055" y="0"/>
                  </a:moveTo>
                  <a:cubicBezTo>
                    <a:pt x="2907" y="0"/>
                    <a:pt x="2756" y="45"/>
                    <a:pt x="2618" y="137"/>
                  </a:cubicBezTo>
                  <a:cubicBezTo>
                    <a:pt x="2526" y="198"/>
                    <a:pt x="2435" y="289"/>
                    <a:pt x="2374" y="381"/>
                  </a:cubicBezTo>
                  <a:cubicBezTo>
                    <a:pt x="2312" y="503"/>
                    <a:pt x="2282" y="656"/>
                    <a:pt x="2282" y="809"/>
                  </a:cubicBezTo>
                  <a:cubicBezTo>
                    <a:pt x="2175" y="758"/>
                    <a:pt x="2066" y="735"/>
                    <a:pt x="1960" y="735"/>
                  </a:cubicBezTo>
                  <a:cubicBezTo>
                    <a:pt x="1550" y="735"/>
                    <a:pt x="1188" y="1081"/>
                    <a:pt x="1213" y="1542"/>
                  </a:cubicBezTo>
                  <a:cubicBezTo>
                    <a:pt x="1123" y="1497"/>
                    <a:pt x="1017" y="1469"/>
                    <a:pt x="907" y="1469"/>
                  </a:cubicBezTo>
                  <a:cubicBezTo>
                    <a:pt x="867" y="1469"/>
                    <a:pt x="826" y="1473"/>
                    <a:pt x="785" y="1481"/>
                  </a:cubicBezTo>
                  <a:cubicBezTo>
                    <a:pt x="0" y="1562"/>
                    <a:pt x="366" y="2961"/>
                    <a:pt x="1012" y="2961"/>
                  </a:cubicBezTo>
                  <a:cubicBezTo>
                    <a:pt x="1095" y="2961"/>
                    <a:pt x="1183" y="2938"/>
                    <a:pt x="1274" y="2886"/>
                  </a:cubicBezTo>
                  <a:lnTo>
                    <a:pt x="1304" y="2855"/>
                  </a:lnTo>
                  <a:cubicBezTo>
                    <a:pt x="1549" y="2703"/>
                    <a:pt x="1671" y="2458"/>
                    <a:pt x="1640" y="2183"/>
                  </a:cubicBezTo>
                  <a:lnTo>
                    <a:pt x="1640" y="2183"/>
                  </a:lnTo>
                  <a:cubicBezTo>
                    <a:pt x="1747" y="2234"/>
                    <a:pt x="1858" y="2257"/>
                    <a:pt x="1966" y="2257"/>
                  </a:cubicBezTo>
                  <a:cubicBezTo>
                    <a:pt x="2384" y="2257"/>
                    <a:pt x="2764" y="1911"/>
                    <a:pt x="2740" y="1450"/>
                  </a:cubicBezTo>
                  <a:lnTo>
                    <a:pt x="2740" y="1450"/>
                  </a:lnTo>
                  <a:cubicBezTo>
                    <a:pt x="2842" y="1501"/>
                    <a:pt x="2949" y="1526"/>
                    <a:pt x="3058" y="1526"/>
                  </a:cubicBezTo>
                  <a:cubicBezTo>
                    <a:pt x="3209" y="1526"/>
                    <a:pt x="3361" y="1478"/>
                    <a:pt x="3504" y="1389"/>
                  </a:cubicBezTo>
                  <a:lnTo>
                    <a:pt x="3534" y="1359"/>
                  </a:lnTo>
                  <a:cubicBezTo>
                    <a:pt x="3840" y="1114"/>
                    <a:pt x="3901" y="656"/>
                    <a:pt x="3687" y="350"/>
                  </a:cubicBezTo>
                  <a:cubicBezTo>
                    <a:pt x="3535" y="122"/>
                    <a:pt x="3299" y="0"/>
                    <a:pt x="3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344;p68">
              <a:extLst>
                <a:ext uri="{FF2B5EF4-FFF2-40B4-BE49-F238E27FC236}">
                  <a16:creationId xmlns:a16="http://schemas.microsoft.com/office/drawing/2014/main" id="{01891081-7BF2-4B9B-A151-796255A7FC63}"/>
                </a:ext>
              </a:extLst>
            </p:cNvPr>
            <p:cNvSpPr/>
            <p:nvPr/>
          </p:nvSpPr>
          <p:spPr>
            <a:xfrm>
              <a:off x="4522016" y="1540462"/>
              <a:ext cx="503948" cy="570006"/>
            </a:xfrm>
            <a:custGeom>
              <a:avLst/>
              <a:gdLst/>
              <a:ahLst/>
              <a:cxnLst/>
              <a:rect l="l" t="t" r="r" b="b"/>
              <a:pathLst>
                <a:path w="2754" h="3115" extrusionOk="0">
                  <a:moveTo>
                    <a:pt x="1955" y="1"/>
                  </a:moveTo>
                  <a:cubicBezTo>
                    <a:pt x="1864" y="245"/>
                    <a:pt x="1619" y="398"/>
                    <a:pt x="1344" y="428"/>
                  </a:cubicBezTo>
                  <a:cubicBezTo>
                    <a:pt x="1192" y="221"/>
                    <a:pt x="964" y="120"/>
                    <a:pt x="738" y="120"/>
                  </a:cubicBezTo>
                  <a:cubicBezTo>
                    <a:pt x="465" y="120"/>
                    <a:pt x="195" y="267"/>
                    <a:pt x="61" y="551"/>
                  </a:cubicBezTo>
                  <a:lnTo>
                    <a:pt x="0" y="551"/>
                  </a:lnTo>
                  <a:lnTo>
                    <a:pt x="306" y="2047"/>
                  </a:lnTo>
                  <a:cubicBezTo>
                    <a:pt x="377" y="2773"/>
                    <a:pt x="925" y="3114"/>
                    <a:pt x="1478" y="3114"/>
                  </a:cubicBezTo>
                  <a:cubicBezTo>
                    <a:pt x="2113" y="3114"/>
                    <a:pt x="2754" y="2666"/>
                    <a:pt x="2688" y="1834"/>
                  </a:cubicBezTo>
                  <a:lnTo>
                    <a:pt x="2719" y="306"/>
                  </a:lnTo>
                  <a:lnTo>
                    <a:pt x="2658" y="306"/>
                  </a:lnTo>
                  <a:cubicBezTo>
                    <a:pt x="2383" y="306"/>
                    <a:pt x="2138" y="215"/>
                    <a:pt x="19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345;p68">
              <a:extLst>
                <a:ext uri="{FF2B5EF4-FFF2-40B4-BE49-F238E27FC236}">
                  <a16:creationId xmlns:a16="http://schemas.microsoft.com/office/drawing/2014/main" id="{7D079FF6-DAD5-4ECE-9E9E-8E570B1306D4}"/>
                </a:ext>
              </a:extLst>
            </p:cNvPr>
            <p:cNvSpPr/>
            <p:nvPr/>
          </p:nvSpPr>
          <p:spPr>
            <a:xfrm>
              <a:off x="6345459" y="1927063"/>
              <a:ext cx="686569" cy="593794"/>
            </a:xfrm>
            <a:custGeom>
              <a:avLst/>
              <a:gdLst/>
              <a:ahLst/>
              <a:cxnLst/>
              <a:rect l="l" t="t" r="r" b="b"/>
              <a:pathLst>
                <a:path w="3752" h="3245" extrusionOk="0">
                  <a:moveTo>
                    <a:pt x="1979" y="0"/>
                  </a:moveTo>
                  <a:lnTo>
                    <a:pt x="941" y="1130"/>
                  </a:lnTo>
                  <a:cubicBezTo>
                    <a:pt x="1" y="1950"/>
                    <a:pt x="772" y="3245"/>
                    <a:pt x="1725" y="3245"/>
                  </a:cubicBezTo>
                  <a:cubicBezTo>
                    <a:pt x="1980" y="3245"/>
                    <a:pt x="2247" y="3152"/>
                    <a:pt x="2499" y="2933"/>
                  </a:cubicBezTo>
                  <a:lnTo>
                    <a:pt x="3751" y="2077"/>
                  </a:lnTo>
                  <a:lnTo>
                    <a:pt x="3721" y="2016"/>
                  </a:lnTo>
                  <a:cubicBezTo>
                    <a:pt x="3537" y="1833"/>
                    <a:pt x="3476" y="1527"/>
                    <a:pt x="3568" y="1283"/>
                  </a:cubicBezTo>
                  <a:lnTo>
                    <a:pt x="3568" y="1283"/>
                  </a:lnTo>
                  <a:cubicBezTo>
                    <a:pt x="3525" y="1290"/>
                    <a:pt x="3483" y="1294"/>
                    <a:pt x="3441" y="1294"/>
                  </a:cubicBezTo>
                  <a:cubicBezTo>
                    <a:pt x="2946" y="1294"/>
                    <a:pt x="2544" y="813"/>
                    <a:pt x="2713" y="306"/>
                  </a:cubicBezTo>
                  <a:lnTo>
                    <a:pt x="2713" y="306"/>
                  </a:lnTo>
                  <a:cubicBezTo>
                    <a:pt x="2678" y="309"/>
                    <a:pt x="2644" y="311"/>
                    <a:pt x="2611" y="311"/>
                  </a:cubicBezTo>
                  <a:cubicBezTo>
                    <a:pt x="2378" y="311"/>
                    <a:pt x="2170" y="218"/>
                    <a:pt x="2010" y="31"/>
                  </a:cubicBezTo>
                  <a:cubicBezTo>
                    <a:pt x="2010" y="31"/>
                    <a:pt x="1979" y="0"/>
                    <a:pt x="197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346;p68">
              <a:extLst>
                <a:ext uri="{FF2B5EF4-FFF2-40B4-BE49-F238E27FC236}">
                  <a16:creationId xmlns:a16="http://schemas.microsoft.com/office/drawing/2014/main" id="{00C9DE5A-2B84-4402-BF7B-8B09A531A63B}"/>
                </a:ext>
              </a:extLst>
            </p:cNvPr>
            <p:cNvSpPr/>
            <p:nvPr/>
          </p:nvSpPr>
          <p:spPr>
            <a:xfrm>
              <a:off x="6633477" y="1703638"/>
              <a:ext cx="655644" cy="642103"/>
            </a:xfrm>
            <a:custGeom>
              <a:avLst/>
              <a:gdLst/>
              <a:ahLst/>
              <a:cxnLst/>
              <a:rect l="l" t="t" r="r" b="b"/>
              <a:pathLst>
                <a:path w="3583" h="3509" extrusionOk="0">
                  <a:moveTo>
                    <a:pt x="1034" y="0"/>
                  </a:moveTo>
                  <a:cubicBezTo>
                    <a:pt x="491" y="0"/>
                    <a:pt x="0" y="636"/>
                    <a:pt x="405" y="1221"/>
                  </a:cubicBezTo>
                  <a:cubicBezTo>
                    <a:pt x="405" y="1221"/>
                    <a:pt x="436" y="1252"/>
                    <a:pt x="436" y="1252"/>
                  </a:cubicBezTo>
                  <a:cubicBezTo>
                    <a:pt x="596" y="1439"/>
                    <a:pt x="804" y="1532"/>
                    <a:pt x="1037" y="1532"/>
                  </a:cubicBezTo>
                  <a:cubicBezTo>
                    <a:pt x="1070" y="1532"/>
                    <a:pt x="1104" y="1530"/>
                    <a:pt x="1139" y="1527"/>
                  </a:cubicBezTo>
                  <a:lnTo>
                    <a:pt x="1139" y="1527"/>
                  </a:lnTo>
                  <a:cubicBezTo>
                    <a:pt x="970" y="2034"/>
                    <a:pt x="1372" y="2515"/>
                    <a:pt x="1867" y="2515"/>
                  </a:cubicBezTo>
                  <a:cubicBezTo>
                    <a:pt x="1909" y="2515"/>
                    <a:pt x="1951" y="2511"/>
                    <a:pt x="1994" y="2504"/>
                  </a:cubicBezTo>
                  <a:lnTo>
                    <a:pt x="1994" y="2504"/>
                  </a:lnTo>
                  <a:cubicBezTo>
                    <a:pt x="1902" y="2748"/>
                    <a:pt x="1963" y="3023"/>
                    <a:pt x="2147" y="3237"/>
                  </a:cubicBezTo>
                  <a:lnTo>
                    <a:pt x="2177" y="3298"/>
                  </a:lnTo>
                  <a:cubicBezTo>
                    <a:pt x="2335" y="3440"/>
                    <a:pt x="2524" y="3509"/>
                    <a:pt x="2713" y="3509"/>
                  </a:cubicBezTo>
                  <a:cubicBezTo>
                    <a:pt x="2891" y="3509"/>
                    <a:pt x="3068" y="3447"/>
                    <a:pt x="3216" y="3329"/>
                  </a:cubicBezTo>
                  <a:cubicBezTo>
                    <a:pt x="3552" y="3023"/>
                    <a:pt x="3583" y="2565"/>
                    <a:pt x="3308" y="2229"/>
                  </a:cubicBezTo>
                  <a:cubicBezTo>
                    <a:pt x="3216" y="2138"/>
                    <a:pt x="3124" y="2076"/>
                    <a:pt x="3002" y="2046"/>
                  </a:cubicBezTo>
                  <a:cubicBezTo>
                    <a:pt x="2913" y="2001"/>
                    <a:pt x="2807" y="1973"/>
                    <a:pt x="2709" y="1973"/>
                  </a:cubicBezTo>
                  <a:cubicBezTo>
                    <a:pt x="2673" y="1973"/>
                    <a:pt x="2638" y="1977"/>
                    <a:pt x="2605" y="1985"/>
                  </a:cubicBezTo>
                  <a:cubicBezTo>
                    <a:pt x="2743" y="1487"/>
                    <a:pt x="2381" y="990"/>
                    <a:pt x="1904" y="990"/>
                  </a:cubicBezTo>
                  <a:cubicBezTo>
                    <a:pt x="1854" y="990"/>
                    <a:pt x="1802" y="996"/>
                    <a:pt x="1750" y="1007"/>
                  </a:cubicBezTo>
                  <a:cubicBezTo>
                    <a:pt x="1811" y="732"/>
                    <a:pt x="1750" y="457"/>
                    <a:pt x="1597" y="274"/>
                  </a:cubicBezTo>
                  <a:cubicBezTo>
                    <a:pt x="1428" y="81"/>
                    <a:pt x="1228" y="0"/>
                    <a:pt x="10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347;p68">
              <a:extLst>
                <a:ext uri="{FF2B5EF4-FFF2-40B4-BE49-F238E27FC236}">
                  <a16:creationId xmlns:a16="http://schemas.microsoft.com/office/drawing/2014/main" id="{8A50255B-5115-47F1-8414-A11035913565}"/>
                </a:ext>
              </a:extLst>
            </p:cNvPr>
            <p:cNvSpPr/>
            <p:nvPr/>
          </p:nvSpPr>
          <p:spPr>
            <a:xfrm>
              <a:off x="5291809" y="2891899"/>
              <a:ext cx="656193" cy="579338"/>
            </a:xfrm>
            <a:custGeom>
              <a:avLst/>
              <a:gdLst/>
              <a:ahLst/>
              <a:cxnLst/>
              <a:rect l="l" t="t" r="r" b="b"/>
              <a:pathLst>
                <a:path w="3586" h="3166" extrusionOk="0">
                  <a:moveTo>
                    <a:pt x="1477" y="1"/>
                  </a:moveTo>
                  <a:lnTo>
                    <a:pt x="622" y="1284"/>
                  </a:lnTo>
                  <a:cubicBezTo>
                    <a:pt x="1" y="2181"/>
                    <a:pt x="749" y="3165"/>
                    <a:pt x="1600" y="3165"/>
                  </a:cubicBezTo>
                  <a:cubicBezTo>
                    <a:pt x="1878" y="3165"/>
                    <a:pt x="2168" y="3060"/>
                    <a:pt x="2424" y="2811"/>
                  </a:cubicBezTo>
                  <a:lnTo>
                    <a:pt x="3585" y="1772"/>
                  </a:lnTo>
                  <a:lnTo>
                    <a:pt x="3524" y="1742"/>
                  </a:lnTo>
                  <a:cubicBezTo>
                    <a:pt x="3310" y="1559"/>
                    <a:pt x="3219" y="1314"/>
                    <a:pt x="3249" y="1039"/>
                  </a:cubicBezTo>
                  <a:lnTo>
                    <a:pt x="3249" y="1039"/>
                  </a:lnTo>
                  <a:cubicBezTo>
                    <a:pt x="3165" y="1067"/>
                    <a:pt x="3082" y="1080"/>
                    <a:pt x="3000" y="1080"/>
                  </a:cubicBezTo>
                  <a:cubicBezTo>
                    <a:pt x="2547" y="1080"/>
                    <a:pt x="2163" y="676"/>
                    <a:pt x="2241" y="184"/>
                  </a:cubicBezTo>
                  <a:lnTo>
                    <a:pt x="2241" y="184"/>
                  </a:lnTo>
                  <a:cubicBezTo>
                    <a:pt x="2163" y="213"/>
                    <a:pt x="2081" y="227"/>
                    <a:pt x="2000" y="227"/>
                  </a:cubicBezTo>
                  <a:cubicBezTo>
                    <a:pt x="1827" y="227"/>
                    <a:pt x="1653" y="165"/>
                    <a:pt x="1508" y="62"/>
                  </a:cubicBezTo>
                  <a:cubicBezTo>
                    <a:pt x="1508" y="31"/>
                    <a:pt x="1477" y="31"/>
                    <a:pt x="147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348;p68">
              <a:extLst>
                <a:ext uri="{FF2B5EF4-FFF2-40B4-BE49-F238E27FC236}">
                  <a16:creationId xmlns:a16="http://schemas.microsoft.com/office/drawing/2014/main" id="{9AEF3CFE-FF0F-4CB3-AAF2-F86C1C654514}"/>
                </a:ext>
              </a:extLst>
            </p:cNvPr>
            <p:cNvSpPr/>
            <p:nvPr/>
          </p:nvSpPr>
          <p:spPr>
            <a:xfrm>
              <a:off x="5453591" y="2700724"/>
              <a:ext cx="717494" cy="559759"/>
            </a:xfrm>
            <a:custGeom>
              <a:avLst/>
              <a:gdLst/>
              <a:ahLst/>
              <a:cxnLst/>
              <a:rect l="l" t="t" r="r" b="b"/>
              <a:pathLst>
                <a:path w="3921" h="3059" extrusionOk="0">
                  <a:moveTo>
                    <a:pt x="1225" y="0"/>
                  </a:moveTo>
                  <a:cubicBezTo>
                    <a:pt x="688" y="0"/>
                    <a:pt x="0" y="680"/>
                    <a:pt x="469" y="1149"/>
                  </a:cubicBezTo>
                  <a:cubicBezTo>
                    <a:pt x="469" y="1149"/>
                    <a:pt x="469" y="1179"/>
                    <a:pt x="499" y="1179"/>
                  </a:cubicBezTo>
                  <a:cubicBezTo>
                    <a:pt x="647" y="1306"/>
                    <a:pt x="824" y="1374"/>
                    <a:pt x="1000" y="1374"/>
                  </a:cubicBezTo>
                  <a:cubicBezTo>
                    <a:pt x="1078" y="1374"/>
                    <a:pt x="1157" y="1360"/>
                    <a:pt x="1233" y="1332"/>
                  </a:cubicBezTo>
                  <a:lnTo>
                    <a:pt x="1233" y="1332"/>
                  </a:lnTo>
                  <a:cubicBezTo>
                    <a:pt x="1153" y="1809"/>
                    <a:pt x="1556" y="2217"/>
                    <a:pt x="2004" y="2217"/>
                  </a:cubicBezTo>
                  <a:cubicBezTo>
                    <a:pt x="2072" y="2217"/>
                    <a:pt x="2141" y="2207"/>
                    <a:pt x="2210" y="2187"/>
                  </a:cubicBezTo>
                  <a:lnTo>
                    <a:pt x="2210" y="2187"/>
                  </a:lnTo>
                  <a:cubicBezTo>
                    <a:pt x="2180" y="2432"/>
                    <a:pt x="2271" y="2707"/>
                    <a:pt x="2485" y="2890"/>
                  </a:cubicBezTo>
                  <a:lnTo>
                    <a:pt x="2546" y="2920"/>
                  </a:lnTo>
                  <a:cubicBezTo>
                    <a:pt x="2676" y="3012"/>
                    <a:pt x="2829" y="3058"/>
                    <a:pt x="2982" y="3058"/>
                  </a:cubicBezTo>
                  <a:cubicBezTo>
                    <a:pt x="3188" y="3058"/>
                    <a:pt x="3396" y="2973"/>
                    <a:pt x="3554" y="2798"/>
                  </a:cubicBezTo>
                  <a:cubicBezTo>
                    <a:pt x="3921" y="2371"/>
                    <a:pt x="3707" y="1729"/>
                    <a:pt x="3157" y="1576"/>
                  </a:cubicBezTo>
                  <a:cubicBezTo>
                    <a:pt x="3096" y="1561"/>
                    <a:pt x="3027" y="1553"/>
                    <a:pt x="2955" y="1553"/>
                  </a:cubicBezTo>
                  <a:cubicBezTo>
                    <a:pt x="2882" y="1553"/>
                    <a:pt x="2806" y="1561"/>
                    <a:pt x="2729" y="1576"/>
                  </a:cubicBezTo>
                  <a:cubicBezTo>
                    <a:pt x="2807" y="1084"/>
                    <a:pt x="2446" y="680"/>
                    <a:pt x="1999" y="680"/>
                  </a:cubicBezTo>
                  <a:cubicBezTo>
                    <a:pt x="1919" y="680"/>
                    <a:pt x="1836" y="693"/>
                    <a:pt x="1752" y="721"/>
                  </a:cubicBezTo>
                  <a:cubicBezTo>
                    <a:pt x="1782" y="599"/>
                    <a:pt x="1752" y="446"/>
                    <a:pt x="1691" y="324"/>
                  </a:cubicBezTo>
                  <a:cubicBezTo>
                    <a:pt x="1600" y="93"/>
                    <a:pt x="1423" y="0"/>
                    <a:pt x="1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349;p68">
              <a:extLst>
                <a:ext uri="{FF2B5EF4-FFF2-40B4-BE49-F238E27FC236}">
                  <a16:creationId xmlns:a16="http://schemas.microsoft.com/office/drawing/2014/main" id="{511A4185-EDD3-4F01-9A95-3879F0CDC930}"/>
                </a:ext>
              </a:extLst>
            </p:cNvPr>
            <p:cNvSpPr/>
            <p:nvPr/>
          </p:nvSpPr>
          <p:spPr>
            <a:xfrm>
              <a:off x="3370493" y="3464139"/>
              <a:ext cx="654363" cy="581717"/>
            </a:xfrm>
            <a:custGeom>
              <a:avLst/>
              <a:gdLst/>
              <a:ahLst/>
              <a:cxnLst/>
              <a:rect l="l" t="t" r="r" b="b"/>
              <a:pathLst>
                <a:path w="3576" h="3179" extrusionOk="0">
                  <a:moveTo>
                    <a:pt x="2077" y="1"/>
                  </a:moveTo>
                  <a:lnTo>
                    <a:pt x="2016" y="31"/>
                  </a:lnTo>
                  <a:cubicBezTo>
                    <a:pt x="1890" y="158"/>
                    <a:pt x="1719" y="226"/>
                    <a:pt x="1536" y="226"/>
                  </a:cubicBezTo>
                  <a:cubicBezTo>
                    <a:pt x="1453" y="226"/>
                    <a:pt x="1368" y="213"/>
                    <a:pt x="1283" y="184"/>
                  </a:cubicBezTo>
                  <a:lnTo>
                    <a:pt x="1283" y="184"/>
                  </a:lnTo>
                  <a:cubicBezTo>
                    <a:pt x="1361" y="676"/>
                    <a:pt x="999" y="1080"/>
                    <a:pt x="553" y="1080"/>
                  </a:cubicBezTo>
                  <a:cubicBezTo>
                    <a:pt x="472" y="1080"/>
                    <a:pt x="389" y="1067"/>
                    <a:pt x="306" y="1040"/>
                  </a:cubicBezTo>
                  <a:lnTo>
                    <a:pt x="306" y="1040"/>
                  </a:lnTo>
                  <a:cubicBezTo>
                    <a:pt x="336" y="1284"/>
                    <a:pt x="244" y="1559"/>
                    <a:pt x="31" y="1742"/>
                  </a:cubicBezTo>
                  <a:lnTo>
                    <a:pt x="0" y="1773"/>
                  </a:lnTo>
                  <a:lnTo>
                    <a:pt x="1100" y="2811"/>
                  </a:lnTo>
                  <a:cubicBezTo>
                    <a:pt x="1358" y="3069"/>
                    <a:pt x="1653" y="3178"/>
                    <a:pt x="1939" y="3178"/>
                  </a:cubicBezTo>
                  <a:cubicBezTo>
                    <a:pt x="2803" y="3178"/>
                    <a:pt x="3576" y="2179"/>
                    <a:pt x="2933" y="1284"/>
                  </a:cubicBezTo>
                  <a:lnTo>
                    <a:pt x="207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350;p68">
              <a:extLst>
                <a:ext uri="{FF2B5EF4-FFF2-40B4-BE49-F238E27FC236}">
                  <a16:creationId xmlns:a16="http://schemas.microsoft.com/office/drawing/2014/main" id="{D6F37F96-D82B-41E9-B744-69007D1A5275}"/>
                </a:ext>
              </a:extLst>
            </p:cNvPr>
            <p:cNvSpPr/>
            <p:nvPr/>
          </p:nvSpPr>
          <p:spPr>
            <a:xfrm>
              <a:off x="3130051" y="3227905"/>
              <a:ext cx="709626" cy="588305"/>
            </a:xfrm>
            <a:custGeom>
              <a:avLst/>
              <a:gdLst/>
              <a:ahLst/>
              <a:cxnLst/>
              <a:rect l="l" t="t" r="r" b="b"/>
              <a:pathLst>
                <a:path w="3878" h="3215" extrusionOk="0">
                  <a:moveTo>
                    <a:pt x="2811" y="0"/>
                  </a:moveTo>
                  <a:cubicBezTo>
                    <a:pt x="2661" y="0"/>
                    <a:pt x="2503" y="49"/>
                    <a:pt x="2353" y="162"/>
                  </a:cubicBezTo>
                  <a:cubicBezTo>
                    <a:pt x="2261" y="253"/>
                    <a:pt x="2169" y="345"/>
                    <a:pt x="2139" y="467"/>
                  </a:cubicBezTo>
                  <a:cubicBezTo>
                    <a:pt x="2078" y="589"/>
                    <a:pt x="2078" y="742"/>
                    <a:pt x="2078" y="864"/>
                  </a:cubicBezTo>
                  <a:cubicBezTo>
                    <a:pt x="2004" y="846"/>
                    <a:pt x="1927" y="836"/>
                    <a:pt x="1850" y="836"/>
                  </a:cubicBezTo>
                  <a:cubicBezTo>
                    <a:pt x="1673" y="836"/>
                    <a:pt x="1494" y="889"/>
                    <a:pt x="1345" y="1017"/>
                  </a:cubicBezTo>
                  <a:cubicBezTo>
                    <a:pt x="1161" y="1200"/>
                    <a:pt x="1039" y="1445"/>
                    <a:pt x="1100" y="1720"/>
                  </a:cubicBezTo>
                  <a:cubicBezTo>
                    <a:pt x="1025" y="1691"/>
                    <a:pt x="943" y="1677"/>
                    <a:pt x="861" y="1677"/>
                  </a:cubicBezTo>
                  <a:cubicBezTo>
                    <a:pt x="678" y="1677"/>
                    <a:pt x="494" y="1746"/>
                    <a:pt x="367" y="1872"/>
                  </a:cubicBezTo>
                  <a:cubicBezTo>
                    <a:pt x="31" y="2147"/>
                    <a:pt x="0" y="2605"/>
                    <a:pt x="275" y="2941"/>
                  </a:cubicBezTo>
                  <a:cubicBezTo>
                    <a:pt x="418" y="3119"/>
                    <a:pt x="633" y="3214"/>
                    <a:pt x="854" y="3214"/>
                  </a:cubicBezTo>
                  <a:cubicBezTo>
                    <a:pt x="1012" y="3214"/>
                    <a:pt x="1174" y="3166"/>
                    <a:pt x="1314" y="3064"/>
                  </a:cubicBezTo>
                  <a:lnTo>
                    <a:pt x="1345" y="3033"/>
                  </a:lnTo>
                  <a:cubicBezTo>
                    <a:pt x="1558" y="2850"/>
                    <a:pt x="1650" y="2575"/>
                    <a:pt x="1620" y="2331"/>
                  </a:cubicBezTo>
                  <a:lnTo>
                    <a:pt x="1620" y="2331"/>
                  </a:lnTo>
                  <a:cubicBezTo>
                    <a:pt x="1703" y="2358"/>
                    <a:pt x="1786" y="2371"/>
                    <a:pt x="1867" y="2371"/>
                  </a:cubicBezTo>
                  <a:cubicBezTo>
                    <a:pt x="2313" y="2371"/>
                    <a:pt x="2675" y="1967"/>
                    <a:pt x="2597" y="1475"/>
                  </a:cubicBezTo>
                  <a:lnTo>
                    <a:pt x="2597" y="1475"/>
                  </a:lnTo>
                  <a:cubicBezTo>
                    <a:pt x="2682" y="1504"/>
                    <a:pt x="2767" y="1517"/>
                    <a:pt x="2850" y="1517"/>
                  </a:cubicBezTo>
                  <a:cubicBezTo>
                    <a:pt x="3033" y="1517"/>
                    <a:pt x="3204" y="1449"/>
                    <a:pt x="3330" y="1322"/>
                  </a:cubicBezTo>
                  <a:lnTo>
                    <a:pt x="3391" y="1292"/>
                  </a:lnTo>
                  <a:cubicBezTo>
                    <a:pt x="3877" y="733"/>
                    <a:pt x="3397" y="0"/>
                    <a:pt x="2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2351;p68">
              <a:extLst>
                <a:ext uri="{FF2B5EF4-FFF2-40B4-BE49-F238E27FC236}">
                  <a16:creationId xmlns:a16="http://schemas.microsoft.com/office/drawing/2014/main" id="{AAF7FF0B-E8F8-47A0-B010-32D76145B899}"/>
                </a:ext>
              </a:extLst>
            </p:cNvPr>
            <p:cNvSpPr/>
            <p:nvPr/>
          </p:nvSpPr>
          <p:spPr>
            <a:xfrm>
              <a:off x="7175295" y="3335683"/>
              <a:ext cx="644848" cy="497726"/>
            </a:xfrm>
            <a:custGeom>
              <a:avLst/>
              <a:gdLst/>
              <a:ahLst/>
              <a:cxnLst/>
              <a:rect l="l" t="t" r="r" b="b"/>
              <a:pathLst>
                <a:path w="3524" h="2720" extrusionOk="0">
                  <a:moveTo>
                    <a:pt x="3096" y="0"/>
                  </a:moveTo>
                  <a:lnTo>
                    <a:pt x="1569" y="214"/>
                  </a:lnTo>
                  <a:cubicBezTo>
                    <a:pt x="0" y="244"/>
                    <a:pt x="40" y="2567"/>
                    <a:pt x="1570" y="2567"/>
                  </a:cubicBezTo>
                  <a:cubicBezTo>
                    <a:pt x="1590" y="2567"/>
                    <a:pt x="1610" y="2567"/>
                    <a:pt x="1630" y="2566"/>
                  </a:cubicBezTo>
                  <a:lnTo>
                    <a:pt x="3157" y="2719"/>
                  </a:lnTo>
                  <a:lnTo>
                    <a:pt x="3157" y="2658"/>
                  </a:lnTo>
                  <a:cubicBezTo>
                    <a:pt x="3157" y="2383"/>
                    <a:pt x="3279" y="2139"/>
                    <a:pt x="3524" y="2016"/>
                  </a:cubicBezTo>
                  <a:cubicBezTo>
                    <a:pt x="3279" y="1864"/>
                    <a:pt x="3126" y="1619"/>
                    <a:pt x="3126" y="1375"/>
                  </a:cubicBezTo>
                  <a:cubicBezTo>
                    <a:pt x="3126" y="1100"/>
                    <a:pt x="3249" y="856"/>
                    <a:pt x="3493" y="703"/>
                  </a:cubicBezTo>
                  <a:cubicBezTo>
                    <a:pt x="3249" y="550"/>
                    <a:pt x="3096" y="306"/>
                    <a:pt x="3096" y="61"/>
                  </a:cubicBezTo>
                  <a:lnTo>
                    <a:pt x="309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2352;p68">
              <a:extLst>
                <a:ext uri="{FF2B5EF4-FFF2-40B4-BE49-F238E27FC236}">
                  <a16:creationId xmlns:a16="http://schemas.microsoft.com/office/drawing/2014/main" id="{29845D2A-685E-48AD-803F-51085C1260C8}"/>
                </a:ext>
              </a:extLst>
            </p:cNvPr>
            <p:cNvSpPr/>
            <p:nvPr/>
          </p:nvSpPr>
          <p:spPr>
            <a:xfrm>
              <a:off x="7741632" y="3201555"/>
              <a:ext cx="307785" cy="764156"/>
            </a:xfrm>
            <a:custGeom>
              <a:avLst/>
              <a:gdLst/>
              <a:ahLst/>
              <a:cxnLst/>
              <a:rect l="l" t="t" r="r" b="b"/>
              <a:pathLst>
                <a:path w="1682" h="4176" extrusionOk="0">
                  <a:moveTo>
                    <a:pt x="765" y="0"/>
                  </a:moveTo>
                  <a:cubicBezTo>
                    <a:pt x="337" y="0"/>
                    <a:pt x="1" y="336"/>
                    <a:pt x="1" y="733"/>
                  </a:cubicBezTo>
                  <a:lnTo>
                    <a:pt x="1" y="794"/>
                  </a:lnTo>
                  <a:cubicBezTo>
                    <a:pt x="1" y="1039"/>
                    <a:pt x="154" y="1314"/>
                    <a:pt x="368" y="1436"/>
                  </a:cubicBezTo>
                  <a:cubicBezTo>
                    <a:pt x="154" y="1589"/>
                    <a:pt x="1" y="1833"/>
                    <a:pt x="31" y="2108"/>
                  </a:cubicBezTo>
                  <a:cubicBezTo>
                    <a:pt x="31" y="2352"/>
                    <a:pt x="184" y="2597"/>
                    <a:pt x="398" y="2749"/>
                  </a:cubicBezTo>
                  <a:cubicBezTo>
                    <a:pt x="184" y="2872"/>
                    <a:pt x="31" y="3116"/>
                    <a:pt x="62" y="3391"/>
                  </a:cubicBezTo>
                  <a:lnTo>
                    <a:pt x="62" y="3452"/>
                  </a:lnTo>
                  <a:cubicBezTo>
                    <a:pt x="91" y="3944"/>
                    <a:pt x="449" y="4176"/>
                    <a:pt x="812" y="4176"/>
                  </a:cubicBezTo>
                  <a:cubicBezTo>
                    <a:pt x="1214" y="4176"/>
                    <a:pt x="1622" y="3891"/>
                    <a:pt x="1589" y="3360"/>
                  </a:cubicBezTo>
                  <a:cubicBezTo>
                    <a:pt x="1589" y="3238"/>
                    <a:pt x="1559" y="3116"/>
                    <a:pt x="1498" y="3024"/>
                  </a:cubicBezTo>
                  <a:cubicBezTo>
                    <a:pt x="1406" y="2902"/>
                    <a:pt x="1315" y="2780"/>
                    <a:pt x="1192" y="2719"/>
                  </a:cubicBezTo>
                  <a:cubicBezTo>
                    <a:pt x="1681" y="2413"/>
                    <a:pt x="1651" y="1711"/>
                    <a:pt x="1162" y="1405"/>
                  </a:cubicBezTo>
                  <a:cubicBezTo>
                    <a:pt x="1284" y="1344"/>
                    <a:pt x="1376" y="1222"/>
                    <a:pt x="1437" y="1100"/>
                  </a:cubicBezTo>
                  <a:cubicBezTo>
                    <a:pt x="1498" y="978"/>
                    <a:pt x="1528" y="886"/>
                    <a:pt x="1528" y="764"/>
                  </a:cubicBezTo>
                  <a:cubicBezTo>
                    <a:pt x="1498" y="336"/>
                    <a:pt x="1162" y="0"/>
                    <a:pt x="7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2353;p68">
              <a:extLst>
                <a:ext uri="{FF2B5EF4-FFF2-40B4-BE49-F238E27FC236}">
                  <a16:creationId xmlns:a16="http://schemas.microsoft.com/office/drawing/2014/main" id="{9CB1B59F-445A-4CD9-A562-CECAB43D8857}"/>
                </a:ext>
              </a:extLst>
            </p:cNvPr>
            <p:cNvSpPr/>
            <p:nvPr/>
          </p:nvSpPr>
          <p:spPr>
            <a:xfrm>
              <a:off x="4322562" y="1373166"/>
              <a:ext cx="819967" cy="324986"/>
            </a:xfrm>
            <a:custGeom>
              <a:avLst/>
              <a:gdLst/>
              <a:ahLst/>
              <a:cxnLst/>
              <a:rect l="l" t="t" r="r" b="b"/>
              <a:pathLst>
                <a:path w="4481" h="1776" extrusionOk="0">
                  <a:moveTo>
                    <a:pt x="3654" y="1"/>
                  </a:moveTo>
                  <a:cubicBezTo>
                    <a:pt x="3634" y="1"/>
                    <a:pt x="3615" y="1"/>
                    <a:pt x="3595" y="3"/>
                  </a:cubicBezTo>
                  <a:cubicBezTo>
                    <a:pt x="3473" y="3"/>
                    <a:pt x="3351" y="64"/>
                    <a:pt x="3259" y="125"/>
                  </a:cubicBezTo>
                  <a:cubicBezTo>
                    <a:pt x="3137" y="186"/>
                    <a:pt x="3045" y="308"/>
                    <a:pt x="2984" y="430"/>
                  </a:cubicBezTo>
                  <a:cubicBezTo>
                    <a:pt x="2832" y="223"/>
                    <a:pt x="2604" y="122"/>
                    <a:pt x="2378" y="122"/>
                  </a:cubicBezTo>
                  <a:cubicBezTo>
                    <a:pt x="2105" y="122"/>
                    <a:pt x="1835" y="269"/>
                    <a:pt x="1701" y="553"/>
                  </a:cubicBezTo>
                  <a:cubicBezTo>
                    <a:pt x="1609" y="430"/>
                    <a:pt x="1487" y="339"/>
                    <a:pt x="1365" y="278"/>
                  </a:cubicBezTo>
                  <a:cubicBezTo>
                    <a:pt x="1279" y="256"/>
                    <a:pt x="1192" y="235"/>
                    <a:pt x="1106" y="235"/>
                  </a:cubicBezTo>
                  <a:cubicBezTo>
                    <a:pt x="1070" y="235"/>
                    <a:pt x="1034" y="238"/>
                    <a:pt x="998" y="247"/>
                  </a:cubicBezTo>
                  <a:cubicBezTo>
                    <a:pt x="0" y="277"/>
                    <a:pt x="50" y="1775"/>
                    <a:pt x="1059" y="1775"/>
                  </a:cubicBezTo>
                  <a:cubicBezTo>
                    <a:pt x="1070" y="1775"/>
                    <a:pt x="1080" y="1775"/>
                    <a:pt x="1090" y="1775"/>
                  </a:cubicBezTo>
                  <a:lnTo>
                    <a:pt x="1151" y="1775"/>
                  </a:lnTo>
                  <a:cubicBezTo>
                    <a:pt x="1285" y="1491"/>
                    <a:pt x="1555" y="1344"/>
                    <a:pt x="1828" y="1344"/>
                  </a:cubicBezTo>
                  <a:cubicBezTo>
                    <a:pt x="2054" y="1344"/>
                    <a:pt x="2282" y="1445"/>
                    <a:pt x="2434" y="1652"/>
                  </a:cubicBezTo>
                  <a:cubicBezTo>
                    <a:pt x="2568" y="1368"/>
                    <a:pt x="2848" y="1221"/>
                    <a:pt x="3129" y="1221"/>
                  </a:cubicBezTo>
                  <a:cubicBezTo>
                    <a:pt x="3362" y="1221"/>
                    <a:pt x="3595" y="1322"/>
                    <a:pt x="3748" y="1530"/>
                  </a:cubicBezTo>
                  <a:lnTo>
                    <a:pt x="3809" y="1530"/>
                  </a:lnTo>
                  <a:cubicBezTo>
                    <a:pt x="4206" y="1469"/>
                    <a:pt x="4481" y="1103"/>
                    <a:pt x="4420" y="705"/>
                  </a:cubicBezTo>
                  <a:cubicBezTo>
                    <a:pt x="4391" y="297"/>
                    <a:pt x="4056" y="1"/>
                    <a:pt x="365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4" name="Rounded Rectangle 44">
            <a:extLst>
              <a:ext uri="{FF2B5EF4-FFF2-40B4-BE49-F238E27FC236}">
                <a16:creationId xmlns:a16="http://schemas.microsoft.com/office/drawing/2014/main" id="{23624069-59F9-4367-8B46-8EC2F1F33E05}"/>
              </a:ext>
            </a:extLst>
          </p:cNvPr>
          <p:cNvSpPr/>
          <p:nvPr/>
        </p:nvSpPr>
        <p:spPr>
          <a:xfrm>
            <a:off x="5194397" y="1439420"/>
            <a:ext cx="6462138" cy="578882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Xử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thải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5" name="Rounded Rectangle 47">
            <a:extLst>
              <a:ext uri="{FF2B5EF4-FFF2-40B4-BE49-F238E27FC236}">
                <a16:creationId xmlns:a16="http://schemas.microsoft.com/office/drawing/2014/main" id="{BA97BBA8-7073-4EC0-8B70-28F31D6EC5D5}"/>
              </a:ext>
            </a:extLst>
          </p:cNvPr>
          <p:cNvSpPr/>
          <p:nvPr/>
        </p:nvSpPr>
        <p:spPr>
          <a:xfrm>
            <a:off x="5126798" y="2542383"/>
            <a:ext cx="6662163" cy="2009061"/>
          </a:xfrm>
          <a:prstGeom prst="round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=&gt;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L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àm giảm nguy cơ gây ô nhiễm và hạn chế tối đa các chất thải tồn đọng từ việc sinh hoạt và sản xuất của con người.</a:t>
            </a:r>
          </a:p>
        </p:txBody>
      </p:sp>
      <p:pic>
        <p:nvPicPr>
          <p:cNvPr id="76" name="PA_图片 11">
            <a:hlinkClick r:id="rId4" action="ppaction://hlinksldjump"/>
            <a:extLst>
              <a:ext uri="{FF2B5EF4-FFF2-40B4-BE49-F238E27FC236}">
                <a16:creationId xmlns:a16="http://schemas.microsoft.com/office/drawing/2014/main" id="{44815C6C-62FA-440E-869C-436D0948CE6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50605" y="67645"/>
            <a:ext cx="846607" cy="84660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F8A8DF7-0F69-4FBB-9886-15121DAEDE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085" y="1092884"/>
            <a:ext cx="3934268" cy="3894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304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/>
          <a:srcRect l="626" t="832" r="626" b="1028"/>
          <a:stretch>
            <a:fillRect/>
          </a:stretch>
        </p:blipFill>
        <p:spPr>
          <a:xfrm>
            <a:off x="0" y="0"/>
            <a:ext cx="12219444" cy="68579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4F0160-D903-45BE-BE87-26E854F52683}"/>
              </a:ext>
            </a:extLst>
          </p:cNvPr>
          <p:cNvSpPr txBox="1"/>
          <p:nvPr/>
        </p:nvSpPr>
        <p:spPr>
          <a:xfrm>
            <a:off x="2713774" y="401726"/>
            <a:ext cx="73950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V</a:t>
            </a:r>
            <a:r>
              <a:rPr lang="vi-VN" sz="3200" dirty="0"/>
              <a:t>ideo sưu tầm về lũ lụt miền trung 2020</a:t>
            </a:r>
            <a:endParaRPr lang="en-US" sz="3200" dirty="0"/>
          </a:p>
        </p:txBody>
      </p:sp>
      <p:pic>
        <p:nvPicPr>
          <p:cNvPr id="5" name="Miền Trung tiếp tục đối mặt với lũ lụt và sạt lở đất khắp nơi">
            <a:hlinkClick r:id="" action="ppaction://media"/>
            <a:extLst>
              <a:ext uri="{FF2B5EF4-FFF2-40B4-BE49-F238E27FC236}">
                <a16:creationId xmlns:a16="http://schemas.microsoft.com/office/drawing/2014/main" id="{557DF713-779D-4AE8-A5BB-02FB63E16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26368" y="1145984"/>
            <a:ext cx="8939263" cy="50283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6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613634">
            <a:off x="6642536" y="875578"/>
            <a:ext cx="3379234" cy="198771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3077" r="74308">
                        <a14:foregroundMark x1="23692" y1="44615" x2="680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17" t="26869" r="25758" b="10302"/>
          <a:stretch/>
        </p:blipFill>
        <p:spPr>
          <a:xfrm>
            <a:off x="7086600" y="3849171"/>
            <a:ext cx="3505200" cy="30365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7272700">
            <a:off x="7568005" y="1228443"/>
            <a:ext cx="3004873" cy="17675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8093873">
            <a:off x="7359040" y="1961830"/>
            <a:ext cx="3673210" cy="216063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6996305">
            <a:off x="7074965" y="2175316"/>
            <a:ext cx="3673210" cy="21606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184390">
            <a:off x="6217587" y="1409115"/>
            <a:ext cx="3673210" cy="21606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539" r="94922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25630" r="5031" b="7220"/>
          <a:stretch/>
        </p:blipFill>
        <p:spPr>
          <a:xfrm rot="5754268">
            <a:off x="6662572" y="2101493"/>
            <a:ext cx="3673210" cy="21606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8750" b="94250" l="0" r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91" r="64893" b="4549"/>
          <a:stretch/>
        </p:blipFill>
        <p:spPr>
          <a:xfrm>
            <a:off x="8162391" y="2807378"/>
            <a:ext cx="1498358" cy="2823691"/>
          </a:xfrm>
          <a:prstGeom prst="rect">
            <a:avLst/>
          </a:prstGeom>
        </p:spPr>
      </p:pic>
      <p:pic>
        <p:nvPicPr>
          <p:cNvPr id="14" name="Hoa 1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891552" y="401838"/>
            <a:ext cx="1229405" cy="1153565"/>
          </a:xfrm>
          <a:prstGeom prst="rect">
            <a:avLst/>
          </a:prstGeom>
        </p:spPr>
      </p:pic>
      <p:pic>
        <p:nvPicPr>
          <p:cNvPr id="16" name="Hoa 3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2796517" y="1743721"/>
            <a:ext cx="1229405" cy="1153565"/>
          </a:xfrm>
          <a:prstGeom prst="rect">
            <a:avLst/>
          </a:prstGeom>
        </p:spPr>
      </p:pic>
      <p:pic>
        <p:nvPicPr>
          <p:cNvPr id="17" name="Hoa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6327416" y="3534241"/>
            <a:ext cx="1229405" cy="1153565"/>
          </a:xfrm>
          <a:prstGeom prst="rect">
            <a:avLst/>
          </a:prstGeom>
        </p:spPr>
      </p:pic>
      <p:pic>
        <p:nvPicPr>
          <p:cNvPr id="19" name="Hoa 4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1629205" y="2938573"/>
            <a:ext cx="1229405" cy="1153565"/>
          </a:xfrm>
          <a:prstGeom prst="rect">
            <a:avLst/>
          </a:prstGeom>
        </p:spPr>
      </p:pic>
      <p:pic>
        <p:nvPicPr>
          <p:cNvPr id="20" name="Hoa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634752" y="3143998"/>
            <a:ext cx="1229405" cy="1153565"/>
          </a:xfrm>
          <a:prstGeom prst="rect">
            <a:avLst/>
          </a:prstGeom>
        </p:spPr>
      </p:pic>
      <p:pic>
        <p:nvPicPr>
          <p:cNvPr id="21" name="Hoa 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018" b="94737" l="2344" r="35547">
                        <a14:foregroundMark x1="74414" y1="44612" x2="84570" y2="380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04" t="56928" r="64220" b="7220"/>
          <a:stretch/>
        </p:blipFill>
        <p:spPr>
          <a:xfrm rot="6018380">
            <a:off x="4151424" y="276275"/>
            <a:ext cx="1229405" cy="1153565"/>
          </a:xfrm>
          <a:prstGeom prst="rect">
            <a:avLst/>
          </a:prstGeom>
        </p:spPr>
      </p:pic>
      <p:pic>
        <p:nvPicPr>
          <p:cNvPr id="22" name="Picture 3" descr="C:\Users\ADMIN\Desktop\Tai nguyen thiet ke tro choi\Bảng gỗ\1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745" y="6083084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C:\Users\ADMIN\Desktop\Tai nguyen thiet ke tro choi\Bảng gỗ\2.jp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9776" y="612116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5" descr="C:\Users\ADMIN\Desktop\Tai nguyen thiet ke tro choi\Bảng gỗ\3.jp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48" y="6080216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Tai nguyen thiet ke tro choi\Bảng gỗ\4.jp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35" y="6097283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Tai nguyen thiet ke tro choi\Bảng gỗ\5.jp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6907" y="6072472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Tai nguyen thiet ke tro choi\Bảng gỗ\6.jp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17" y="6069573"/>
            <a:ext cx="788574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62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3996" y="190733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2439" y="4296350"/>
            <a:ext cx="55443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Sạt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lở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311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D2012D-0C37-4B1F-997C-155912783A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69" t="1142" r="4209" b="66038"/>
          <a:stretch/>
        </p:blipFill>
        <p:spPr>
          <a:xfrm>
            <a:off x="7060019" y="167704"/>
            <a:ext cx="4625163" cy="347926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9156" y="3304310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7509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53499" y="2093385"/>
            <a:ext cx="5105400" cy="70788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Đây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hiện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tượng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gì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72722" y="4596046"/>
            <a:ext cx="3253563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Giông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sét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FFB61F-BCD6-43F2-B066-F78624501EB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945" t="1142" r="49253" b="66038"/>
          <a:stretch/>
        </p:blipFill>
        <p:spPr>
          <a:xfrm>
            <a:off x="6932430" y="114184"/>
            <a:ext cx="4674586" cy="3958403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1284" y="3581416"/>
            <a:ext cx="1850258" cy="3085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2045" y="1831142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084745" y="4726008"/>
            <a:ext cx="4371065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Gió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bão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296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0C1AB-61F9-4566-BA4D-59B5CD5F1D7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72" t="35074" r="49292" b="34389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5268" y="3429000"/>
            <a:ext cx="2134065" cy="355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07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33670" y="2098340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6281" y="4774815"/>
            <a:ext cx="279052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Tuyết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" y="958878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D3473DF-3415-4FE8-98FC-86B17D7B89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57" t="34858" r="4507" b="34605"/>
          <a:stretch/>
        </p:blipFill>
        <p:spPr>
          <a:xfrm>
            <a:off x="6830456" y="267075"/>
            <a:ext cx="4627085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0456" y="335022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7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0" y="2445134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hiện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tượng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gì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96913" y="4738315"/>
            <a:ext cx="3486961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Hạn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hán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" y="1249459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523CFE-BA0B-473B-8273-95C53F6665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286" t="66593" r="49682" b="2870"/>
          <a:stretch/>
        </p:blipFill>
        <p:spPr>
          <a:xfrm>
            <a:off x="6978316" y="267075"/>
            <a:ext cx="4596063" cy="3683119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348377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8838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15877" y="2073518"/>
            <a:ext cx="5105400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Đây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thiên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tai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46111" y="4838092"/>
            <a:ext cx="3678838" cy="61555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Lũ</a:t>
            </a:r>
            <a:r>
              <a:rPr lang="en-US" sz="3400" dirty="0">
                <a:solidFill>
                  <a:prstClr val="black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+mj-lt"/>
                <a:cs typeface="Times New Roman" pitchFamily="18" charset="0"/>
              </a:rPr>
              <a:t>lụt</a:t>
            </a:r>
            <a:endParaRPr lang="en-US" sz="3400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81" b="97011" l="6374" r="964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794" y="1037650"/>
            <a:ext cx="1858351" cy="23913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785A1E-1EFC-4FDD-8F80-311423D59DC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190" t="67598" r="4778" b="1865"/>
          <a:stretch/>
        </p:blipFill>
        <p:spPr>
          <a:xfrm>
            <a:off x="7086264" y="171428"/>
            <a:ext cx="4968942" cy="3981931"/>
          </a:xfrm>
          <a:prstGeom prst="roundRect">
            <a:avLst>
              <a:gd name="adj" fmla="val 7656"/>
            </a:avLst>
          </a:prstGeom>
        </p:spPr>
      </p:pic>
      <p:pic>
        <p:nvPicPr>
          <p:cNvPr id="6" name="Picture 5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1378" y="3304308"/>
            <a:ext cx="2208844" cy="3683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224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Lawn and Garden Month by Slidesgo">
  <a:themeElements>
    <a:clrScheme name="Simple Light">
      <a:dk1>
        <a:srgbClr val="E5F7B3"/>
      </a:dk1>
      <a:lt1>
        <a:srgbClr val="8CC63F"/>
      </a:lt1>
      <a:dk2>
        <a:srgbClr val="24962F"/>
      </a:dk2>
      <a:lt2>
        <a:srgbClr val="76512D"/>
      </a:lt2>
      <a:accent1>
        <a:srgbClr val="C69C6D"/>
      </a:accent1>
      <a:accent2>
        <a:srgbClr val="FBB03B"/>
      </a:accent2>
      <a:accent3>
        <a:srgbClr val="F15A24"/>
      </a:accent3>
      <a:accent4>
        <a:srgbClr val="E6F7FF"/>
      </a:accent4>
      <a:accent5>
        <a:srgbClr val="FDFDFD"/>
      </a:accent5>
      <a:accent6>
        <a:srgbClr val="666666"/>
      </a:accent6>
      <a:hlink>
        <a:srgbClr val="8C623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9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595</Words>
  <Application>Microsoft Office PowerPoint</Application>
  <PresentationFormat>Widescreen</PresentationFormat>
  <Paragraphs>70</Paragraphs>
  <Slides>23</Slides>
  <Notes>12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23</vt:i4>
      </vt:variant>
    </vt:vector>
  </HeadingPairs>
  <TitlesOfParts>
    <vt:vector size="44" baseType="lpstr">
      <vt:lpstr>等线</vt:lpstr>
      <vt:lpstr>微软雅黑</vt:lpstr>
      <vt:lpstr>Antic</vt:lpstr>
      <vt:lpstr>Arial</vt:lpstr>
      <vt:lpstr>Averta Std CY Bold</vt:lpstr>
      <vt:lpstr>Calibri</vt:lpstr>
      <vt:lpstr>Gloria Hallelujah</vt:lpstr>
      <vt:lpstr>Neucha</vt:lpstr>
      <vt:lpstr>Quicksand Medium</vt:lpstr>
      <vt:lpstr>Roboto Condensed Light</vt:lpstr>
      <vt:lpstr>Times New Roman</vt:lpstr>
      <vt:lpstr>1_Office Theme</vt:lpstr>
      <vt:lpstr>Hoạt động</vt:lpstr>
      <vt:lpstr>Office 主题</vt:lpstr>
      <vt:lpstr>1_Office 主题</vt:lpstr>
      <vt:lpstr>2_Office Theme</vt:lpstr>
      <vt:lpstr>Office Theme</vt:lpstr>
      <vt:lpstr>6_Office Theme</vt:lpstr>
      <vt:lpstr>包图主题2</vt:lpstr>
      <vt:lpstr>1_Office 主题​​</vt:lpstr>
      <vt:lpstr>Lawn and Garden Month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MY PC</cp:lastModifiedBy>
  <cp:revision>23</cp:revision>
  <dcterms:created xsi:type="dcterms:W3CDTF">2021-07-12T00:56:13Z</dcterms:created>
  <dcterms:modified xsi:type="dcterms:W3CDTF">2023-05-06T10:27:16Z</dcterms:modified>
</cp:coreProperties>
</file>