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1" r:id="rId3"/>
    <p:sldMasterId id="2147483761" r:id="rId4"/>
    <p:sldMasterId id="2147483773" r:id="rId5"/>
    <p:sldMasterId id="2147483797" r:id="rId6"/>
    <p:sldMasterId id="2147483809" r:id="rId7"/>
    <p:sldMasterId id="2147483827" r:id="rId8"/>
    <p:sldMasterId id="2147483859" r:id="rId9"/>
    <p:sldMasterId id="2147483895" r:id="rId10"/>
    <p:sldMasterId id="2147483899" r:id="rId11"/>
  </p:sldMasterIdLst>
  <p:notesMasterIdLst>
    <p:notesMasterId r:id="rId22"/>
  </p:notesMasterIdLst>
  <p:sldIdLst>
    <p:sldId id="3401" r:id="rId12"/>
    <p:sldId id="515" r:id="rId13"/>
    <p:sldId id="3397" r:id="rId14"/>
    <p:sldId id="265" r:id="rId15"/>
    <p:sldId id="268" r:id="rId16"/>
    <p:sldId id="3402" r:id="rId17"/>
    <p:sldId id="496" r:id="rId18"/>
    <p:sldId id="3398" r:id="rId19"/>
    <p:sldId id="262" r:id="rId20"/>
    <p:sldId id="5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69" d="100"/>
          <a:sy n="69" d="100"/>
        </p:scale>
        <p:origin x="66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05/05/2023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D9EFD831-A322-40CE-9411-6E8D2E6C1938}" type="slidenum">
              <a:rPr lang="en-US" smtClean="0"/>
              <a:t>2</a:t>
            </a:fld>
            <a:endParaRPr lang="en-US"/>
          </a:p>
        </p:txBody>
      </p:sp>
    </p:spTree>
    <p:extLst>
      <p:ext uri="{BB962C8B-B14F-4D97-AF65-F5344CB8AC3E}">
        <p14:creationId xmlns:p14="http://schemas.microsoft.com/office/powerpoint/2010/main" val="406429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0333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F73CF-F6A6-4CA6-A9DA-9A35694212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974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by: </a:t>
            </a: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1406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transition spd="med">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transition spd="med">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transition spd="med">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transition spd="med">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transition spd="med">
    <p:dissolv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transition spd="med">
    <p:dissolv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transition spd="med">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transition spd="med">
    <p:dissolv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transition spd="med">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transition spd="med">
    <p:dissolv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transition spd="med">
    <p:dissolv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transition spd="med">
    <p:dissolv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transition spd="med">
    <p:dissolv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transition spd="med">
    <p:dissolv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transition spd="med">
    <p:dissolv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transition spd="med">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transition spd="med">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transition spd="med">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p:transition spd="med">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p:transition spd="med">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760F-936F-480A-B321-7ACBF3E2F2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AF38DE-D3B9-4211-9331-D54A744EE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EE8E0-A93B-4159-8B5A-5A99CBB93028}"/>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E757D6-1544-48EC-8F56-9C49DE83D2E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DB13C9-3F94-43C0-B710-850F56295C1A}"/>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3746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D644-C331-4CC1-A71C-3EACC380D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F3BF7-C997-4534-964E-3C61898754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AF93A-C2EC-4B6E-A2CB-3CE242F5C60B}"/>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B339A4-74C7-402E-8CDD-8EDC25689C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5C626F4-6754-4B5A-A32B-62693788E99E}"/>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8824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FC89-C265-46F7-9AFB-0D3163265F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E36303-17BF-43FD-9235-6296E2D1C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CB0036-3D9E-4DF3-8FC5-569DA58CF057}"/>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4587E8-8DA8-4A44-AC16-D9E2CC97BC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D3F242-ACD4-4D48-9F82-9BFFF060A09C}"/>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8666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C761-17CF-4B4C-9F0B-EAA799B81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6C7F7-995C-40B1-85CC-6F174EE7CA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9E0ED9-4D16-4DA8-88FA-C8CB0CDF4D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747FFE-BE5C-450D-9499-F2B774EC6C03}"/>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348CF48-80B5-42E5-A0AF-CA87FA54F6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794FF41-BDDD-44E2-B9CA-4F3199BB1840}"/>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8227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DF5E-C07F-4D50-99D8-6E7D32407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FFEEA-D403-4BBF-B8B0-3076D114F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BA5814-B2E8-4DB6-9B80-4A8EE94E54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120D9-92F6-457B-812D-D10D35C5E4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159D15-E792-44D9-A372-1E9FAF648A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6C2A08-0B9C-4DB8-8009-B9725ECBEB40}"/>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0B9B9C5-879A-46D4-96FA-1DD6FE6FCDC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A6CEF5E-24D8-4A1E-9AAC-B93E5EA0A808}"/>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5883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FACA6-9A2C-4EF3-9D07-2D71D60D78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BD92A7-2066-4E0C-B2FE-220150F30BCF}"/>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0452154-B631-4BE0-BD6C-059D5CFACB8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0AEA017-6F9B-455E-9B56-8C54647D6ED1}"/>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5074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D9763-DDF2-4C50-A835-BB2C5A273C33}"/>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4DACAFA-F3E0-4708-BF85-AAF43398841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E43E09E-EEDF-4BE5-923B-05DFD5201A67}"/>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7474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A1F9-B329-4750-9AAA-F42FE7E310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712B9E-7007-4146-AD3E-1027263301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7764B3-ED68-4E95-95C7-1AC9297FF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FE10E9-7181-4211-BA9E-6531FA897938}"/>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F701B91-8483-4DC3-A4DA-BE1A14611A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DE3B8AA-F971-4FC7-A4A1-6E8F10B39D77}"/>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62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913E-2631-4C63-ACCF-5B2BEAD8F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FE82CC-CFB7-4B88-8830-7FDD831F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6AC314-B944-47D4-B405-71E9EF663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BAFF28-D0FB-4D64-A0A5-543052649E0A}"/>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17AE03-EC55-41E9-B087-6BAB2573951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481B2ED-91FB-4725-9917-9051E5F72BAA}"/>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8208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E3F6-B768-4AB4-B265-7CCF62333D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2F7927-3604-4695-960A-DCCA9BC36F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A7327-C6AE-4A1C-86C1-203D6B39F1D1}"/>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C02586-2994-4F5E-A486-4E0FA02A16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156993-583A-4CDF-8255-7D2611EFE288}"/>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210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149165-2959-4E63-9F20-265A48E4D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8C3311-EAFE-46D2-8968-B54BF4D64F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39CE9-2351-4AA2-A60F-E0356DBCB34E}"/>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21ECD3-08D9-48F1-992C-A1CCDE587F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A9BEF1-EEC5-40AB-93EA-B9917A986C86}"/>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71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82967976"/>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6838139"/>
      </p:ext>
    </p:extLst>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56752291"/>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02626258"/>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9928331"/>
      </p:ext>
    </p:extLst>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57361251"/>
      </p:ext>
    </p:extLst>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33362344"/>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01728793"/>
      </p:ext>
    </p:extLst>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62010120"/>
      </p:ext>
    </p:extLst>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7214425"/>
      </p:ext>
    </p:extLst>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2328219"/>
      </p:ext>
    </p:extLst>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29098"/>
      </p:ext>
    </p:extLst>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010125"/>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4013772"/>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574443"/>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2023/5/5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090622764"/>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63679"/>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transition spd="med">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000532723"/>
      </p:ext>
    </p:extLst>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207763659"/>
      </p:ext>
    </p:extLst>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901840396"/>
      </p:ext>
    </p:extLst>
  </p:cSld>
  <p:clrMapOvr>
    <a:masterClrMapping/>
  </p:clrMapOvr>
  <p:transition spd="med">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2023/5/5</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44427269"/>
      </p:ext>
    </p:extLst>
  </p:cSld>
  <p:clrMapOvr>
    <a:masterClrMapping/>
  </p:clrMapOvr>
  <p:transition spd="med">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2023/5/5</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1524376989"/>
      </p:ext>
    </p:extLst>
  </p:cSld>
  <p:clrMapOvr>
    <a:masterClrMapping/>
  </p:clrMapOvr>
  <p:transition spd="med">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2023/5/5</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411809320"/>
      </p:ext>
    </p:extLst>
  </p:cSld>
  <p:clrMapOvr>
    <a:masterClrMapping/>
  </p:clrMapOvr>
  <p:transition spd="med">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2023/5/5</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438322283"/>
      </p:ext>
    </p:extLst>
  </p:cSld>
  <p:clrMapOvr>
    <a:masterClrMapping/>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2023/5/5</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773759936"/>
      </p:ext>
    </p:extLst>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2023/5/5</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355004336"/>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494442345"/>
      </p:ext>
    </p:extLst>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1457884178"/>
      </p:ext>
    </p:extLst>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86764435"/>
      </p:ext>
    </p:extLst>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0831972"/>
      </p:ext>
    </p:extLst>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39356852"/>
      </p:ext>
    </p:extLst>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0906411"/>
      </p:ext>
    </p:extLst>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345896203"/>
      </p:ext>
    </p:extLst>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89814689"/>
      </p:ext>
    </p:extLst>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7792855"/>
      </p:ext>
    </p:extLst>
  </p:cSld>
  <p:clrMapOvr>
    <a:masterClrMapping/>
  </p:clrMapOvr>
  <p:transition spd="med">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16131771"/>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49090021"/>
      </p:ext>
    </p:extLst>
  </p:cSld>
  <p:clrMapOvr>
    <a:masterClrMapping/>
  </p:clrMapOvr>
  <p:transition spd="med">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59553559"/>
      </p:ext>
    </p:extLst>
  </p:cSld>
  <p:clrMapOvr>
    <a:masterClrMapping/>
  </p:clrMapOvr>
  <p:transition spd="med">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79068402"/>
      </p:ext>
    </p:extLst>
  </p:cSld>
  <p:clrMapOvr>
    <a:masterClrMapping/>
  </p:clrMapOvr>
  <p:transition spd="med">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90D2D-7907-4188-BA24-1D61789C3EC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43EF2F1-17D3-4FB7-A52E-29697AEA4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68407C1-25D4-4F8F-8534-3C1C7E2D8EB5}"/>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294DABB3-CCEA-41FF-82FD-65C2DA750C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12A5EA-2A58-4B3E-9790-65C98DD041DE}"/>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1690873301"/>
      </p:ext>
    </p:extLst>
  </p:cSld>
  <p:clrMapOvr>
    <a:masterClrMapping/>
  </p:clrMapOvr>
  <p:transition spd="med">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0F80B2-7552-4C24-81E0-C0BC26BA5AB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E120CE-3401-4E23-9732-09DBB7D0027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171012-CDED-4137-8EEE-1F77AB7EFBBC}"/>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87984408-CD5D-47B8-9FA8-0E1DC0167B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EE771A-ADBE-44E7-8D2B-42DAE8239249}"/>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3768695363"/>
      </p:ext>
    </p:extLst>
  </p:cSld>
  <p:clrMapOvr>
    <a:masterClrMapping/>
  </p:clrMapOvr>
  <p:transition spd="med">
    <p:dissolv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00686E-13BF-4555-AE51-871C47634E8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6A2A8A0-8D43-4974-A196-A3C86E46EA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526B46A-383C-412D-B6F0-557D7CC5D187}"/>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70FE2FD2-D9E1-4937-B5EF-6E28782380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DBC719-0B2F-4354-A923-041DC8DAD929}"/>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2430505854"/>
      </p:ext>
    </p:extLst>
  </p:cSld>
  <p:clrMapOvr>
    <a:masterClrMapping/>
  </p:clrMapOvr>
  <p:transition spd="med">
    <p:dissolv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3FB5B-83D0-45B6-8013-43986B79B7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2E1DB-9D73-4321-837F-81E4D0E4BA8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9D1CC2-A317-4E7B-AA98-F01DA39158A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48C778E-0E68-411A-9345-88BC1338A96E}"/>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6C294A31-FF45-4C38-9008-081544A028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8152DD-6B00-4F60-895B-79F302690303}"/>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818390770"/>
      </p:ext>
    </p:extLst>
  </p:cSld>
  <p:clrMapOvr>
    <a:masterClrMapping/>
  </p:clrMapOvr>
  <p:transition spd="med">
    <p:dissolv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321263-EB73-4F88-A057-EC2A4796706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2393544-8B5D-4DC0-ACB9-4E92B798A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7D18CE-5D6D-459D-AD7E-2DFA09A6574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EC7C903-B206-4394-98C5-F6F140CCF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6317B6A-FBC4-4E38-9366-9A60736D85B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5292B69-A2CD-4501-8E0F-1108C8DFC0DD}"/>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8" name="页脚占位符 7">
            <a:extLst>
              <a:ext uri="{FF2B5EF4-FFF2-40B4-BE49-F238E27FC236}">
                <a16:creationId xmlns:a16="http://schemas.microsoft.com/office/drawing/2014/main" id="{2318F084-F18B-48B2-B28D-0BD363143C6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9678FF3-A88D-4EE3-B2CB-7936D39A5F50}"/>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501364454"/>
      </p:ext>
    </p:extLst>
  </p:cSld>
  <p:clrMapOvr>
    <a:masterClrMapping/>
  </p:clrMapOvr>
  <p:transition spd="med">
    <p:dissolv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6729C-6CCD-464E-A893-CB8A58511BE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1E4C40-4A52-49CF-9624-16D9C78861DF}"/>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4" name="页脚占位符 3">
            <a:extLst>
              <a:ext uri="{FF2B5EF4-FFF2-40B4-BE49-F238E27FC236}">
                <a16:creationId xmlns:a16="http://schemas.microsoft.com/office/drawing/2014/main" id="{08AE2B7B-559E-4190-BB52-5BBE9637070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BF2E60D-2EF6-4DDC-90F5-DCB4DB67DF8A}"/>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809372249"/>
      </p:ext>
    </p:extLst>
  </p:cSld>
  <p:clrMapOvr>
    <a:masterClrMapping/>
  </p:clrMapOvr>
  <p:transition spd="med">
    <p:dissolv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C5A1017-DD93-4D4E-BE93-30A1B0D2CB4C}"/>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3" name="页脚占位符 2">
            <a:extLst>
              <a:ext uri="{FF2B5EF4-FFF2-40B4-BE49-F238E27FC236}">
                <a16:creationId xmlns:a16="http://schemas.microsoft.com/office/drawing/2014/main" id="{4ADE874B-B36B-4AFF-953E-25760E6B6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56EADDB-861A-452F-AEEA-59B532356D6D}"/>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3845020640"/>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05/05/2023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7FA183-630C-40AD-85BD-8BC1419B74F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FBF088-B1CD-4EDE-886A-B1D004CAB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1067F9-7C3E-423E-8A33-4FBEC5AA3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D1016E-F403-4E55-BEA1-585ADEE1C637}"/>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05D91DCC-2A50-40D3-AF42-3C3FB5E73F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18DFCD-05D5-494E-821E-89D33D087E4A}"/>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799158215"/>
      </p:ext>
    </p:extLst>
  </p:cSld>
  <p:clrMapOvr>
    <a:masterClrMapping/>
  </p:clrMapOvr>
  <p:transition spd="med">
    <p:dissolv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55986-7877-42CD-A1D5-A2E882E84A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5262C6-72BE-474C-981D-8CFC72C63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B3D02E-1940-403D-80F4-090911D69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013E6DE-1E4E-43F1-B43D-B40BEF00A782}"/>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6" name="页脚占位符 5">
            <a:extLst>
              <a:ext uri="{FF2B5EF4-FFF2-40B4-BE49-F238E27FC236}">
                <a16:creationId xmlns:a16="http://schemas.microsoft.com/office/drawing/2014/main" id="{B7119EC0-FBFE-4A9D-8E79-C57563540E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509CED-ED73-4ED7-9632-64176BC37FC3}"/>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1533281256"/>
      </p:ext>
    </p:extLst>
  </p:cSld>
  <p:clrMapOvr>
    <a:masterClrMapping/>
  </p:clrMapOvr>
  <p:transition spd="med">
    <p:dissolv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2B2715-33FD-4A50-AAC0-CF70D4664A0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63FA54-9E61-45F3-8B2C-73DD096C78E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185B41-5636-496F-A5CF-CF53067823A5}"/>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988AA082-2188-42C4-815D-CBF9676967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D517A0-61D6-4DCF-9ACC-8939AB7CAF34}"/>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2140362408"/>
      </p:ext>
    </p:extLst>
  </p:cSld>
  <p:clrMapOvr>
    <a:masterClrMapping/>
  </p:clrMapOvr>
  <p:transition spd="med">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694206-5EF8-4DB3-A474-98ED35C1F5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BCECCB-B84C-4E2C-90C8-1FE9CF842F2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DC912F-2427-49A5-B457-2DDCD4995180}"/>
              </a:ext>
            </a:extLst>
          </p:cNvPr>
          <p:cNvSpPr>
            <a:spLocks noGrp="1"/>
          </p:cNvSpPr>
          <p:nvPr>
            <p:ph type="dt" sz="half" idx="10"/>
          </p:nvPr>
        </p:nvSpPr>
        <p:spPr/>
        <p:txBody>
          <a:bodyPr/>
          <a:lstStyle/>
          <a:p>
            <a:fld id="{8AC5EDB2-2432-4562-A07F-96DD67ADB98D}"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1CFAF7EF-7F7E-455A-9752-629B82DDB4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01CE35-84D6-4D79-A68F-CEFFE1C86970}"/>
              </a:ext>
            </a:extLst>
          </p:cNvPr>
          <p:cNvSpPr>
            <a:spLocks noGrp="1"/>
          </p:cNvSpPr>
          <p:nvPr>
            <p:ph type="sldNum" sz="quarter" idx="12"/>
          </p:nvPr>
        </p:nvSpPr>
        <p:spPr/>
        <p:txBody>
          <a:bodyPr/>
          <a:lstStyle/>
          <a:p>
            <a:fld id="{3EBA6181-1769-4B1D-B02E-B5069CD68A89}" type="slidenum">
              <a:rPr lang="zh-CN" altLang="en-US" smtClean="0"/>
              <a:t>‹#›</a:t>
            </a:fld>
            <a:endParaRPr lang="zh-CN" altLang="en-US"/>
          </a:p>
        </p:txBody>
      </p:sp>
    </p:spTree>
    <p:extLst>
      <p:ext uri="{BB962C8B-B14F-4D97-AF65-F5344CB8AC3E}">
        <p14:creationId xmlns:p14="http://schemas.microsoft.com/office/powerpoint/2010/main" val="563504803"/>
      </p:ext>
    </p:extLst>
  </p:cSld>
  <p:clrMapOvr>
    <a:masterClrMapping/>
  </p:clrMapOvr>
  <p:transition spd="med">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9529"/>
      </p:ext>
    </p:extLst>
  </p:cSld>
  <p:clrMapOvr>
    <a:masterClrMapping/>
  </p:clrMapOvr>
  <p:transition spd="med">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transition spd="med">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transition spd="med">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transition spd="med">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transition spd="med">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2023/5/5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45.jp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05/05/2023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31936-3BAE-42A5-A525-8A54F946F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B01E48-CE49-499F-B0A8-4D299469DC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53811-3B03-4B2E-8D96-CB68CA841E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D2666-0C40-4F71-A1CA-280D855EF60F}" type="datetimeFigureOut">
              <a:rPr lang="en-US" smtClean="0">
                <a:solidFill>
                  <a:prstClr val="black">
                    <a:tint val="75000"/>
                  </a:prstClr>
                </a:solidFill>
              </a:rPr>
              <a:pPr/>
              <a:t>05/05/2023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1968DF-6EF4-4388-9511-D6A827CBC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BA8E26-1812-460C-85D5-8714F9457A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37848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2023/5/5</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330981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2023/5/5</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35051773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med">
    <p:dissolv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2023/5/5</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0128184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4671DC-4077-4FC6-9574-841BC2E1D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90D53E0D-D05E-450E-A332-527C721C5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1B9E14D5-65BE-45C8-ADD2-0CC29D0A8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8AC5EDB2-2432-4562-A07F-96DD67ADB98D}" type="datetimeFigureOut">
              <a:rPr lang="zh-CN" altLang="en-US" smtClean="0"/>
              <a:pPr/>
              <a:t>2023/5/5</a:t>
            </a:fld>
            <a:endParaRPr lang="zh-CN" altLang="en-US" dirty="0"/>
          </a:p>
        </p:txBody>
      </p:sp>
      <p:sp>
        <p:nvSpPr>
          <p:cNvPr id="5" name="页脚占位符 4">
            <a:extLst>
              <a:ext uri="{FF2B5EF4-FFF2-40B4-BE49-F238E27FC236}">
                <a16:creationId xmlns:a16="http://schemas.microsoft.com/office/drawing/2014/main" id="{96146C09-A769-4DF6-9276-C88A3FF9E0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7DD58443-23D1-4E91-AD50-B9E3DCAC8F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EBA6181-1769-4B1D-B02E-B5069CD68A89}" type="slidenum">
              <a:rPr lang="zh-CN" altLang="en-US" smtClean="0"/>
              <a:pPr/>
              <a:t>‹#›</a:t>
            </a:fld>
            <a:endParaRPr lang="zh-CN" altLang="en-US" dirty="0"/>
          </a:p>
        </p:txBody>
      </p:sp>
    </p:spTree>
    <p:extLst>
      <p:ext uri="{BB962C8B-B14F-4D97-AF65-F5344CB8AC3E}">
        <p14:creationId xmlns:p14="http://schemas.microsoft.com/office/powerpoint/2010/main" val="358102219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2023/5/5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05/05/2023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transition spd="med">
    <p:dissolve/>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19.xml"/><Relationship Id="rId6"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3.xml"/><Relationship Id="rId1" Type="http://schemas.openxmlformats.org/officeDocument/2006/relationships/tags" Target="../tags/tag5.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67.xml"/><Relationship Id="rId5" Type="http://schemas.microsoft.com/office/2007/relationships/hdphoto" Target="../media/hdphoto2.wdp"/><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Tiếng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Việt</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2800767"/>
          </a:xfrm>
          <a:prstGeom prst="rect">
            <a:avLst/>
          </a:prstGeom>
          <a:noFill/>
        </p:spPr>
        <p:txBody>
          <a:bodyPr wrap="square" rtlCol="0">
            <a:spAutoFit/>
          </a:bodyPr>
          <a:lstStyle/>
          <a:p>
            <a:pPr algn="ctr"/>
            <a:r>
              <a:rPr lang="en-US" sz="8800"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88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a:r>
              <a:rPr lang="en-US" sz="8800"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Viết</a:t>
            </a:r>
            <a:endParaRPr lang="en-US" sz="88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07210216"/>
      </p:ext>
    </p:extLst>
  </p:cSld>
  <p:clrMapOvr>
    <a:masterClrMapping/>
  </p:clrMapOvr>
  <p:transitio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4637" y="1062126"/>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3" name="图片 4">
            <a:extLst>
              <a:ext uri="{FF2B5EF4-FFF2-40B4-BE49-F238E27FC236}">
                <a16:creationId xmlns:a16="http://schemas.microsoft.com/office/drawing/2014/main" id="{E79F877D-5681-4E56-85A3-BBE592E70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8465" y="3582331"/>
            <a:ext cx="4156354" cy="2770902"/>
          </a:xfrm>
          <a:prstGeom prst="rect">
            <a:avLst/>
          </a:prstGeom>
        </p:spPr>
      </p:pic>
      <p:sp>
        <p:nvSpPr>
          <p:cNvPr id="4" name="TextBox 3">
            <a:extLst>
              <a:ext uri="{FF2B5EF4-FFF2-40B4-BE49-F238E27FC236}">
                <a16:creationId xmlns:a16="http://schemas.microsoft.com/office/drawing/2014/main" id="{51DDA8F7-7ED7-4D25-A660-410D807175DE}"/>
              </a:ext>
            </a:extLst>
          </p:cNvPr>
          <p:cNvSpPr txBox="1"/>
          <p:nvPr/>
        </p:nvSpPr>
        <p:spPr>
          <a:xfrm>
            <a:off x="2567939" y="1062126"/>
            <a:ext cx="6026836" cy="923330"/>
          </a:xfrm>
          <a:prstGeom prst="rect">
            <a:avLst/>
          </a:prstGeom>
          <a:noFill/>
        </p:spPr>
        <p:txBody>
          <a:bodyPr wrap="square" rtlCol="0">
            <a:spAutoFit/>
          </a:bodyPr>
          <a:lstStyle/>
          <a:p>
            <a:pPr algn="ctr" defTabSz="1219170">
              <a:buClr>
                <a:srgbClr val="000000"/>
              </a:buClr>
              <a:defRPr/>
            </a:pPr>
            <a:r>
              <a:rPr lang="en-US" sz="5400" kern="0" dirty="0">
                <a:latin typeface="Times New Roman" pitchFamily="18" charset="0"/>
                <a:cs typeface="Times New Roman" pitchFamily="18" charset="0"/>
                <a:sym typeface="Arial"/>
              </a:rPr>
              <a:t>NGHE - VIẾT</a:t>
            </a:r>
          </a:p>
        </p:txBody>
      </p:sp>
      <p:sp>
        <p:nvSpPr>
          <p:cNvPr id="5" name="TextBox 4">
            <a:extLst>
              <a:ext uri="{FF2B5EF4-FFF2-40B4-BE49-F238E27FC236}">
                <a16:creationId xmlns:a16="http://schemas.microsoft.com/office/drawing/2014/main" id="{A4CE4702-2472-4749-A934-A5BE631A7262}"/>
              </a:ext>
            </a:extLst>
          </p:cNvPr>
          <p:cNvSpPr txBox="1"/>
          <p:nvPr/>
        </p:nvSpPr>
        <p:spPr>
          <a:xfrm>
            <a:off x="1963650" y="2139029"/>
            <a:ext cx="8477001" cy="646331"/>
          </a:xfrm>
          <a:prstGeom prst="rect">
            <a:avLst/>
          </a:prstGeom>
          <a:noFill/>
        </p:spPr>
        <p:txBody>
          <a:bodyPr wrap="none" rtlCol="0">
            <a:spAutoFit/>
          </a:bodyPr>
          <a:lstStyle/>
          <a:p>
            <a:pPr defTabSz="1219170">
              <a:buClr>
                <a:srgbClr val="000000"/>
              </a:buClr>
              <a:defRPr/>
            </a:pPr>
            <a:r>
              <a:rPr lang="vi-VN" sz="3600" b="1" kern="0" dirty="0">
                <a:solidFill>
                  <a:srgbClr val="17479D"/>
                </a:solidFill>
                <a:latin typeface="Times New Roman" pitchFamily="18" charset="0"/>
                <a:cs typeface="Times New Roman" pitchFamily="18" charset="0"/>
                <a:sym typeface="Arial"/>
              </a:rPr>
              <a:t>KHÁM PHÁ ĐÁY BIỂN Ở TRƯỜNG SA</a:t>
            </a:r>
            <a:endParaRPr lang="x-none" sz="3600" b="1" kern="0" dirty="0">
              <a:solidFill>
                <a:srgbClr val="17479D"/>
              </a:solidFill>
              <a:latin typeface="Times New Roman" pitchFamily="18" charset="0"/>
              <a:cs typeface="Times New Roman" pitchFamily="18" charset="0"/>
              <a:sym typeface="Arial"/>
            </a:endParaRPr>
          </a:p>
        </p:txBody>
      </p:sp>
      <p:sp>
        <p:nvSpPr>
          <p:cNvPr id="6" name="TextBox 5">
            <a:extLst>
              <a:ext uri="{FF2B5EF4-FFF2-40B4-BE49-F238E27FC236}">
                <a16:creationId xmlns:a16="http://schemas.microsoft.com/office/drawing/2014/main" id="{F104937C-E9A5-48FA-959C-D2DD50C641A7}"/>
              </a:ext>
            </a:extLst>
          </p:cNvPr>
          <p:cNvSpPr txBox="1"/>
          <p:nvPr/>
        </p:nvSpPr>
        <p:spPr>
          <a:xfrm>
            <a:off x="1496650" y="3102960"/>
            <a:ext cx="8437308" cy="661207"/>
          </a:xfrm>
          <a:prstGeom prst="rect">
            <a:avLst/>
          </a:prstGeom>
          <a:noFill/>
        </p:spPr>
        <p:txBody>
          <a:bodyPr wrap="square" rtlCol="0">
            <a:spAutoFit/>
          </a:bodyPr>
          <a:lstStyle/>
          <a:p>
            <a:pPr algn="just" defTabSz="1219170">
              <a:lnSpc>
                <a:spcPct val="150000"/>
              </a:lnSpc>
              <a:buClr>
                <a:srgbClr val="000000"/>
              </a:buClr>
              <a:defRPr/>
            </a:pPr>
            <a:r>
              <a:rPr lang="vi-VN" sz="2800" b="1" kern="0" dirty="0">
                <a:solidFill>
                  <a:srgbClr val="FFAB40">
                    <a:lumMod val="75000"/>
                  </a:srgbClr>
                </a:solidFill>
                <a:latin typeface="Times New Roman" pitchFamily="18" charset="0"/>
                <a:cs typeface="Times New Roman" pitchFamily="18" charset="0"/>
                <a:sym typeface="Arial"/>
              </a:rPr>
              <a:t>Nghe - viết</a:t>
            </a:r>
            <a:r>
              <a:rPr lang="en-US" sz="2800" b="1" kern="0" dirty="0">
                <a:solidFill>
                  <a:srgbClr val="FFAB40">
                    <a:lumMod val="75000"/>
                  </a:srgbClr>
                </a:solidFill>
                <a:latin typeface="Times New Roman" pitchFamily="18" charset="0"/>
                <a:cs typeface="Times New Roman" pitchFamily="18" charset="0"/>
                <a:sym typeface="Arial"/>
              </a:rPr>
              <a:t>: </a:t>
            </a:r>
            <a:r>
              <a:rPr lang="en-US" sz="2800" b="1" dirty="0">
                <a:solidFill>
                  <a:srgbClr val="FFAB40">
                    <a:lumMod val="75000"/>
                  </a:srgbClr>
                </a:solidFill>
                <a:latin typeface="Times New Roman" pitchFamily="18" charset="0"/>
                <a:cs typeface="Times New Roman" pitchFamily="18" charset="0"/>
              </a:rPr>
              <a:t>“</a:t>
            </a:r>
            <a:r>
              <a:rPr lang="vi-VN" sz="2800" b="1" dirty="0">
                <a:solidFill>
                  <a:srgbClr val="FFAB40">
                    <a:lumMod val="75000"/>
                  </a:srgbClr>
                </a:solidFill>
                <a:latin typeface="Times New Roman" pitchFamily="18" charset="0"/>
                <a:cs typeface="Times New Roman" pitchFamily="18" charset="0"/>
              </a:rPr>
              <a:t>Khám phá đáy biển ở Trường Sa”</a:t>
            </a:r>
            <a:endParaRPr lang="vi-VN" sz="2800" kern="0" dirty="0">
              <a:solidFill>
                <a:srgbClr val="FFAB40">
                  <a:lumMod val="75000"/>
                </a:srgbClr>
              </a:solidFill>
              <a:latin typeface="Times New Roman" pitchFamily="18" charset="0"/>
              <a:cs typeface="Times New Roman" pitchFamily="18" charset="0"/>
              <a:sym typeface="Arial"/>
            </a:endParaRPr>
          </a:p>
        </p:txBody>
      </p:sp>
      <p:pic>
        <p:nvPicPr>
          <p:cNvPr id="7" name="Picture 6">
            <a:extLst>
              <a:ext uri="{FF2B5EF4-FFF2-40B4-BE49-F238E27FC236}">
                <a16:creationId xmlns:a16="http://schemas.microsoft.com/office/drawing/2014/main" id="{D1D8CBEF-D492-4AA1-A0E6-BC6B233F8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724" y="3237000"/>
            <a:ext cx="406360" cy="384000"/>
          </a:xfrm>
          <a:prstGeom prst="rect">
            <a:avLst/>
          </a:prstGeom>
        </p:spPr>
      </p:pic>
      <p:pic>
        <p:nvPicPr>
          <p:cNvPr id="8" name="Picture 7">
            <a:extLst>
              <a:ext uri="{FF2B5EF4-FFF2-40B4-BE49-F238E27FC236}">
                <a16:creationId xmlns:a16="http://schemas.microsoft.com/office/drawing/2014/main" id="{84C253A0-6A0F-4E94-B927-E20AF9D2E811}"/>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1724" y="4285099"/>
            <a:ext cx="384000" cy="384000"/>
          </a:xfrm>
          <a:prstGeom prst="rect">
            <a:avLst/>
          </a:prstGeom>
        </p:spPr>
      </p:pic>
      <p:sp>
        <p:nvSpPr>
          <p:cNvPr id="9" name="TextBox 8">
            <a:extLst>
              <a:ext uri="{FF2B5EF4-FFF2-40B4-BE49-F238E27FC236}">
                <a16:creationId xmlns:a16="http://schemas.microsoft.com/office/drawing/2014/main" id="{C30C417B-FDB2-4640-8770-394944C8AD30}"/>
              </a:ext>
            </a:extLst>
          </p:cNvPr>
          <p:cNvSpPr txBox="1"/>
          <p:nvPr/>
        </p:nvSpPr>
        <p:spPr>
          <a:xfrm>
            <a:off x="1496650" y="4071060"/>
            <a:ext cx="8437308" cy="661207"/>
          </a:xfrm>
          <a:prstGeom prst="rect">
            <a:avLst/>
          </a:prstGeom>
          <a:noFill/>
        </p:spPr>
        <p:txBody>
          <a:bodyPr wrap="square" rtlCol="0">
            <a:spAutoFit/>
          </a:bodyPr>
          <a:lstStyle/>
          <a:p>
            <a:pPr algn="just" defTabSz="1219170">
              <a:lnSpc>
                <a:spcPct val="150000"/>
              </a:lnSpc>
              <a:buClr>
                <a:srgbClr val="000000"/>
              </a:buClr>
              <a:defRPr/>
            </a:pPr>
            <a:r>
              <a:rPr lang="vi-VN" sz="2800" b="1" kern="0" dirty="0">
                <a:solidFill>
                  <a:srgbClr val="FFAB40">
                    <a:lumMod val="75000"/>
                  </a:srgbClr>
                </a:solidFill>
                <a:latin typeface="Times New Roman" pitchFamily="18" charset="0"/>
                <a:cs typeface="Times New Roman" pitchFamily="18" charset="0"/>
                <a:sym typeface="Arial"/>
              </a:rPr>
              <a:t>Bài tập</a:t>
            </a:r>
            <a:r>
              <a:rPr lang="en-US" sz="2800" b="1" kern="0" dirty="0">
                <a:solidFill>
                  <a:srgbClr val="FFAB40">
                    <a:lumMod val="75000"/>
                  </a:srgbClr>
                </a:solidFill>
                <a:latin typeface="Times New Roman" pitchFamily="18" charset="0"/>
                <a:cs typeface="Times New Roman" pitchFamily="18" charset="0"/>
                <a:sym typeface="Arial"/>
              </a:rPr>
              <a:t> </a:t>
            </a:r>
            <a:r>
              <a:rPr lang="en-US" sz="2800" b="1" kern="0" dirty="0" err="1">
                <a:solidFill>
                  <a:srgbClr val="FFAB40">
                    <a:lumMod val="75000"/>
                  </a:srgbClr>
                </a:solidFill>
                <a:latin typeface="Times New Roman" pitchFamily="18" charset="0"/>
                <a:cs typeface="Times New Roman" pitchFamily="18" charset="0"/>
                <a:sym typeface="Arial"/>
              </a:rPr>
              <a:t>tự</a:t>
            </a:r>
            <a:r>
              <a:rPr lang="en-US" sz="2800" b="1" kern="0" dirty="0">
                <a:solidFill>
                  <a:srgbClr val="FFAB40">
                    <a:lumMod val="75000"/>
                  </a:srgbClr>
                </a:solidFill>
                <a:latin typeface="Times New Roman" pitchFamily="18" charset="0"/>
                <a:cs typeface="Times New Roman" pitchFamily="18" charset="0"/>
                <a:sym typeface="Arial"/>
              </a:rPr>
              <a:t> </a:t>
            </a:r>
            <a:r>
              <a:rPr lang="en-US" sz="2800" b="1" kern="0" dirty="0" err="1">
                <a:solidFill>
                  <a:srgbClr val="FFAB40">
                    <a:lumMod val="75000"/>
                  </a:srgbClr>
                </a:solidFill>
                <a:latin typeface="Times New Roman" pitchFamily="18" charset="0"/>
                <a:cs typeface="Times New Roman" pitchFamily="18" charset="0"/>
                <a:sym typeface="Arial"/>
              </a:rPr>
              <a:t>chọn</a:t>
            </a:r>
            <a:endParaRPr lang="vi-VN" sz="2800" kern="0" dirty="0">
              <a:solidFill>
                <a:srgbClr val="FFAB40">
                  <a:lumMod val="75000"/>
                </a:srgbClr>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741173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TextBox 4">
            <a:extLst>
              <a:ext uri="{FF2B5EF4-FFF2-40B4-BE49-F238E27FC236}">
                <a16:creationId xmlns:a16="http://schemas.microsoft.com/office/drawing/2014/main" id="{C4307515-D131-4B09-9B54-C113D9357437}"/>
              </a:ext>
            </a:extLst>
          </p:cNvPr>
          <p:cNvSpPr txBox="1"/>
          <p:nvPr/>
        </p:nvSpPr>
        <p:spPr>
          <a:xfrm>
            <a:off x="5014794" y="-172924"/>
            <a:ext cx="2371545" cy="809965"/>
          </a:xfrm>
          <a:prstGeom prst="rect">
            <a:avLst/>
          </a:prstGeom>
          <a:noFill/>
        </p:spPr>
        <p:txBody>
          <a:bodyPr wrap="square" rtlCol="0">
            <a:spAutoFit/>
          </a:bodyPr>
          <a:lstStyle/>
          <a:p>
            <a:pPr algn="just" defTabSz="1219170">
              <a:lnSpc>
                <a:spcPct val="150000"/>
              </a:lnSpc>
              <a:buClr>
                <a:srgbClr val="000000"/>
              </a:buClr>
              <a:defRPr/>
            </a:pPr>
            <a:r>
              <a:rPr lang="vi-VN" sz="3600" b="1" kern="0" dirty="0">
                <a:solidFill>
                  <a:schemeClr val="bg1"/>
                </a:solidFill>
                <a:latin typeface="+mj-lt"/>
                <a:cs typeface="Arial"/>
                <a:sym typeface="Arial"/>
              </a:rPr>
              <a:t>Nghe - viết</a:t>
            </a:r>
            <a:endParaRPr lang="vi-VN" sz="3600" kern="0" dirty="0">
              <a:solidFill>
                <a:schemeClr val="bg1"/>
              </a:solidFill>
              <a:latin typeface="+mj-lt"/>
              <a:cs typeface="Arial"/>
              <a:sym typeface="Arial"/>
            </a:endParaRPr>
          </a:p>
        </p:txBody>
      </p:sp>
      <p:pic>
        <p:nvPicPr>
          <p:cNvPr id="6" name="Picture 5">
            <a:extLst>
              <a:ext uri="{FF2B5EF4-FFF2-40B4-BE49-F238E27FC236}">
                <a16:creationId xmlns:a16="http://schemas.microsoft.com/office/drawing/2014/main" id="{D50CE688-A414-49E4-A506-0865404F9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913" y="131850"/>
            <a:ext cx="406360" cy="384000"/>
          </a:xfrm>
          <a:prstGeom prst="rect">
            <a:avLst/>
          </a:prstGeom>
        </p:spPr>
      </p:pic>
      <p:sp>
        <p:nvSpPr>
          <p:cNvPr id="7" name="Rectangle 6">
            <a:extLst>
              <a:ext uri="{FF2B5EF4-FFF2-40B4-BE49-F238E27FC236}">
                <a16:creationId xmlns:a16="http://schemas.microsoft.com/office/drawing/2014/main" id="{2BF83B13-DA21-4281-A95A-0EB3CD7BDD27}"/>
              </a:ext>
            </a:extLst>
          </p:cNvPr>
          <p:cNvSpPr/>
          <p:nvPr/>
        </p:nvSpPr>
        <p:spPr>
          <a:xfrm>
            <a:off x="2725640" y="1410401"/>
            <a:ext cx="7077450" cy="646331"/>
          </a:xfrm>
          <a:prstGeom prst="rect">
            <a:avLst/>
          </a:prstGeom>
        </p:spPr>
        <p:txBody>
          <a:bodyPr wrap="none">
            <a:spAutoFit/>
          </a:bodyPr>
          <a:lstStyle/>
          <a:p>
            <a:r>
              <a:rPr lang="vi-VN" sz="3600" b="1" dirty="0">
                <a:solidFill>
                  <a:srgbClr val="0070C0"/>
                </a:solidFill>
                <a:latin typeface="HP001 4 hàng" pitchFamily="34" charset="-93"/>
              </a:rPr>
              <a:t>Khám phá đáy biển ở Trường Sa</a:t>
            </a:r>
          </a:p>
        </p:txBody>
      </p:sp>
      <p:sp>
        <p:nvSpPr>
          <p:cNvPr id="8" name="Rectangle 7">
            <a:extLst>
              <a:ext uri="{FF2B5EF4-FFF2-40B4-BE49-F238E27FC236}">
                <a16:creationId xmlns:a16="http://schemas.microsoft.com/office/drawing/2014/main" id="{818F982A-24BE-4FF8-9BAA-76B9FC312162}"/>
              </a:ext>
            </a:extLst>
          </p:cNvPr>
          <p:cNvSpPr/>
          <p:nvPr/>
        </p:nvSpPr>
        <p:spPr>
          <a:xfrm>
            <a:off x="1784800" y="2042140"/>
            <a:ext cx="8622399" cy="3785652"/>
          </a:xfrm>
          <a:prstGeom prst="rect">
            <a:avLst/>
          </a:prstGeom>
        </p:spPr>
        <p:txBody>
          <a:bodyPr wrap="square">
            <a:spAutoFit/>
          </a:bodyPr>
          <a:lstStyle/>
          <a:p>
            <a:pPr indent="230394" algn="just">
              <a:lnSpc>
                <a:spcPct val="150000"/>
              </a:lnSpc>
            </a:pPr>
            <a:r>
              <a:rPr lang="vi-VN" sz="3200" dirty="0">
                <a:latin typeface="HP001 4 hàng" pitchFamily="34" charset="-93"/>
                <a:cs typeface="Times New Roman" pitchFamily="18" charset="0"/>
              </a:rPr>
              <a:t> Biển ở Trường Sa có những loài cá </a:t>
            </a:r>
            <a:r>
              <a:rPr lang="vi-VN" sz="3200">
                <a:latin typeface="HP001 4 hàng" pitchFamily="34" charset="-93"/>
                <a:cs typeface="Times New Roman" pitchFamily="18" charset="0"/>
              </a:rPr>
              <a:t>đẹp ǟực </a:t>
            </a:r>
            <a:r>
              <a:rPr lang="vi-VN" sz="3200" dirty="0">
                <a:latin typeface="HP001 4 hàng" pitchFamily="34" charset="-93"/>
                <a:cs typeface="Times New Roman" pitchFamily="18" charset="0"/>
              </a:rPr>
              <a:t>ǟỡ và lạ mắt. Từng đàn cá đủ màu sắc, dày đặc đến hàng trăm con tạo nên một tấm thảm hoa di động. Những vỉa san hô chạy dài từ chân mỗi đảo xuống sâu dần dưới đáy biển.</a:t>
            </a:r>
          </a:p>
        </p:txBody>
      </p:sp>
    </p:spTree>
    <p:extLst>
      <p:ext uri="{BB962C8B-B14F-4D97-AF65-F5344CB8AC3E}">
        <p14:creationId xmlns:p14="http://schemas.microsoft.com/office/powerpoint/2010/main" val="3952442024"/>
      </p:ext>
    </p:extLst>
  </p:cSld>
  <p:clrMapOvr>
    <a:masterClrMapping/>
  </p:clrMapOvr>
  <p:transition spd="med">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6413" y="817080"/>
            <a:ext cx="7479173" cy="5223840"/>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6" name="TextBox 5">
            <a:extLst>
              <a:ext uri="{FF2B5EF4-FFF2-40B4-BE49-F238E27FC236}">
                <a16:creationId xmlns:a16="http://schemas.microsoft.com/office/drawing/2014/main" id="{B56E8363-FCB5-457F-9FFC-62BDEA3FF7A8}"/>
              </a:ext>
            </a:extLst>
          </p:cNvPr>
          <p:cNvSpPr txBox="1"/>
          <p:nvPr/>
        </p:nvSpPr>
        <p:spPr>
          <a:xfrm>
            <a:off x="2681150" y="4526634"/>
            <a:ext cx="7154436" cy="730200"/>
          </a:xfrm>
          <a:prstGeom prst="rect">
            <a:avLst/>
          </a:prstGeom>
          <a:noFill/>
        </p:spPr>
        <p:txBody>
          <a:bodyPr wrap="square" rtlCol="0">
            <a:spAutoFit/>
          </a:bodyPr>
          <a:lstStyle/>
          <a:p>
            <a:pPr algn="ctr" defTabSz="1219170">
              <a:lnSpc>
                <a:spcPct val="150000"/>
              </a:lnSpc>
              <a:buClr>
                <a:srgbClr val="000000"/>
              </a:buClr>
              <a:defRPr/>
            </a:pPr>
            <a:r>
              <a:rPr lang="vi-VN" sz="3200" b="1" kern="0" dirty="0">
                <a:solidFill>
                  <a:srgbClr val="0070C0"/>
                </a:solidFill>
                <a:latin typeface="+mj-lt"/>
                <a:cs typeface="Arial"/>
                <a:sym typeface="Arial"/>
              </a:rPr>
              <a:t>Học sinh viết bài vào vở ô li</a:t>
            </a:r>
            <a:endParaRPr lang="en-US" sz="3200" b="1" kern="0" dirty="0">
              <a:solidFill>
                <a:srgbClr val="0070C0"/>
              </a:solidFill>
              <a:latin typeface="+mj-lt"/>
              <a:cs typeface="Arial"/>
              <a:sym typeface="Arial"/>
            </a:endParaRPr>
          </a:p>
        </p:txBody>
      </p:sp>
      <p:sp>
        <p:nvSpPr>
          <p:cNvPr id="7" name="TextBox 6">
            <a:extLst>
              <a:ext uri="{FF2B5EF4-FFF2-40B4-BE49-F238E27FC236}">
                <a16:creationId xmlns:a16="http://schemas.microsoft.com/office/drawing/2014/main" id="{34C38226-9748-45A7-A8B6-F719C1807F2F}"/>
              </a:ext>
            </a:extLst>
          </p:cNvPr>
          <p:cNvSpPr txBox="1"/>
          <p:nvPr/>
        </p:nvSpPr>
        <p:spPr>
          <a:xfrm>
            <a:off x="3244950" y="3696174"/>
            <a:ext cx="6026836" cy="830997"/>
          </a:xfrm>
          <a:prstGeom prst="rect">
            <a:avLst/>
          </a:prstGeom>
          <a:noFill/>
        </p:spPr>
        <p:txBody>
          <a:bodyPr wrap="square" rtlCol="0">
            <a:spAutoFit/>
          </a:bodyPr>
          <a:lstStyle/>
          <a:p>
            <a:pPr algn="ctr" defTabSz="1219170">
              <a:buClr>
                <a:srgbClr val="000000"/>
              </a:buClr>
              <a:defRPr/>
            </a:pPr>
            <a:r>
              <a:rPr lang="vi-VN" sz="4800" kern="0" dirty="0">
                <a:latin typeface="+mj-lt"/>
                <a:cs typeface="Arial"/>
                <a:sym typeface="Arial"/>
              </a:rPr>
              <a:t>VIẾT BÀI</a:t>
            </a:r>
            <a:endParaRPr lang="en-US" sz="4800" kern="0" dirty="0">
              <a:latin typeface="+mj-lt"/>
              <a:cs typeface="Arial"/>
              <a:sym typeface="Arial"/>
            </a:endParaRPr>
          </a:p>
        </p:txBody>
      </p:sp>
    </p:spTree>
    <p:extLst>
      <p:ext uri="{BB962C8B-B14F-4D97-AF65-F5344CB8AC3E}">
        <p14:creationId xmlns:p14="http://schemas.microsoft.com/office/powerpoint/2010/main" val="351582794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93"/>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P001 4H" panose="020B0603050302020204" pitchFamily="34" charset="0"/>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247414"/>
            <a:ext cx="2667636" cy="592470"/>
          </a:xfrm>
          <a:prstGeom prst="rect">
            <a:avLst/>
          </a:prstGeom>
          <a:noFill/>
        </p:spPr>
        <p:txBody>
          <a:bodyPr wrap="square">
            <a:spAutoFit/>
          </a:bodyPr>
          <a:lstStyle/>
          <a:p>
            <a:pPr fontAlgn="base">
              <a:lnSpc>
                <a:spcPct val="125000"/>
              </a:lnSpc>
              <a:spcBef>
                <a:spcPct val="0"/>
              </a:spcBef>
              <a:spcAft>
                <a:spcPct val="0"/>
              </a:spcAft>
              <a:defRPr/>
            </a:pPr>
            <a:r>
              <a:rPr lang="en-US" sz="2600" b="1" dirty="0">
                <a:solidFill>
                  <a:srgbClr val="000000">
                    <a:lumMod val="95000"/>
                    <a:lumOff val="5000"/>
                  </a:srgbClr>
                </a:solidFill>
                <a:latin typeface="HP001 4H" panose="020B0603050302020204" pitchFamily="34" charset="0"/>
                <a:cs typeface="Times New Roman"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324" y="-251445"/>
            <a:ext cx="10774629" cy="7109445"/>
          </a:xfrm>
          <a:prstGeom prst="rect">
            <a:avLst/>
          </a:prstGeom>
        </p:spPr>
      </p:pic>
      <p:sp>
        <p:nvSpPr>
          <p:cNvPr id="14" name="Rounded Rectangle 13"/>
          <p:cNvSpPr/>
          <p:nvPr/>
        </p:nvSpPr>
        <p:spPr>
          <a:xfrm>
            <a:off x="265759" y="1306560"/>
            <a:ext cx="1199150" cy="14135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HP001 4H" panose="020B0603050302020204" pitchFamily="34" charset="0"/>
            </a:endParaRPr>
          </a:p>
        </p:txBody>
      </p:sp>
      <p:sp>
        <p:nvSpPr>
          <p:cNvPr id="15" name="TextBox 14"/>
          <p:cNvSpPr txBox="1"/>
          <p:nvPr/>
        </p:nvSpPr>
        <p:spPr>
          <a:xfrm>
            <a:off x="340409" y="1433870"/>
            <a:ext cx="1175430" cy="1384995"/>
          </a:xfrm>
          <a:prstGeom prst="rect">
            <a:avLst/>
          </a:prstGeom>
          <a:noFill/>
        </p:spPr>
        <p:txBody>
          <a:bodyPr wrap="square" rtlCol="0">
            <a:spAutoFit/>
          </a:bodyPr>
          <a:lstStyle/>
          <a:p>
            <a:pPr>
              <a:defRPr/>
            </a:pPr>
            <a:r>
              <a:rPr lang="en-US" sz="2800" b="1" dirty="0" err="1">
                <a:solidFill>
                  <a:srgbClr val="FF0000"/>
                </a:solidFill>
                <a:latin typeface="HP001 4H" panose="020B0603050302020204" pitchFamily="34" charset="0"/>
                <a:cs typeface="Times New Roman" panose="02020603050405020304" pitchFamily="18" charset="0"/>
              </a:rPr>
              <a:t>Vở</a:t>
            </a:r>
            <a:endParaRPr lang="en-US" sz="2800" b="1" dirty="0">
              <a:solidFill>
                <a:srgbClr val="FF0000"/>
              </a:solidFill>
              <a:latin typeface="HP001 4H" panose="020B0603050302020204" pitchFamily="34" charset="0"/>
              <a:cs typeface="Times New Roman" panose="02020603050405020304" pitchFamily="18" charset="0"/>
            </a:endParaRPr>
          </a:p>
          <a:p>
            <a:pPr>
              <a:defRPr/>
            </a:pPr>
            <a:r>
              <a:rPr lang="en-US" sz="2800" b="1" dirty="0" err="1">
                <a:solidFill>
                  <a:srgbClr val="FF0000"/>
                </a:solidFill>
                <a:latin typeface="HP001 4H" panose="020B0603050302020204" pitchFamily="34" charset="0"/>
                <a:cs typeface="Times New Roman" panose="02020603050405020304" pitchFamily="18" charset="0"/>
              </a:rPr>
              <a:t>Tiếng</a:t>
            </a:r>
            <a:r>
              <a:rPr lang="en-US" sz="2800" b="1" dirty="0">
                <a:solidFill>
                  <a:srgbClr val="FF0000"/>
                </a:solidFill>
                <a:latin typeface="HP001 4H" panose="020B0603050302020204" pitchFamily="34" charset="0"/>
                <a:cs typeface="Times New Roman" panose="02020603050405020304" pitchFamily="18" charset="0"/>
              </a:rPr>
              <a:t> </a:t>
            </a:r>
            <a:r>
              <a:rPr lang="en-US" sz="2800" b="1" dirty="0" err="1">
                <a:solidFill>
                  <a:srgbClr val="FF0000"/>
                </a:solidFill>
                <a:latin typeface="HP001 4H" panose="020B0603050302020204" pitchFamily="34" charset="0"/>
                <a:cs typeface="Times New Roman" panose="02020603050405020304" pitchFamily="18" charset="0"/>
              </a:rPr>
              <a:t>Việt</a:t>
            </a:r>
            <a:endParaRPr lang="en-US" sz="2800" b="1" dirty="0">
              <a:solidFill>
                <a:srgbClr val="FF0000"/>
              </a:solidFill>
              <a:latin typeface="HP001 4H" panose="020B0603050302020204" pitchFamily="34" charset="0"/>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471492" y="769472"/>
            <a:ext cx="3378632" cy="615489"/>
          </a:xfrm>
          <a:prstGeom prst="rect">
            <a:avLst/>
          </a:prstGeom>
          <a:noFill/>
        </p:spPr>
        <p:txBody>
          <a:bodyPr wrap="square" lIns="121855" tIns="60928" rIns="121855" bIns="60928" rtlCol="0">
            <a:spAutoFit/>
          </a:bodyPr>
          <a:lstStyle/>
          <a:p>
            <a:r>
              <a:rPr lang="en-US" sz="3200" b="1">
                <a:solidFill>
                  <a:prstClr val="black"/>
                </a:solidFill>
                <a:latin typeface="HP001 4H" panose="020B0603050302020204" pitchFamily="34" charset="0"/>
                <a:ea typeface="Arial-Rounded" panose="020B0500000000000000" pitchFamily="34" charset="0"/>
                <a:cs typeface="Arial-Rounded" panose="020B0500000000000000" pitchFamily="34" charset="0"/>
              </a:rPr>
              <a:t> </a:t>
            </a:r>
            <a:r>
              <a:rPr lang="en-US" sz="3200" b="1" smtClean="0">
                <a:solidFill>
                  <a:prstClr val="black"/>
                </a:solidFill>
                <a:latin typeface="HP001 4H" panose="020B0603050302020204" pitchFamily="34" charset="0"/>
                <a:ea typeface="Arial-Rounded" panose="020B0500000000000000" pitchFamily="34" charset="0"/>
                <a:cs typeface="Arial-Rounded" panose="020B0500000000000000" pitchFamily="34" charset="0"/>
              </a:rPr>
              <a:t>Tiếng Việt</a:t>
            </a:r>
            <a:endParaRPr lang="en-US" sz="3200" b="1" dirty="0" smtClean="0">
              <a:solidFill>
                <a:prstClr val="black"/>
              </a:solidFill>
              <a:latin typeface="HP001 4H" panose="020B0603050302020204"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2640946" y="1396391"/>
            <a:ext cx="8894560" cy="615489"/>
          </a:xfrm>
          <a:prstGeom prst="rect">
            <a:avLst/>
          </a:prstGeom>
          <a:noFill/>
        </p:spPr>
        <p:txBody>
          <a:bodyPr wrap="square" lIns="121855" tIns="60928" rIns="121855" bIns="60928" rtlCol="0">
            <a:spAutoFit/>
          </a:bodyPr>
          <a:lstStyle/>
          <a:p>
            <a:r>
              <a:rPr lang="en-US" sz="3200" b="1" dirty="0">
                <a:solidFill>
                  <a:srgbClr val="FF0000"/>
                </a:solidFill>
                <a:latin typeface="HP001 4H" panose="020B0603050302020204" pitchFamily="34" charset="0"/>
                <a:ea typeface="Arial-Rounded" panose="020B0500000000000000" pitchFamily="34" charset="0"/>
                <a:cs typeface="Arial-Rounded" panose="020B0500000000000000" pitchFamily="34" charset="0"/>
              </a:rPr>
              <a:t> </a:t>
            </a:r>
            <a:r>
              <a:rPr lang="en-US" sz="3200" b="1" dirty="0" err="1"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Nghe</a:t>
            </a:r>
            <a:r>
              <a:rPr lang="en-US" sz="3200" b="1" dirty="0"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 – </a:t>
            </a:r>
            <a:r>
              <a:rPr lang="en-US" sz="3200" b="1" dirty="0" err="1"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viết</a:t>
            </a:r>
            <a:r>
              <a:rPr lang="en-US" sz="3200" b="1" dirty="0"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 </a:t>
            </a:r>
            <a:r>
              <a:rPr lang="en-US" sz="3200" b="1" dirty="0" err="1"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Khám</a:t>
            </a:r>
            <a:r>
              <a:rPr lang="en-US" sz="3200" b="1" dirty="0"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 </a:t>
            </a:r>
            <a:r>
              <a:rPr lang="en-US" sz="3200" b="1" dirty="0" err="1"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phá</a:t>
            </a:r>
            <a:r>
              <a:rPr lang="en-US" sz="3200" b="1" dirty="0"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 </a:t>
            </a:r>
            <a:r>
              <a:rPr lang="en-US" sz="3200" b="1" dirty="0" err="1"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đáy</a:t>
            </a:r>
            <a:r>
              <a:rPr lang="en-US" sz="3200" b="1" dirty="0"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 </a:t>
            </a:r>
            <a:r>
              <a:rPr lang="en-US" sz="3200" b="1" dirty="0" err="1"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biển</a:t>
            </a:r>
            <a:r>
              <a:rPr lang="en-US" sz="3200" b="1" dirty="0"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 ở </a:t>
            </a:r>
            <a:r>
              <a:rPr lang="en-US" sz="3200" b="1" dirty="0" err="1"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Trường</a:t>
            </a:r>
            <a:r>
              <a:rPr lang="en-US" sz="3200" b="1" dirty="0" smtClean="0">
                <a:solidFill>
                  <a:srgbClr val="FF0000"/>
                </a:solidFill>
                <a:latin typeface="HP001 4H" panose="020B0603050302020204" pitchFamily="34" charset="0"/>
                <a:ea typeface="Arial-Rounded" panose="020B0500000000000000" pitchFamily="34" charset="0"/>
                <a:cs typeface="Arial-Rounded" panose="020B0500000000000000" pitchFamily="34" charset="0"/>
              </a:rPr>
              <a:t> Sa</a:t>
            </a:r>
          </a:p>
        </p:txBody>
      </p:sp>
      <p:sp>
        <p:nvSpPr>
          <p:cNvPr id="21" name="TextBox 20"/>
          <p:cNvSpPr txBox="1"/>
          <p:nvPr/>
        </p:nvSpPr>
        <p:spPr>
          <a:xfrm>
            <a:off x="2338752" y="27296"/>
            <a:ext cx="8346637" cy="707886"/>
          </a:xfrm>
          <a:prstGeom prst="rect">
            <a:avLst/>
          </a:prstGeom>
          <a:noFill/>
        </p:spPr>
        <p:txBody>
          <a:bodyPr wrap="square">
            <a:spAutoFit/>
          </a:bodyPr>
          <a:lstStyle/>
          <a:p>
            <a:pPr fontAlgn="base">
              <a:lnSpc>
                <a:spcPct val="125000"/>
              </a:lnSpc>
              <a:spcBef>
                <a:spcPct val="0"/>
              </a:spcBef>
              <a:spcAft>
                <a:spcPct val="0"/>
              </a:spcAft>
              <a:defRPr/>
            </a:pPr>
            <a:r>
              <a:rPr lang="en-US" sz="3200" b="1" dirty="0">
                <a:solidFill>
                  <a:prstClr val="white">
                    <a:lumMod val="10000"/>
                  </a:prstClr>
                </a:solidFill>
                <a:latin typeface="HP001 4H" panose="020B0603050302020204" pitchFamily="34" charset="0"/>
                <a:cs typeface="Times New Roman" pitchFamily="18" charset="0"/>
              </a:rPr>
              <a:t>    </a:t>
            </a:r>
            <a:r>
              <a:rPr lang="en-US" sz="3200" b="1" dirty="0" err="1" smtClean="0">
                <a:solidFill>
                  <a:prstClr val="white">
                    <a:lumMod val="10000"/>
                  </a:prstClr>
                </a:solidFill>
                <a:latin typeface="HP001 4H" panose="020B0603050302020204" pitchFamily="34" charset="0"/>
                <a:cs typeface="Times New Roman" pitchFamily="18" charset="0"/>
              </a:rPr>
              <a:t>Thứ</a:t>
            </a:r>
            <a:r>
              <a:rPr lang="en-US" sz="3200" b="1" dirty="0" smtClean="0">
                <a:solidFill>
                  <a:prstClr val="white">
                    <a:lumMod val="10000"/>
                  </a:prstClr>
                </a:solidFill>
                <a:latin typeface="HP001 4H" panose="020B0603050302020204" pitchFamily="34" charset="0"/>
                <a:cs typeface="Times New Roman" pitchFamily="18" charset="0"/>
              </a:rPr>
              <a:t> </a:t>
            </a:r>
            <a:r>
              <a:rPr lang="en-US" sz="3200" b="1" dirty="0" err="1" smtClean="0">
                <a:solidFill>
                  <a:prstClr val="white">
                    <a:lumMod val="10000"/>
                  </a:prstClr>
                </a:solidFill>
                <a:latin typeface="HP001 4H" panose="020B0603050302020204" pitchFamily="34" charset="0"/>
                <a:cs typeface="Times New Roman" pitchFamily="18" charset="0"/>
              </a:rPr>
              <a:t>Năm</a:t>
            </a:r>
            <a:r>
              <a:rPr lang="en-US" sz="3200" b="1" dirty="0" smtClean="0">
                <a:solidFill>
                  <a:prstClr val="white">
                    <a:lumMod val="10000"/>
                  </a:prstClr>
                </a:solidFill>
                <a:latin typeface="HP001 4H" panose="020B0603050302020204" pitchFamily="34" charset="0"/>
                <a:cs typeface="Times New Roman" pitchFamily="18" charset="0"/>
              </a:rPr>
              <a:t> </a:t>
            </a:r>
            <a:r>
              <a:rPr lang="en-US" sz="3200" b="1" dirty="0" err="1" smtClean="0">
                <a:solidFill>
                  <a:prstClr val="white">
                    <a:lumMod val="10000"/>
                  </a:prstClr>
                </a:solidFill>
                <a:latin typeface="HP001 4H" panose="020B0603050302020204" pitchFamily="34" charset="0"/>
                <a:cs typeface="Times New Roman" pitchFamily="18" charset="0"/>
              </a:rPr>
              <a:t>ngày</a:t>
            </a:r>
            <a:r>
              <a:rPr lang="en-US" sz="3200" b="1" dirty="0" smtClean="0">
                <a:solidFill>
                  <a:prstClr val="white">
                    <a:lumMod val="10000"/>
                  </a:prstClr>
                </a:solidFill>
                <a:latin typeface="HP001 4H" panose="020B0603050302020204" pitchFamily="34" charset="0"/>
                <a:cs typeface="Times New Roman" pitchFamily="18" charset="0"/>
              </a:rPr>
              <a:t> </a:t>
            </a:r>
            <a:r>
              <a:rPr lang="en-US" sz="3200" b="1" dirty="0" smtClean="0">
                <a:solidFill>
                  <a:prstClr val="white">
                    <a:lumMod val="10000"/>
                  </a:prstClr>
                </a:solidFill>
                <a:latin typeface="HP001 4H" panose="020B0603050302020204" pitchFamily="34" charset="0"/>
                <a:cs typeface="Times New Roman" pitchFamily="18" charset="0"/>
              </a:rPr>
              <a:t>11 </a:t>
            </a:r>
            <a:r>
              <a:rPr lang="en-US" sz="3200" b="1" dirty="0" err="1">
                <a:solidFill>
                  <a:prstClr val="white">
                    <a:lumMod val="10000"/>
                  </a:prstClr>
                </a:solidFill>
                <a:latin typeface="HP001 4H" panose="020B0603050302020204" pitchFamily="34" charset="0"/>
                <a:cs typeface="Times New Roman" pitchFamily="18" charset="0"/>
              </a:rPr>
              <a:t>tháng</a:t>
            </a:r>
            <a:r>
              <a:rPr lang="en-US" sz="3200" b="1" dirty="0">
                <a:solidFill>
                  <a:prstClr val="white">
                    <a:lumMod val="10000"/>
                  </a:prstClr>
                </a:solidFill>
                <a:latin typeface="HP001 4H" panose="020B0603050302020204" pitchFamily="34" charset="0"/>
                <a:cs typeface="Times New Roman" pitchFamily="18" charset="0"/>
              </a:rPr>
              <a:t> </a:t>
            </a:r>
            <a:r>
              <a:rPr lang="en-US" sz="3200" b="1" dirty="0" smtClean="0">
                <a:solidFill>
                  <a:prstClr val="white">
                    <a:lumMod val="10000"/>
                  </a:prstClr>
                </a:solidFill>
                <a:latin typeface="HP001 4H" panose="020B0603050302020204" pitchFamily="34" charset="0"/>
                <a:cs typeface="Times New Roman" pitchFamily="18" charset="0"/>
              </a:rPr>
              <a:t>5 </a:t>
            </a:r>
            <a:r>
              <a:rPr lang="en-US" sz="3200" b="1" dirty="0" err="1">
                <a:solidFill>
                  <a:prstClr val="white">
                    <a:lumMod val="10000"/>
                  </a:prstClr>
                </a:solidFill>
                <a:latin typeface="HP001 4H" panose="020B0603050302020204" pitchFamily="34" charset="0"/>
                <a:cs typeface="Times New Roman" pitchFamily="18" charset="0"/>
              </a:rPr>
              <a:t>năm</a:t>
            </a:r>
            <a:r>
              <a:rPr lang="en-US" sz="3200" b="1" dirty="0">
                <a:solidFill>
                  <a:prstClr val="white">
                    <a:lumMod val="10000"/>
                  </a:prstClr>
                </a:solidFill>
                <a:latin typeface="HP001 4H" panose="020B0603050302020204" pitchFamily="34" charset="0"/>
                <a:cs typeface="Times New Roman" pitchFamily="18" charset="0"/>
              </a:rPr>
              <a:t> </a:t>
            </a:r>
            <a:r>
              <a:rPr lang="en-US" sz="3200" b="1" dirty="0" smtClean="0">
                <a:solidFill>
                  <a:prstClr val="white">
                    <a:lumMod val="10000"/>
                  </a:prstClr>
                </a:solidFill>
                <a:latin typeface="HP001 4H" panose="020B0603050302020204" pitchFamily="34" charset="0"/>
                <a:cs typeface="Times New Roman" pitchFamily="18" charset="0"/>
              </a:rPr>
              <a:t>2023</a:t>
            </a:r>
            <a:endParaRPr lang="en-US" sz="3200" b="1" dirty="0">
              <a:solidFill>
                <a:prstClr val="white">
                  <a:lumMod val="10000"/>
                </a:prstClr>
              </a:solidFill>
              <a:latin typeface="HP001 4H" panose="020B0603050302020204" pitchFamily="34" charset="0"/>
              <a:cs typeface="Times New Roman" pitchFamily="18" charset="0"/>
            </a:endParaRPr>
          </a:p>
        </p:txBody>
      </p:sp>
      <p:sp>
        <p:nvSpPr>
          <p:cNvPr id="22" name="TextBox 21">
            <a:extLst>
              <a:ext uri="{FF2B5EF4-FFF2-40B4-BE49-F238E27FC236}">
                <a16:creationId xmlns:a16="http://schemas.microsoft.com/office/drawing/2014/main" id="{C6A8ACF9-A3CB-42DE-8673-F52D40C92D57}"/>
              </a:ext>
            </a:extLst>
          </p:cNvPr>
          <p:cNvSpPr txBox="1"/>
          <p:nvPr/>
        </p:nvSpPr>
        <p:spPr>
          <a:xfrm>
            <a:off x="2116601" y="1787067"/>
            <a:ext cx="10347386" cy="830997"/>
          </a:xfrm>
          <a:prstGeom prst="rect">
            <a:avLst/>
          </a:prstGeom>
          <a:noFill/>
        </p:spPr>
        <p:txBody>
          <a:bodyPr wrap="square" rtlCol="0">
            <a:spAutoFit/>
          </a:bodyPr>
          <a:lstStyle/>
          <a:p>
            <a:pPr algn="ctr">
              <a:lnSpc>
                <a:spcPct val="150000"/>
              </a:lnSpc>
            </a:pPr>
            <a:r>
              <a:rPr lang="vi-VN" sz="3200">
                <a:latin typeface="HP001 4H" panose="020B0603050302020204" pitchFamily="34" charset="0"/>
                <a:cs typeface="Times New Roman" pitchFamily="18" charset="0"/>
              </a:rPr>
              <a:t>Biển ở Trường Sa có những loài cá đẹp ǟực ǟỡ và </a:t>
            </a:r>
            <a:endParaRPr lang="vi-VN" sz="3200" dirty="0">
              <a:solidFill>
                <a:prstClr val="black"/>
              </a:solidFill>
              <a:latin typeface="HP001 4H" panose="020B0603050302020204" pitchFamily="34" charset="0"/>
            </a:endParaRPr>
          </a:p>
        </p:txBody>
      </p:sp>
      <p:sp>
        <p:nvSpPr>
          <p:cNvPr id="5" name="Rectangle 4"/>
          <p:cNvSpPr/>
          <p:nvPr/>
        </p:nvSpPr>
        <p:spPr>
          <a:xfrm>
            <a:off x="1898507" y="2403085"/>
            <a:ext cx="10364504" cy="830997"/>
          </a:xfrm>
          <a:prstGeom prst="rect">
            <a:avLst/>
          </a:prstGeom>
        </p:spPr>
        <p:txBody>
          <a:bodyPr wrap="none">
            <a:spAutoFit/>
          </a:bodyPr>
          <a:lstStyle/>
          <a:p>
            <a:pPr algn="ctr">
              <a:lnSpc>
                <a:spcPct val="150000"/>
              </a:lnSpc>
            </a:pPr>
            <a:r>
              <a:rPr lang="vi-VN" sz="3200">
                <a:latin typeface="HP001 4H" panose="020B0603050302020204" pitchFamily="34" charset="0"/>
                <a:cs typeface="Times New Roman" pitchFamily="18" charset="0"/>
              </a:rPr>
              <a:t>lạ mắt. Từng đàn cá đủ màu sắc, dày </a:t>
            </a:r>
            <a:r>
              <a:rPr lang="vi-VN" sz="3200" smtClean="0">
                <a:latin typeface="HP001 4H" panose="020B0603050302020204" pitchFamily="34" charset="0"/>
                <a:cs typeface="Times New Roman" pitchFamily="18" charset="0"/>
              </a:rPr>
              <a:t>đặc </a:t>
            </a:r>
            <a:r>
              <a:rPr lang="vi-VN" sz="3200">
                <a:latin typeface="HP001 4H" panose="020B0603050302020204" pitchFamily="34" charset="0"/>
                <a:cs typeface="Times New Roman" pitchFamily="18" charset="0"/>
              </a:rPr>
              <a:t>đến hàng </a:t>
            </a:r>
            <a:r>
              <a:rPr lang="vi-VN" sz="3200" smtClean="0">
                <a:latin typeface="HP001 4H" panose="020B0603050302020204" pitchFamily="34" charset="0"/>
                <a:cs typeface="Times New Roman" pitchFamily="18" charset="0"/>
              </a:rPr>
              <a:t> </a:t>
            </a:r>
            <a:endParaRPr lang="vi-VN" sz="3200" dirty="0">
              <a:solidFill>
                <a:prstClr val="black"/>
              </a:solidFill>
              <a:latin typeface="HP001 4H" panose="020B0603050302020204" pitchFamily="34" charset="0"/>
            </a:endParaRPr>
          </a:p>
        </p:txBody>
      </p:sp>
      <p:sp>
        <p:nvSpPr>
          <p:cNvPr id="9" name="Rectangle 8"/>
          <p:cNvSpPr/>
          <p:nvPr/>
        </p:nvSpPr>
        <p:spPr>
          <a:xfrm>
            <a:off x="2012208" y="3032295"/>
            <a:ext cx="10097636" cy="830997"/>
          </a:xfrm>
          <a:prstGeom prst="rect">
            <a:avLst/>
          </a:prstGeom>
        </p:spPr>
        <p:txBody>
          <a:bodyPr wrap="none">
            <a:spAutoFit/>
          </a:bodyPr>
          <a:lstStyle/>
          <a:p>
            <a:pPr algn="ctr">
              <a:lnSpc>
                <a:spcPct val="150000"/>
              </a:lnSpc>
            </a:pPr>
            <a:r>
              <a:rPr lang="vi-VN" sz="3200">
                <a:latin typeface="HP001 4H" panose="020B0603050302020204" pitchFamily="34" charset="0"/>
                <a:cs typeface="Times New Roman" pitchFamily="18" charset="0"/>
              </a:rPr>
              <a:t>trăm con tạo nên một tấm thảm hoa di động</a:t>
            </a:r>
            <a:r>
              <a:rPr lang="vi-VN" sz="3200" smtClean="0">
                <a:latin typeface="HP001 4H" panose="020B0603050302020204" pitchFamily="34" charset="0"/>
                <a:cs typeface="Times New Roman" pitchFamily="18" charset="0"/>
              </a:rPr>
              <a:t>. </a:t>
            </a:r>
            <a:r>
              <a:rPr lang="vi-VN" sz="3200">
                <a:latin typeface="HP001 4H" panose="020B0603050302020204" pitchFamily="34" charset="0"/>
                <a:cs typeface="Times New Roman" pitchFamily="18" charset="0"/>
              </a:rPr>
              <a:t>Những </a:t>
            </a:r>
            <a:endParaRPr lang="vi-VN" sz="3200">
              <a:solidFill>
                <a:prstClr val="black"/>
              </a:solidFill>
              <a:latin typeface="HP001 4H" panose="020B0603050302020204" pitchFamily="34" charset="0"/>
            </a:endParaRPr>
          </a:p>
        </p:txBody>
      </p:sp>
      <p:sp>
        <p:nvSpPr>
          <p:cNvPr id="10" name="Rectangle 9"/>
          <p:cNvSpPr/>
          <p:nvPr/>
        </p:nvSpPr>
        <p:spPr>
          <a:xfrm>
            <a:off x="1911738" y="3635498"/>
            <a:ext cx="10200549" cy="830997"/>
          </a:xfrm>
          <a:prstGeom prst="rect">
            <a:avLst/>
          </a:prstGeom>
        </p:spPr>
        <p:txBody>
          <a:bodyPr wrap="none">
            <a:spAutoFit/>
          </a:bodyPr>
          <a:lstStyle/>
          <a:p>
            <a:pPr indent="230394" algn="just">
              <a:lnSpc>
                <a:spcPct val="150000"/>
              </a:lnSpc>
            </a:pPr>
            <a:r>
              <a:rPr lang="vi-VN" sz="3200" smtClean="0">
                <a:latin typeface="HP001 4H" panose="020B0603050302020204" pitchFamily="34" charset="0"/>
                <a:cs typeface="Times New Roman" pitchFamily="18" charset="0"/>
              </a:rPr>
              <a:t>vỉa san </a:t>
            </a:r>
            <a:r>
              <a:rPr lang="vi-VN" sz="3200">
                <a:latin typeface="HP001 4H" panose="020B0603050302020204" pitchFamily="34" charset="0"/>
                <a:cs typeface="Times New Roman" pitchFamily="18" charset="0"/>
              </a:rPr>
              <a:t>hô chạy dài từ chân mỗi đảo xuống sâu dần </a:t>
            </a:r>
            <a:endParaRPr lang="vi-VN" sz="3200" dirty="0">
              <a:latin typeface="HP001 4H" panose="020B0603050302020204" pitchFamily="34" charset="0"/>
              <a:cs typeface="Times New Roman" pitchFamily="18" charset="0"/>
            </a:endParaRPr>
          </a:p>
        </p:txBody>
      </p:sp>
      <p:sp>
        <p:nvSpPr>
          <p:cNvPr id="11" name="Rectangle 10"/>
          <p:cNvSpPr/>
          <p:nvPr/>
        </p:nvSpPr>
        <p:spPr>
          <a:xfrm>
            <a:off x="1873880" y="4257151"/>
            <a:ext cx="2860398" cy="830997"/>
          </a:xfrm>
          <a:prstGeom prst="rect">
            <a:avLst/>
          </a:prstGeom>
        </p:spPr>
        <p:txBody>
          <a:bodyPr wrap="none">
            <a:spAutoFit/>
          </a:bodyPr>
          <a:lstStyle/>
          <a:p>
            <a:pPr indent="230394" algn="just">
              <a:lnSpc>
                <a:spcPct val="150000"/>
              </a:lnSpc>
            </a:pPr>
            <a:r>
              <a:rPr lang="vi-VN" sz="3200" dirty="0">
                <a:latin typeface="HP001 4H" panose="020B0603050302020204" pitchFamily="34" charset="0"/>
                <a:cs typeface="Times New Roman" pitchFamily="18" charset="0"/>
              </a:rPr>
              <a:t>dưới đáy biển.</a:t>
            </a:r>
          </a:p>
        </p:txBody>
      </p:sp>
    </p:spTree>
    <p:extLst>
      <p:ext uri="{BB962C8B-B14F-4D97-AF65-F5344CB8AC3E}">
        <p14:creationId xmlns:p14="http://schemas.microsoft.com/office/powerpoint/2010/main" val="3886814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DBF424B0-2F7E-47BC-8946-D59DB707C855}"/>
              </a:ext>
            </a:extLst>
          </p:cNvPr>
          <p:cNvPicPr>
            <a:picLocks noChangeAspect="1"/>
          </p:cNvPicPr>
          <p:nvPr/>
        </p:nvPicPr>
        <p:blipFill>
          <a:blip r:embed="rId3">
            <a:duotone>
              <a:srgbClr val="70AD47">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46338" y="1727213"/>
            <a:ext cx="581308" cy="469457"/>
          </a:xfrm>
          <a:prstGeom prst="rect">
            <a:avLst/>
          </a:prstGeom>
        </p:spPr>
      </p:pic>
      <p:sp>
        <p:nvSpPr>
          <p:cNvPr id="41" name="TextBox 40">
            <a:extLst>
              <a:ext uri="{FF2B5EF4-FFF2-40B4-BE49-F238E27FC236}">
                <a16:creationId xmlns:a16="http://schemas.microsoft.com/office/drawing/2014/main" id="{E5FE3D1C-8227-4960-8CDD-2A7815BA0B67}"/>
              </a:ext>
            </a:extLst>
          </p:cNvPr>
          <p:cNvSpPr txBox="1"/>
          <p:nvPr/>
        </p:nvSpPr>
        <p:spPr>
          <a:xfrm>
            <a:off x="3138780" y="1548007"/>
            <a:ext cx="8694681" cy="66120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17479D"/>
                </a:solidFill>
                <a:effectLst/>
                <a:uLnTx/>
                <a:uFillTx/>
                <a:latin typeface="Times New Roman" pitchFamily="18" charset="0"/>
                <a:cs typeface="Times New Roman" pitchFamily="18" charset="0"/>
              </a:rPr>
              <a:t>Chọn </a:t>
            </a:r>
            <a:r>
              <a:rPr kumimoji="0" lang="vi-VN" sz="2800" b="1" i="1" u="none" strike="noStrike" kern="0" cap="none" spc="0" normalizeH="0" baseline="0" noProof="0" dirty="0">
                <a:ln>
                  <a:noFill/>
                </a:ln>
                <a:solidFill>
                  <a:srgbClr val="17479D"/>
                </a:solidFill>
                <a:effectLst/>
                <a:uLnTx/>
                <a:uFillTx/>
                <a:latin typeface="Times New Roman" pitchFamily="18" charset="0"/>
                <a:cs typeface="Times New Roman" pitchFamily="18" charset="0"/>
              </a:rPr>
              <a:t>it </a:t>
            </a:r>
            <a:r>
              <a:rPr kumimoji="0" lang="vi-VN" sz="2800" b="1" i="0" u="none" strike="noStrike" kern="0" cap="none" spc="0" normalizeH="0" baseline="0" noProof="0" dirty="0">
                <a:ln>
                  <a:noFill/>
                </a:ln>
                <a:solidFill>
                  <a:srgbClr val="17479D"/>
                </a:solidFill>
                <a:effectLst/>
                <a:uLnTx/>
                <a:uFillTx/>
                <a:latin typeface="Times New Roman" pitchFamily="18" charset="0"/>
                <a:cs typeface="Times New Roman" pitchFamily="18" charset="0"/>
              </a:rPr>
              <a:t>hoặc </a:t>
            </a:r>
            <a:r>
              <a:rPr kumimoji="0" lang="vi-VN" sz="2800" b="1" i="1" u="none" strike="noStrike" kern="0" cap="none" spc="0" normalizeH="0" baseline="0" noProof="0" dirty="0">
                <a:ln>
                  <a:noFill/>
                </a:ln>
                <a:solidFill>
                  <a:srgbClr val="17479D"/>
                </a:solidFill>
                <a:effectLst/>
                <a:uLnTx/>
                <a:uFillTx/>
                <a:latin typeface="Times New Roman" pitchFamily="18" charset="0"/>
                <a:cs typeface="Times New Roman" pitchFamily="18" charset="0"/>
              </a:rPr>
              <a:t>uyt </a:t>
            </a:r>
            <a:r>
              <a:rPr kumimoji="0" lang="en-US" sz="2800" b="1" i="1" u="none" strike="noStrike" kern="0" cap="none" spc="0" normalizeH="0" baseline="0" noProof="0" dirty="0">
                <a:ln>
                  <a:noFill/>
                </a:ln>
                <a:solidFill>
                  <a:srgbClr val="17479D"/>
                </a:solidFill>
                <a:effectLst/>
                <a:uLnTx/>
                <a:uFillTx/>
                <a:latin typeface="Times New Roman" pitchFamily="18" charset="0"/>
                <a:cs typeface="Times New Roman" pitchFamily="18" charset="0"/>
              </a:rPr>
              <a:t> </a:t>
            </a:r>
            <a:r>
              <a:rPr kumimoji="0" lang="vi-VN" sz="2800" b="1" i="0" u="none" strike="noStrike" kern="0" cap="none" spc="0" normalizeH="0" baseline="0" noProof="0" dirty="0">
                <a:ln>
                  <a:noFill/>
                </a:ln>
                <a:solidFill>
                  <a:srgbClr val="17479D"/>
                </a:solidFill>
                <a:effectLst/>
                <a:uLnTx/>
                <a:uFillTx/>
                <a:latin typeface="Times New Roman" pitchFamily="18" charset="0"/>
                <a:cs typeface="Times New Roman" pitchFamily="18" charset="0"/>
              </a:rPr>
              <a:t>thay cho ô vuông.</a:t>
            </a:r>
          </a:p>
        </p:txBody>
      </p:sp>
      <p:sp>
        <p:nvSpPr>
          <p:cNvPr id="44" name="TextBox 43">
            <a:extLst>
              <a:ext uri="{FF2B5EF4-FFF2-40B4-BE49-F238E27FC236}">
                <a16:creationId xmlns:a16="http://schemas.microsoft.com/office/drawing/2014/main" id="{C4A08E14-FC31-41C3-A914-2D93EF14E0B3}"/>
              </a:ext>
            </a:extLst>
          </p:cNvPr>
          <p:cNvSpPr txBox="1"/>
          <p:nvPr/>
        </p:nvSpPr>
        <p:spPr>
          <a:xfrm>
            <a:off x="1657712" y="2102531"/>
            <a:ext cx="9892145" cy="2589491"/>
          </a:xfrm>
          <a:prstGeom prst="rect">
            <a:avLst/>
          </a:prstGeom>
          <a:noFill/>
        </p:spPr>
        <p:txBody>
          <a:bodyPr wrap="square" rtlCol="0">
            <a:spAutoFit/>
          </a:bodyPr>
          <a:lstStyle/>
          <a:p>
            <a:pPr marL="457189" marR="0" lvl="0" indent="-457189" defTabSz="914400" eaLnBrk="1" fontAlgn="auto" latinLnBrk="0" hangingPunct="1">
              <a:lnSpc>
                <a:spcPct val="150000"/>
              </a:lnSpc>
              <a:spcBef>
                <a:spcPts val="0"/>
              </a:spcBef>
              <a:spcAft>
                <a:spcPts val="0"/>
              </a:spcAft>
              <a:buClrTx/>
              <a:buSzTx/>
              <a:buFontTx/>
              <a:buAutoNum type="alphaL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Chú mực ống cứ thấy kẻ lạ là phun mực </a:t>
            </a:r>
            <a:r>
              <a:rPr kumimoji="0" lang="vi-VN" sz="2800" b="0" i="0" u="none" strike="noStrike" kern="0" cap="none" spc="0" normalizeH="0" baseline="0" noProof="0">
                <a:ln>
                  <a:noFill/>
                </a:ln>
                <a:solidFill>
                  <a:prstClr val="black"/>
                </a:solidFill>
                <a:effectLst/>
                <a:uLnTx/>
                <a:uFillTx/>
                <a:latin typeface="Times New Roman" pitchFamily="18" charset="0"/>
                <a:cs typeface="Times New Roman" pitchFamily="18" charset="0"/>
              </a:rPr>
              <a:t>đen </a:t>
            </a:r>
            <a:r>
              <a:rPr kumimoji="0" lang="vi-VN" sz="2800" b="0"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k</a:t>
            </a:r>
            <a:r>
              <a:rPr kumimoji="0" lang="vi-VN" sz="28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ịt     </a:t>
            </a: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cả một vùng nước xanh.</a:t>
            </a:r>
          </a:p>
          <a:p>
            <a:pPr marL="457189" marR="0" lvl="0" indent="-457189" defTabSz="914400" eaLnBrk="1" fontAlgn="auto" latinLnBrk="0" hangingPunct="1">
              <a:lnSpc>
                <a:spcPct val="150000"/>
              </a:lnSpc>
              <a:spcBef>
                <a:spcPts val="0"/>
              </a:spcBef>
              <a:spcAft>
                <a:spcPts val="0"/>
              </a:spcAft>
              <a:buClrTx/>
              <a:buSzTx/>
              <a:buFontTx/>
              <a:buAutoNum type="alphaL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Tàu ngầm trông như chiếc </a:t>
            </a:r>
            <a:r>
              <a:rPr kumimoji="0" lang="vi-VN" sz="2800" b="0" i="0" u="none" strike="noStrike" kern="0" cap="none" spc="0" normalizeH="0" baseline="0" noProof="0">
                <a:ln>
                  <a:noFill/>
                </a:ln>
                <a:solidFill>
                  <a:prstClr val="black"/>
                </a:solidFill>
                <a:effectLst/>
                <a:uLnTx/>
                <a:uFillTx/>
                <a:latin typeface="Times New Roman" pitchFamily="18" charset="0"/>
                <a:cs typeface="Times New Roman" pitchFamily="18" charset="0"/>
              </a:rPr>
              <a:t>xe </a:t>
            </a:r>
            <a:r>
              <a:rPr kumimoji="0" lang="vi-VN" sz="2800" b="0"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b</a:t>
            </a:r>
            <a:r>
              <a:rPr kumimoji="0" lang="vi-VN" sz="28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uýt  </a:t>
            </a: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chạy dưới đáy đại dương.</a:t>
            </a:r>
          </a:p>
          <a:p>
            <a:pPr marL="457189" marR="0" lvl="0" indent="-457189" defTabSz="914400" eaLnBrk="1" fontAlgn="auto" latinLnBrk="0" hangingPunct="1">
              <a:lnSpc>
                <a:spcPct val="150000"/>
              </a:lnSpc>
              <a:spcBef>
                <a:spcPts val="0"/>
              </a:spcBef>
              <a:spcAft>
                <a:spcPts val="0"/>
              </a:spcAft>
              <a:buClrTx/>
              <a:buSzTx/>
              <a:buFontTx/>
              <a:buAutoNum type="alphaLcPeriod"/>
              <a:tabLst/>
              <a:defRPr/>
            </a:pP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Cậu bé vừa đi </a:t>
            </a:r>
            <a:r>
              <a:rPr kumimoji="0" lang="vi-VN" sz="2800" b="0" i="0" u="none" strike="noStrike" kern="0" cap="none" spc="0" normalizeH="0" baseline="0" noProof="0">
                <a:ln>
                  <a:noFill/>
                </a:ln>
                <a:solidFill>
                  <a:prstClr val="black"/>
                </a:solidFill>
                <a:effectLst/>
                <a:uLnTx/>
                <a:uFillTx/>
                <a:latin typeface="Times New Roman" pitchFamily="18" charset="0"/>
                <a:cs typeface="Times New Roman" pitchFamily="18" charset="0"/>
              </a:rPr>
              <a:t>vừa </a:t>
            </a:r>
            <a:r>
              <a:rPr kumimoji="0" lang="vi-VN" sz="2800" b="0"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h</a:t>
            </a:r>
            <a:r>
              <a:rPr kumimoji="0" lang="vi-VN" sz="28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uýt</a:t>
            </a:r>
            <a:r>
              <a:rPr kumimoji="0" lang="vi-VN" sz="2800" b="0"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sáo.</a:t>
            </a:r>
          </a:p>
        </p:txBody>
      </p:sp>
      <p:grpSp>
        <p:nvGrpSpPr>
          <p:cNvPr id="45" name="Group 44">
            <a:extLst>
              <a:ext uri="{FF2B5EF4-FFF2-40B4-BE49-F238E27FC236}">
                <a16:creationId xmlns:a16="http://schemas.microsoft.com/office/drawing/2014/main" id="{4F222DA8-9201-4456-8AF7-7F4AF35D145F}"/>
              </a:ext>
            </a:extLst>
          </p:cNvPr>
          <p:cNvGrpSpPr/>
          <p:nvPr/>
        </p:nvGrpSpPr>
        <p:grpSpPr>
          <a:xfrm>
            <a:off x="8766147" y="2261986"/>
            <a:ext cx="594363" cy="480000"/>
            <a:chOff x="7507111" y="2996098"/>
            <a:chExt cx="417689" cy="417689"/>
          </a:xfrm>
        </p:grpSpPr>
        <p:sp>
          <p:nvSpPr>
            <p:cNvPr id="46" name="Rectangle 45">
              <a:extLst>
                <a:ext uri="{FF2B5EF4-FFF2-40B4-BE49-F238E27FC236}">
                  <a16:creationId xmlns:a16="http://schemas.microsoft.com/office/drawing/2014/main" id="{50350542-4C3C-4AD4-AAF0-63DF52A1877E}"/>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47" name="Straight Connector 46">
              <a:extLst>
                <a:ext uri="{FF2B5EF4-FFF2-40B4-BE49-F238E27FC236}">
                  <a16:creationId xmlns:a16="http://schemas.microsoft.com/office/drawing/2014/main" id="{472368A1-ED82-434E-B760-5491E39B5324}"/>
                </a:ext>
              </a:extLst>
            </p:cNvPr>
            <p:cNvCxnSpPr>
              <a:stCxn id="46" idx="0"/>
              <a:endCxn id="46"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48" name="Straight Connector 47">
              <a:extLst>
                <a:ext uri="{FF2B5EF4-FFF2-40B4-BE49-F238E27FC236}">
                  <a16:creationId xmlns:a16="http://schemas.microsoft.com/office/drawing/2014/main" id="{38BCB9F5-EEC4-413C-B7C7-314C814B8BA2}"/>
                </a:ext>
              </a:extLst>
            </p:cNvPr>
            <p:cNvCxnSpPr>
              <a:stCxn id="46" idx="3"/>
              <a:endCxn id="46"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6C7E2F1B-C0AC-47BC-B40E-FB02B0CC2229}"/>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50" name="Group 49">
            <a:extLst>
              <a:ext uri="{FF2B5EF4-FFF2-40B4-BE49-F238E27FC236}">
                <a16:creationId xmlns:a16="http://schemas.microsoft.com/office/drawing/2014/main" id="{34EFE72E-3094-4EC2-B88D-690A640117DD}"/>
              </a:ext>
            </a:extLst>
          </p:cNvPr>
          <p:cNvGrpSpPr/>
          <p:nvPr/>
        </p:nvGrpSpPr>
        <p:grpSpPr>
          <a:xfrm>
            <a:off x="6640456" y="3549008"/>
            <a:ext cx="594363" cy="480000"/>
            <a:chOff x="7507111" y="2996098"/>
            <a:chExt cx="417689" cy="417689"/>
          </a:xfrm>
        </p:grpSpPr>
        <p:sp>
          <p:nvSpPr>
            <p:cNvPr id="51" name="Rectangle 50">
              <a:extLst>
                <a:ext uri="{FF2B5EF4-FFF2-40B4-BE49-F238E27FC236}">
                  <a16:creationId xmlns:a16="http://schemas.microsoft.com/office/drawing/2014/main" id="{1DBE4A26-CF6E-476E-87F6-9AC5F4A42F37}"/>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52" name="Straight Connector 51">
              <a:extLst>
                <a:ext uri="{FF2B5EF4-FFF2-40B4-BE49-F238E27FC236}">
                  <a16:creationId xmlns:a16="http://schemas.microsoft.com/office/drawing/2014/main" id="{D58287B9-2DA1-40A8-993C-85E00C75973C}"/>
                </a:ext>
              </a:extLst>
            </p:cNvPr>
            <p:cNvCxnSpPr>
              <a:stCxn id="51" idx="0"/>
              <a:endCxn id="51"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DBDA653A-02A9-4CBB-9E12-B89901D5251E}"/>
                </a:ext>
              </a:extLst>
            </p:cNvPr>
            <p:cNvCxnSpPr>
              <a:stCxn id="51" idx="3"/>
              <a:endCxn id="51"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54" name="Straight Connector 53">
              <a:extLst>
                <a:ext uri="{FF2B5EF4-FFF2-40B4-BE49-F238E27FC236}">
                  <a16:creationId xmlns:a16="http://schemas.microsoft.com/office/drawing/2014/main" id="{300D24F2-8AF6-4D93-961B-8D0C9F92BD8B}"/>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55" name="Group 54">
            <a:extLst>
              <a:ext uri="{FF2B5EF4-FFF2-40B4-BE49-F238E27FC236}">
                <a16:creationId xmlns:a16="http://schemas.microsoft.com/office/drawing/2014/main" id="{C463FD6C-0179-4628-8EF0-D5E5C1FF3091}"/>
              </a:ext>
            </a:extLst>
          </p:cNvPr>
          <p:cNvGrpSpPr/>
          <p:nvPr/>
        </p:nvGrpSpPr>
        <p:grpSpPr>
          <a:xfrm>
            <a:off x="5062367" y="4212023"/>
            <a:ext cx="594363" cy="480000"/>
            <a:chOff x="7507111" y="2996098"/>
            <a:chExt cx="417689" cy="417689"/>
          </a:xfrm>
        </p:grpSpPr>
        <p:sp>
          <p:nvSpPr>
            <p:cNvPr id="56" name="Rectangle 55">
              <a:extLst>
                <a:ext uri="{FF2B5EF4-FFF2-40B4-BE49-F238E27FC236}">
                  <a16:creationId xmlns:a16="http://schemas.microsoft.com/office/drawing/2014/main" id="{3BF26A38-93C8-4A82-AADC-1A173B44339B}"/>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57" name="Straight Connector 56">
              <a:extLst>
                <a:ext uri="{FF2B5EF4-FFF2-40B4-BE49-F238E27FC236}">
                  <a16:creationId xmlns:a16="http://schemas.microsoft.com/office/drawing/2014/main" id="{22600DD7-B902-4A3F-930B-A52626554726}"/>
                </a:ext>
              </a:extLst>
            </p:cNvPr>
            <p:cNvCxnSpPr>
              <a:stCxn id="56" idx="0"/>
              <a:endCxn id="56"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0AC54C9A-8B71-40C5-9133-355189CCCE81}"/>
                </a:ext>
              </a:extLst>
            </p:cNvPr>
            <p:cNvCxnSpPr>
              <a:stCxn id="56" idx="3"/>
              <a:endCxn id="56"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01938734-5328-423C-9DC0-CF365E8A2A90}"/>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39106413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randombar(horizontal)">
                                      <p:cBhvr>
                                        <p:cTn id="25" dur="500"/>
                                        <p:tgtEl>
                                          <p:spTgt spid="50"/>
                                        </p:tgtEl>
                                      </p:cBhvr>
                                    </p:animEffect>
                                  </p:childTnLst>
                                </p:cTn>
                              </p:par>
                              <p:par>
                                <p:cTn id="26" presetID="14" presetClass="entr" presetSubtype="1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randombar(horizontal)">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80F510E-0095-4928-A770-56AD303C68FF}"/>
              </a:ext>
            </a:extLst>
          </p:cNvPr>
          <p:cNvSpPr/>
          <p:nvPr/>
        </p:nvSpPr>
        <p:spPr>
          <a:xfrm>
            <a:off x="0" y="6456219"/>
            <a:ext cx="12192000" cy="401781"/>
          </a:xfrm>
          <a:prstGeom prst="rect">
            <a:avLst/>
          </a:prstGeom>
          <a:solidFill>
            <a:srgbClr val="7BC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5" name="图片 4">
            <a:extLst>
              <a:ext uri="{FF2B5EF4-FFF2-40B4-BE49-F238E27FC236}">
                <a16:creationId xmlns:a16="http://schemas.microsoft.com/office/drawing/2014/main" id="{101A796B-5B8C-4573-9C98-0C14BCBB88A7}"/>
              </a:ext>
            </a:extLst>
          </p:cNvPr>
          <p:cNvPicPr>
            <a:picLocks noChangeAspect="1"/>
          </p:cNvPicPr>
          <p:nvPr/>
        </p:nvPicPr>
        <p:blipFill rotWithShape="1">
          <a:blip r:embed="rId3">
            <a:extLst>
              <a:ext uri="{28A0092B-C50C-407E-A947-70E740481C1C}">
                <a14:useLocalDpi xmlns:a14="http://schemas.microsoft.com/office/drawing/2010/main" val="0"/>
              </a:ext>
            </a:extLst>
          </a:blip>
          <a:srcRect l="23420" t="85409"/>
          <a:stretch/>
        </p:blipFill>
        <p:spPr>
          <a:xfrm>
            <a:off x="3934691" y="6363855"/>
            <a:ext cx="8257308" cy="494144"/>
          </a:xfrm>
          <a:prstGeom prst="rect">
            <a:avLst/>
          </a:prstGeom>
        </p:spPr>
      </p:pic>
      <p:pic>
        <p:nvPicPr>
          <p:cNvPr id="6" name="图片 5">
            <a:extLst>
              <a:ext uri="{FF2B5EF4-FFF2-40B4-BE49-F238E27FC236}">
                <a16:creationId xmlns:a16="http://schemas.microsoft.com/office/drawing/2014/main" id="{2E21CC96-6F31-4D80-AEE7-E455F2199BEC}"/>
              </a:ext>
            </a:extLst>
          </p:cNvPr>
          <p:cNvPicPr>
            <a:picLocks noChangeAspect="1"/>
          </p:cNvPicPr>
          <p:nvPr/>
        </p:nvPicPr>
        <p:blipFill rotWithShape="1">
          <a:blip r:embed="rId4">
            <a:extLst>
              <a:ext uri="{28A0092B-C50C-407E-A947-70E740481C1C}">
                <a14:useLocalDpi xmlns:a14="http://schemas.microsoft.com/office/drawing/2010/main" val="0"/>
              </a:ext>
            </a:extLst>
          </a:blip>
          <a:srcRect l="75283" t="16608" r="6038"/>
          <a:stretch/>
        </p:blipFill>
        <p:spPr>
          <a:xfrm>
            <a:off x="10359018" y="2254959"/>
            <a:ext cx="1832982" cy="4603041"/>
          </a:xfrm>
          <a:prstGeom prst="rect">
            <a:avLst/>
          </a:prstGeom>
        </p:spPr>
      </p:pic>
      <p:pic>
        <p:nvPicPr>
          <p:cNvPr id="7" name="图片 6">
            <a:extLst>
              <a:ext uri="{FF2B5EF4-FFF2-40B4-BE49-F238E27FC236}">
                <a16:creationId xmlns:a16="http://schemas.microsoft.com/office/drawing/2014/main" id="{359C9393-DB2E-42F8-9E61-0F6A2CC7C9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57" t="3897" r="72099" b="65660"/>
          <a:stretch/>
        </p:blipFill>
        <p:spPr>
          <a:xfrm>
            <a:off x="166706" y="174173"/>
            <a:ext cx="1466162" cy="1022928"/>
          </a:xfrm>
          <a:prstGeom prst="rect">
            <a:avLst/>
          </a:prstGeom>
        </p:spPr>
      </p:pic>
      <p:grpSp>
        <p:nvGrpSpPr>
          <p:cNvPr id="2" name="组合 1">
            <a:extLst>
              <a:ext uri="{FF2B5EF4-FFF2-40B4-BE49-F238E27FC236}">
                <a16:creationId xmlns:a16="http://schemas.microsoft.com/office/drawing/2014/main" id="{EE639F1A-AC18-4D3A-9746-48FD2471FC48}"/>
              </a:ext>
            </a:extLst>
          </p:cNvPr>
          <p:cNvGrpSpPr/>
          <p:nvPr/>
        </p:nvGrpSpPr>
        <p:grpSpPr>
          <a:xfrm>
            <a:off x="1711577" y="967643"/>
            <a:ext cx="8768846" cy="735747"/>
            <a:chOff x="1252609" y="1540036"/>
            <a:chExt cx="8768846" cy="735747"/>
          </a:xfrm>
        </p:grpSpPr>
        <p:sp>
          <p:nvSpPr>
            <p:cNvPr id="11" name="矩形: 圆角 10">
              <a:extLst>
                <a:ext uri="{FF2B5EF4-FFF2-40B4-BE49-F238E27FC236}">
                  <a16:creationId xmlns:a16="http://schemas.microsoft.com/office/drawing/2014/main" id="{27DE6D56-56F4-4613-83AE-2B86B80CC839}"/>
                </a:ext>
              </a:extLst>
            </p:cNvPr>
            <p:cNvSpPr/>
            <p:nvPr/>
          </p:nvSpPr>
          <p:spPr>
            <a:xfrm>
              <a:off x="1252609" y="1540036"/>
              <a:ext cx="4484508" cy="735747"/>
            </a:xfrm>
            <a:prstGeom prst="roundRect">
              <a:avLst>
                <a:gd name="adj" fmla="val 50000"/>
              </a:avLst>
            </a:prstGeom>
            <a:solidFill>
              <a:srgbClr val="7BC6D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cxnSp>
          <p:nvCxnSpPr>
            <p:cNvPr id="3" name="直接连接符 2">
              <a:extLst>
                <a:ext uri="{FF2B5EF4-FFF2-40B4-BE49-F238E27FC236}">
                  <a16:creationId xmlns:a16="http://schemas.microsoft.com/office/drawing/2014/main" id="{951573FD-FF8C-419C-824E-D4135E319326}"/>
                </a:ext>
              </a:extLst>
            </p:cNvPr>
            <p:cNvCxnSpPr>
              <a:cxnSpLocks/>
              <a:stCxn id="11" idx="3"/>
            </p:cNvCxnSpPr>
            <p:nvPr/>
          </p:nvCxnSpPr>
          <p:spPr>
            <a:xfrm flipV="1">
              <a:off x="5737117" y="1880174"/>
              <a:ext cx="4284338" cy="27736"/>
            </a:xfrm>
            <a:prstGeom prst="line">
              <a:avLst/>
            </a:prstGeom>
            <a:ln w="50800">
              <a:solidFill>
                <a:srgbClr val="7BC6DA"/>
              </a:solidFill>
            </a:ln>
          </p:spPr>
          <p:style>
            <a:lnRef idx="1">
              <a:schemeClr val="accent1"/>
            </a:lnRef>
            <a:fillRef idx="0">
              <a:schemeClr val="accent1"/>
            </a:fillRef>
            <a:effectRef idx="0">
              <a:schemeClr val="accent1"/>
            </a:effectRef>
            <a:fontRef idx="minor">
              <a:schemeClr val="tx1"/>
            </a:fontRef>
          </p:style>
        </p:cxnSp>
      </p:grpSp>
      <p:cxnSp>
        <p:nvCxnSpPr>
          <p:cNvPr id="12" name="31">
            <a:extLst>
              <a:ext uri="{FF2B5EF4-FFF2-40B4-BE49-F238E27FC236}">
                <a16:creationId xmlns:a16="http://schemas.microsoft.com/office/drawing/2014/main" id="{ECCB93BF-93FF-4A91-8057-CC972B29FAAB}"/>
              </a:ext>
            </a:extLst>
          </p:cNvPr>
          <p:cNvCxnSpPr/>
          <p:nvPr/>
        </p:nvCxnSpPr>
        <p:spPr>
          <a:xfrm>
            <a:off x="1252609" y="2366017"/>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B6E54F5-A6B9-4C45-A01A-A2EC8AEF96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3457" y="1054841"/>
            <a:ext cx="599910" cy="484479"/>
          </a:xfrm>
          <a:prstGeom prst="rect">
            <a:avLst/>
          </a:prstGeom>
        </p:spPr>
      </p:pic>
      <p:sp>
        <p:nvSpPr>
          <p:cNvPr id="14" name="TextBox 13">
            <a:extLst>
              <a:ext uri="{FF2B5EF4-FFF2-40B4-BE49-F238E27FC236}">
                <a16:creationId xmlns:a16="http://schemas.microsoft.com/office/drawing/2014/main" id="{717BCB98-E354-487E-8228-7B1031626E7B}"/>
              </a:ext>
            </a:extLst>
          </p:cNvPr>
          <p:cNvSpPr txBox="1"/>
          <p:nvPr/>
        </p:nvSpPr>
        <p:spPr>
          <a:xfrm>
            <a:off x="2631636" y="883416"/>
            <a:ext cx="3488377" cy="74251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17479D"/>
                </a:solidFill>
                <a:effectLst/>
                <a:uLnTx/>
                <a:uFillTx/>
                <a:latin typeface="Times New Roman" pitchFamily="18" charset="0"/>
                <a:cs typeface="Times New Roman" pitchFamily="18" charset="0"/>
              </a:rPr>
              <a:t>Chọn a hoặc b.</a:t>
            </a:r>
          </a:p>
        </p:txBody>
      </p:sp>
      <p:sp>
        <p:nvSpPr>
          <p:cNvPr id="15" name="TextBox 14">
            <a:extLst>
              <a:ext uri="{FF2B5EF4-FFF2-40B4-BE49-F238E27FC236}">
                <a16:creationId xmlns:a16="http://schemas.microsoft.com/office/drawing/2014/main" id="{27426FB1-D76E-4217-9551-1B753DB329F8}"/>
              </a:ext>
            </a:extLst>
          </p:cNvPr>
          <p:cNvSpPr txBox="1"/>
          <p:nvPr/>
        </p:nvSpPr>
        <p:spPr>
          <a:xfrm>
            <a:off x="1317853" y="2166374"/>
            <a:ext cx="9892145" cy="584775"/>
          </a:xfrm>
          <a:prstGeom prst="rect">
            <a:avLst/>
          </a:prstGeom>
          <a:noFill/>
        </p:spPr>
        <p:txBody>
          <a:bodyPr wrap="square" rtlCol="0">
            <a:spAutoFit/>
          </a:bodyPr>
          <a:lstStyle/>
          <a:p>
            <a:pPr marL="457189" marR="0" lvl="0" indent="-457189" defTabSz="914400" eaLnBrk="1" fontAlgn="auto" latinLnBrk="0" hangingPunct="1">
              <a:lnSpc>
                <a:spcPct val="100000"/>
              </a:lnSpc>
              <a:spcBef>
                <a:spcPts val="0"/>
              </a:spcBef>
              <a:spcAft>
                <a:spcPts val="0"/>
              </a:spcAft>
              <a:buClrTx/>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Tìm tiếng chứa </a:t>
            </a:r>
            <a:r>
              <a:rPr kumimoji="0" lang="vi-VN" sz="32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iêu </a:t>
            </a:r>
            <a:r>
              <a:rPr kumimoji="0" lang="vi-VN"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hoặc </a:t>
            </a:r>
            <a:r>
              <a:rPr kumimoji="0" lang="vi-VN" sz="32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ươu </a:t>
            </a:r>
            <a:r>
              <a:rPr kumimoji="0" lang="vi-VN"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thay cho ô vuông.</a:t>
            </a:r>
          </a:p>
        </p:txBody>
      </p:sp>
      <p:sp>
        <p:nvSpPr>
          <p:cNvPr id="16" name="TextBox 15">
            <a:extLst>
              <a:ext uri="{FF2B5EF4-FFF2-40B4-BE49-F238E27FC236}">
                <a16:creationId xmlns:a16="http://schemas.microsoft.com/office/drawing/2014/main" id="{CFCE2C11-1624-4E77-A3DD-EAF04AFCA734}"/>
              </a:ext>
            </a:extLst>
          </p:cNvPr>
          <p:cNvSpPr txBox="1"/>
          <p:nvPr/>
        </p:nvSpPr>
        <p:spPr>
          <a:xfrm>
            <a:off x="1664173" y="2782532"/>
            <a:ext cx="7551063" cy="2207527"/>
          </a:xfrm>
          <a:prstGeom prst="rect">
            <a:avLst/>
          </a:prstGeom>
          <a:noFill/>
        </p:spPr>
        <p:txBody>
          <a:bodyPr wrap="square" rtlCol="0">
            <a:spAutoFit/>
          </a:bodyPr>
          <a:lstStyle/>
          <a:p>
            <a:pPr marL="380990" marR="0" lvl="0" indent="-380990" defTabSz="914400" eaLnBrk="1" fontAlgn="auto" latinLnBrk="0" hangingPunct="1">
              <a:lnSpc>
                <a:spcPct val="150000"/>
              </a:lnSpc>
              <a:spcBef>
                <a:spcPts val="0"/>
              </a:spcBef>
              <a:spcAft>
                <a:spcPts val="0"/>
              </a:spcAft>
              <a:buClrTx/>
              <a:buSzTx/>
              <a:buFontTx/>
              <a:buChar char="-"/>
              <a:tabLst/>
              <a:defRPr/>
            </a:pPr>
            <a:r>
              <a:rPr kumimoji="0" lang="vi-VN"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Ốc  </a:t>
            </a:r>
            <a:r>
              <a:rPr kumimoji="0" lang="vi-VN"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bươu</a:t>
            </a:r>
            <a:r>
              <a:rPr kumimoji="0" lang="vi-VN"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sống trong ruộng lúa.</a:t>
            </a:r>
          </a:p>
          <a:p>
            <a:pPr marL="380990" marR="0" lvl="0" indent="-380990" defTabSz="914400" eaLnBrk="1" fontAlgn="auto" latinLnBrk="0" hangingPunct="1">
              <a:lnSpc>
                <a:spcPct val="150000"/>
              </a:lnSpc>
              <a:spcBef>
                <a:spcPts val="0"/>
              </a:spcBef>
              <a:spcAft>
                <a:spcPts val="0"/>
              </a:spcAft>
              <a:buClrTx/>
              <a:buSzTx/>
              <a:buFontTx/>
              <a:buChar char="-"/>
              <a:tabLst/>
              <a:defRPr/>
            </a:pPr>
            <a:r>
              <a:rPr kumimoji="0" lang="vi-VN"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Hội thi thả  </a:t>
            </a:r>
            <a:r>
              <a:rPr kumimoji="0" lang="vi-VN"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diều</a:t>
            </a:r>
            <a:r>
              <a:rPr kumimoji="0" lang="vi-VN" sz="32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được tổ chức trên bãi biển.</a:t>
            </a:r>
          </a:p>
        </p:txBody>
      </p:sp>
      <p:grpSp>
        <p:nvGrpSpPr>
          <p:cNvPr id="17" name="Group 16">
            <a:extLst>
              <a:ext uri="{FF2B5EF4-FFF2-40B4-BE49-F238E27FC236}">
                <a16:creationId xmlns:a16="http://schemas.microsoft.com/office/drawing/2014/main" id="{BA6CC07A-4065-4DF5-9B33-9AF8401C48FE}"/>
              </a:ext>
            </a:extLst>
          </p:cNvPr>
          <p:cNvGrpSpPr/>
          <p:nvPr/>
        </p:nvGrpSpPr>
        <p:grpSpPr>
          <a:xfrm>
            <a:off x="2745847" y="3004229"/>
            <a:ext cx="1029426" cy="480000"/>
            <a:chOff x="7507111" y="2996098"/>
            <a:chExt cx="417689" cy="417689"/>
          </a:xfrm>
        </p:grpSpPr>
        <p:sp>
          <p:nvSpPr>
            <p:cNvPr id="19" name="Rectangle 18">
              <a:extLst>
                <a:ext uri="{FF2B5EF4-FFF2-40B4-BE49-F238E27FC236}">
                  <a16:creationId xmlns:a16="http://schemas.microsoft.com/office/drawing/2014/main" id="{25DA7190-397A-4FCD-AF33-202E2377D42D}"/>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21" name="Straight Connector 20">
              <a:extLst>
                <a:ext uri="{FF2B5EF4-FFF2-40B4-BE49-F238E27FC236}">
                  <a16:creationId xmlns:a16="http://schemas.microsoft.com/office/drawing/2014/main" id="{36306236-0FF6-4B34-A6E1-49D2F6D31E48}"/>
                </a:ext>
              </a:extLst>
            </p:cNvPr>
            <p:cNvCxnSpPr>
              <a:stCxn id="19" idx="0"/>
              <a:endCxn id="19"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4750972A-CD52-4F8E-BA6A-54DD33021CA0}"/>
                </a:ext>
              </a:extLst>
            </p:cNvPr>
            <p:cNvCxnSpPr>
              <a:stCxn id="19" idx="3"/>
              <a:endCxn id="19"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20B6D1A7-2F31-4C49-9061-F8DDBE9972D8}"/>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grpSp>
        <p:nvGrpSpPr>
          <p:cNvPr id="24" name="Group 23">
            <a:extLst>
              <a:ext uri="{FF2B5EF4-FFF2-40B4-BE49-F238E27FC236}">
                <a16:creationId xmlns:a16="http://schemas.microsoft.com/office/drawing/2014/main" id="{0E17FD6C-8B26-4AD7-9D1E-5D5347B6564A}"/>
              </a:ext>
            </a:extLst>
          </p:cNvPr>
          <p:cNvGrpSpPr/>
          <p:nvPr/>
        </p:nvGrpSpPr>
        <p:grpSpPr>
          <a:xfrm>
            <a:off x="3975060" y="3720422"/>
            <a:ext cx="800736" cy="480000"/>
            <a:chOff x="7507111" y="2996098"/>
            <a:chExt cx="417689" cy="417689"/>
          </a:xfrm>
        </p:grpSpPr>
        <p:sp>
          <p:nvSpPr>
            <p:cNvPr id="25" name="Rectangle 24">
              <a:extLst>
                <a:ext uri="{FF2B5EF4-FFF2-40B4-BE49-F238E27FC236}">
                  <a16:creationId xmlns:a16="http://schemas.microsoft.com/office/drawing/2014/main" id="{CAA059B5-5D76-4427-987D-68D868675425}"/>
                </a:ext>
              </a:extLst>
            </p:cNvPr>
            <p:cNvSpPr/>
            <p:nvPr/>
          </p:nvSpPr>
          <p:spPr>
            <a:xfrm>
              <a:off x="7507111" y="2996098"/>
              <a:ext cx="417689" cy="417689"/>
            </a:xfrm>
            <a:prstGeom prst="rect">
              <a:avLst/>
            </a:prstGeom>
            <a:solidFill>
              <a:srgbClr val="FC7D77"/>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cxnSp>
          <p:nvCxnSpPr>
            <p:cNvPr id="26" name="Straight Connector 25">
              <a:extLst>
                <a:ext uri="{FF2B5EF4-FFF2-40B4-BE49-F238E27FC236}">
                  <a16:creationId xmlns:a16="http://schemas.microsoft.com/office/drawing/2014/main" id="{9D6A0D95-5A16-491C-A17F-2343B839A50C}"/>
                </a:ext>
              </a:extLst>
            </p:cNvPr>
            <p:cNvCxnSpPr>
              <a:stCxn id="25" idx="0"/>
              <a:endCxn id="25" idx="1"/>
            </p:cNvCxnSpPr>
            <p:nvPr/>
          </p:nvCxnSpPr>
          <p:spPr>
            <a:xfrm flipH="1">
              <a:off x="7507111" y="2996098"/>
              <a:ext cx="208845" cy="208845"/>
            </a:xfrm>
            <a:prstGeom prst="line">
              <a:avLst/>
            </a:prstGeom>
            <a:noFill/>
            <a:ln w="6350" cap="flat" cmpd="sng" algn="ctr">
              <a:solidFill>
                <a:sysClr val="windowText" lastClr="000000"/>
              </a:solidFill>
              <a:prstDash val="solid"/>
              <a:miter lim="800000"/>
            </a:ln>
            <a:effectLst/>
          </p:spPr>
        </p:cxnSp>
        <p:cxnSp>
          <p:nvCxnSpPr>
            <p:cNvPr id="27" name="Straight Connector 26">
              <a:extLst>
                <a:ext uri="{FF2B5EF4-FFF2-40B4-BE49-F238E27FC236}">
                  <a16:creationId xmlns:a16="http://schemas.microsoft.com/office/drawing/2014/main" id="{BFF52CE1-8A98-45E3-BBDB-72B1CB631B8A}"/>
                </a:ext>
              </a:extLst>
            </p:cNvPr>
            <p:cNvCxnSpPr>
              <a:stCxn id="25" idx="3"/>
              <a:endCxn id="25" idx="2"/>
            </p:cNvCxnSpPr>
            <p:nvPr/>
          </p:nvCxnSpPr>
          <p:spPr>
            <a:xfrm flipH="1">
              <a:off x="7715956" y="3204943"/>
              <a:ext cx="208844" cy="208844"/>
            </a:xfrm>
            <a:prstGeom prst="line">
              <a:avLst/>
            </a:prstGeom>
            <a:noFill/>
            <a:ln w="6350"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E6FC8025-04BC-41C0-B0D2-9630CD65A330}"/>
                </a:ext>
              </a:extLst>
            </p:cNvPr>
            <p:cNvCxnSpPr/>
            <p:nvPr/>
          </p:nvCxnSpPr>
          <p:spPr>
            <a:xfrm flipH="1">
              <a:off x="7507111" y="2996098"/>
              <a:ext cx="417689" cy="417689"/>
            </a:xfrm>
            <a:prstGeom prst="line">
              <a:avLst/>
            </a:prstGeom>
            <a:noFill/>
            <a:ln w="6350"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383448997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0BA97A4-92CD-4402-B193-FA7BB4BE6B8F}"/>
              </a:ext>
            </a:extLst>
          </p:cNvPr>
          <p:cNvSpPr/>
          <p:nvPr/>
        </p:nvSpPr>
        <p:spPr>
          <a:xfrm>
            <a:off x="835382" y="810824"/>
            <a:ext cx="10334625" cy="4941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0242" name="图片 2">
            <a:extLst>
              <a:ext uri="{FF2B5EF4-FFF2-40B4-BE49-F238E27FC236}">
                <a16:creationId xmlns:a16="http://schemas.microsoft.com/office/drawing/2014/main" id="{214AD91C-54DE-4B20-86A1-1EB2F12F2EB7}"/>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31084" b="-2"/>
          <a:stretch>
            <a:fillRect/>
          </a:stretch>
        </p:blipFill>
        <p:spPr bwMode="auto">
          <a:xfrm>
            <a:off x="1385888" y="4130747"/>
            <a:ext cx="9420225" cy="272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D1E22F7-4A92-42F3-BFAD-CB77E01BC30C}"/>
              </a:ext>
            </a:extLst>
          </p:cNvPr>
          <p:cNvSpPr/>
          <p:nvPr/>
        </p:nvSpPr>
        <p:spPr>
          <a:xfrm>
            <a:off x="1385888" y="37399"/>
            <a:ext cx="9951522" cy="742511"/>
          </a:xfrm>
          <a:prstGeom prst="rect">
            <a:avLst/>
          </a:prstGeom>
        </p:spPr>
        <p:txBody>
          <a:bodyPr wrap="square">
            <a:spAutoFit/>
          </a:bodyPr>
          <a:lstStyle/>
          <a:p>
            <a:pPr>
              <a:lnSpc>
                <a:spcPct val="150000"/>
              </a:lnSpc>
            </a:pPr>
            <a:r>
              <a:rPr lang="en-US" sz="3200" dirty="0">
                <a:latin typeface="Times New Roman" pitchFamily="18" charset="0"/>
                <a:cs typeface="Times New Roman" pitchFamily="18" charset="0"/>
              </a:rPr>
              <a:t>b. </a:t>
            </a:r>
            <a:r>
              <a:rPr lang="vi-VN" sz="3200" dirty="0">
                <a:latin typeface="Times New Roman" pitchFamily="18" charset="0"/>
                <a:cs typeface="Times New Roman" pitchFamily="18" charset="0"/>
              </a:rPr>
              <a:t>Tìm từ ngữ chứa tiếng </a:t>
            </a:r>
            <a:r>
              <a:rPr lang="vi-VN" sz="3200" b="1" i="1" dirty="0">
                <a:latin typeface="Times New Roman" pitchFamily="18" charset="0"/>
                <a:cs typeface="Times New Roman" pitchFamily="18" charset="0"/>
              </a:rPr>
              <a:t>in </a:t>
            </a:r>
            <a:r>
              <a:rPr lang="vi-VN" sz="3200" dirty="0">
                <a:latin typeface="Times New Roman" pitchFamily="18" charset="0"/>
                <a:cs typeface="Times New Roman" pitchFamily="18" charset="0"/>
              </a:rPr>
              <a:t>hoặc </a:t>
            </a:r>
            <a:r>
              <a:rPr lang="vi-VN" sz="3200" b="1" i="1" dirty="0">
                <a:latin typeface="Times New Roman" pitchFamily="18" charset="0"/>
                <a:cs typeface="Times New Roman" pitchFamily="18" charset="0"/>
              </a:rPr>
              <a:t>inh </a:t>
            </a:r>
            <a:r>
              <a:rPr lang="vi-VN" sz="3200" dirty="0">
                <a:latin typeface="Times New Roman" pitchFamily="18" charset="0"/>
                <a:cs typeface="Times New Roman" pitchFamily="18" charset="0"/>
              </a:rPr>
              <a:t>phù hợp với tranh.</a:t>
            </a:r>
          </a:p>
        </p:txBody>
      </p:sp>
      <p:pic>
        <p:nvPicPr>
          <p:cNvPr id="6" name="Picture 5">
            <a:extLst>
              <a:ext uri="{FF2B5EF4-FFF2-40B4-BE49-F238E27FC236}">
                <a16:creationId xmlns:a16="http://schemas.microsoft.com/office/drawing/2014/main" id="{27957405-5E2D-4630-82D5-61535E0FBBB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72736"/>
          <a:stretch/>
        </p:blipFill>
        <p:spPr>
          <a:xfrm>
            <a:off x="2378100" y="228706"/>
            <a:ext cx="2854785" cy="2063017"/>
          </a:xfrm>
          <a:prstGeom prst="rect">
            <a:avLst/>
          </a:prstGeom>
        </p:spPr>
      </p:pic>
      <p:pic>
        <p:nvPicPr>
          <p:cNvPr id="8" name="Picture 7">
            <a:extLst>
              <a:ext uri="{FF2B5EF4-FFF2-40B4-BE49-F238E27FC236}">
                <a16:creationId xmlns:a16="http://schemas.microsoft.com/office/drawing/2014/main" id="{4370D05B-D9CB-472F-BBBB-2D24F9D564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7615" r="45121"/>
          <a:stretch/>
        </p:blipFill>
        <p:spPr>
          <a:xfrm>
            <a:off x="6857755" y="228705"/>
            <a:ext cx="2854785" cy="2063017"/>
          </a:xfrm>
          <a:prstGeom prst="rect">
            <a:avLst/>
          </a:prstGeom>
        </p:spPr>
      </p:pic>
      <p:pic>
        <p:nvPicPr>
          <p:cNvPr id="9" name="Picture 8">
            <a:extLst>
              <a:ext uri="{FF2B5EF4-FFF2-40B4-BE49-F238E27FC236}">
                <a16:creationId xmlns:a16="http://schemas.microsoft.com/office/drawing/2014/main" id="{78C0873E-85BD-47EF-8DD9-ECEF41E221A3}"/>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2388" r="27395"/>
          <a:stretch/>
        </p:blipFill>
        <p:spPr>
          <a:xfrm>
            <a:off x="2868547" y="2397491"/>
            <a:ext cx="2116851" cy="2063017"/>
          </a:xfrm>
          <a:prstGeom prst="rect">
            <a:avLst/>
          </a:prstGeom>
        </p:spPr>
      </p:pic>
      <p:pic>
        <p:nvPicPr>
          <p:cNvPr id="10" name="Picture 9">
            <a:extLst>
              <a:ext uri="{FF2B5EF4-FFF2-40B4-BE49-F238E27FC236}">
                <a16:creationId xmlns:a16="http://schemas.microsoft.com/office/drawing/2014/main" id="{433C1A95-3108-45F4-9238-A32085BC946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70165" t="236" b="-236"/>
          <a:stretch/>
        </p:blipFill>
        <p:spPr>
          <a:xfrm>
            <a:off x="7206603" y="2476866"/>
            <a:ext cx="3123919" cy="2063017"/>
          </a:xfrm>
          <a:prstGeom prst="rect">
            <a:avLst/>
          </a:prstGeom>
        </p:spPr>
      </p:pic>
      <p:sp>
        <p:nvSpPr>
          <p:cNvPr id="11" name="TextBox 10">
            <a:extLst>
              <a:ext uri="{FF2B5EF4-FFF2-40B4-BE49-F238E27FC236}">
                <a16:creationId xmlns:a16="http://schemas.microsoft.com/office/drawing/2014/main" id="{26686B53-E4B2-407E-A5EE-77C0E5FF914A}"/>
              </a:ext>
            </a:extLst>
          </p:cNvPr>
          <p:cNvSpPr txBox="1"/>
          <p:nvPr/>
        </p:nvSpPr>
        <p:spPr>
          <a:xfrm>
            <a:off x="3033487" y="2178398"/>
            <a:ext cx="1587294" cy="584775"/>
          </a:xfrm>
          <a:prstGeom prst="rect">
            <a:avLst/>
          </a:prstGeom>
          <a:noFill/>
        </p:spPr>
        <p:txBody>
          <a:bodyPr wrap="none" rtlCol="0">
            <a:spAutoFit/>
          </a:bodyPr>
          <a:lstStyle/>
          <a:p>
            <a:r>
              <a:rPr lang="vi-VN" sz="3200" dirty="0">
                <a:latin typeface="Times New Roman" pitchFamily="18" charset="0"/>
                <a:cs typeface="Times New Roman" pitchFamily="18" charset="0"/>
              </a:rPr>
              <a:t>Cái k</a:t>
            </a:r>
            <a:r>
              <a:rPr lang="vi-VN" sz="3200" dirty="0">
                <a:solidFill>
                  <a:srgbClr val="FF0000"/>
                </a:solidFill>
                <a:latin typeface="Times New Roman" pitchFamily="18" charset="0"/>
                <a:cs typeface="Times New Roman" pitchFamily="18" charset="0"/>
              </a:rPr>
              <a:t>ính</a:t>
            </a:r>
          </a:p>
        </p:txBody>
      </p:sp>
      <p:sp>
        <p:nvSpPr>
          <p:cNvPr id="12" name="TextBox 11">
            <a:extLst>
              <a:ext uri="{FF2B5EF4-FFF2-40B4-BE49-F238E27FC236}">
                <a16:creationId xmlns:a16="http://schemas.microsoft.com/office/drawing/2014/main" id="{EDDDEF80-4B74-43E3-9774-4839EE8D18E0}"/>
              </a:ext>
            </a:extLst>
          </p:cNvPr>
          <p:cNvSpPr txBox="1"/>
          <p:nvPr/>
        </p:nvSpPr>
        <p:spPr>
          <a:xfrm>
            <a:off x="7902781" y="1978598"/>
            <a:ext cx="1508746" cy="584775"/>
          </a:xfrm>
          <a:prstGeom prst="rect">
            <a:avLst/>
          </a:prstGeom>
          <a:noFill/>
        </p:spPr>
        <p:txBody>
          <a:bodyPr wrap="none" rtlCol="0">
            <a:spAutoFit/>
          </a:bodyPr>
          <a:lstStyle/>
          <a:p>
            <a:r>
              <a:rPr lang="vi-VN" sz="3200" dirty="0">
                <a:latin typeface="Times New Roman" pitchFamily="18" charset="0"/>
                <a:cs typeface="Times New Roman" pitchFamily="18" charset="0"/>
              </a:rPr>
              <a:t>Đèn p</a:t>
            </a:r>
            <a:r>
              <a:rPr lang="vi-VN" sz="3200" dirty="0">
                <a:solidFill>
                  <a:srgbClr val="FF0000"/>
                </a:solidFill>
                <a:latin typeface="Times New Roman" pitchFamily="18" charset="0"/>
                <a:cs typeface="Times New Roman" pitchFamily="18" charset="0"/>
              </a:rPr>
              <a:t>in</a:t>
            </a:r>
          </a:p>
        </p:txBody>
      </p:sp>
      <p:sp>
        <p:nvSpPr>
          <p:cNvPr id="13" name="TextBox 12">
            <a:extLst>
              <a:ext uri="{FF2B5EF4-FFF2-40B4-BE49-F238E27FC236}">
                <a16:creationId xmlns:a16="http://schemas.microsoft.com/office/drawing/2014/main" id="{0090200E-190D-42F4-85DB-EDC50D5B35D7}"/>
              </a:ext>
            </a:extLst>
          </p:cNvPr>
          <p:cNvSpPr txBox="1"/>
          <p:nvPr/>
        </p:nvSpPr>
        <p:spPr>
          <a:xfrm>
            <a:off x="3179359" y="4542750"/>
            <a:ext cx="1426994" cy="584775"/>
          </a:xfrm>
          <a:prstGeom prst="rect">
            <a:avLst/>
          </a:prstGeom>
          <a:noFill/>
        </p:spPr>
        <p:txBody>
          <a:bodyPr wrap="none" rtlCol="0">
            <a:spAutoFit/>
          </a:bodyPr>
          <a:lstStyle/>
          <a:p>
            <a:r>
              <a:rPr lang="vi-VN" sz="3200" dirty="0">
                <a:latin typeface="Times New Roman" pitchFamily="18" charset="0"/>
                <a:cs typeface="Times New Roman" pitchFamily="18" charset="0"/>
              </a:rPr>
              <a:t>Số ch</a:t>
            </a:r>
            <a:r>
              <a:rPr lang="vi-VN" sz="3200" dirty="0">
                <a:solidFill>
                  <a:srgbClr val="FF0000"/>
                </a:solidFill>
                <a:latin typeface="Times New Roman" pitchFamily="18" charset="0"/>
                <a:cs typeface="Times New Roman" pitchFamily="18" charset="0"/>
              </a:rPr>
              <a:t>ín</a:t>
            </a:r>
          </a:p>
        </p:txBody>
      </p:sp>
      <p:sp>
        <p:nvSpPr>
          <p:cNvPr id="14" name="TextBox 13">
            <a:extLst>
              <a:ext uri="{FF2B5EF4-FFF2-40B4-BE49-F238E27FC236}">
                <a16:creationId xmlns:a16="http://schemas.microsoft.com/office/drawing/2014/main" id="{05D58F8D-B5AB-46A1-9A28-88290AC561C4}"/>
              </a:ext>
            </a:extLst>
          </p:cNvPr>
          <p:cNvSpPr txBox="1"/>
          <p:nvPr/>
        </p:nvSpPr>
        <p:spPr>
          <a:xfrm>
            <a:off x="7763320" y="4513134"/>
            <a:ext cx="2100255" cy="584775"/>
          </a:xfrm>
          <a:prstGeom prst="rect">
            <a:avLst/>
          </a:prstGeom>
          <a:noFill/>
        </p:spPr>
        <p:txBody>
          <a:bodyPr wrap="none" rtlCol="0">
            <a:spAutoFit/>
          </a:bodyPr>
          <a:lstStyle/>
          <a:p>
            <a:r>
              <a:rPr lang="vi-VN" sz="3200" dirty="0">
                <a:latin typeface="Times New Roman" pitchFamily="18" charset="0"/>
                <a:cs typeface="Times New Roman" pitchFamily="18" charset="0"/>
              </a:rPr>
              <a:t>Máy vi t</a:t>
            </a:r>
            <a:r>
              <a:rPr lang="vi-VN" sz="3200" dirty="0">
                <a:solidFill>
                  <a:srgbClr val="FF0000"/>
                </a:solidFill>
                <a:latin typeface="Times New Roman" pitchFamily="18" charset="0"/>
                <a:cs typeface="Times New Roman" pitchFamily="18" charset="0"/>
              </a:rPr>
              <a:t>ính</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TotalTime>
  <Words>347</Words>
  <Application>Microsoft Office PowerPoint</Application>
  <PresentationFormat>Widescreen</PresentationFormat>
  <Paragraphs>48</Paragraphs>
  <Slides>10</Slides>
  <Notes>7</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10</vt:i4>
      </vt:variant>
    </vt:vector>
  </HeadingPairs>
  <TitlesOfParts>
    <vt:vector size="35" baseType="lpstr">
      <vt:lpstr>微软雅黑</vt:lpstr>
      <vt:lpstr>黑体</vt:lpstr>
      <vt:lpstr>宋体</vt:lpstr>
      <vt:lpstr>Arial</vt:lpstr>
      <vt:lpstr>Arial-Rounded</vt:lpstr>
      <vt:lpstr>Calibri</vt:lpstr>
      <vt:lpstr>Calibri Light</vt:lpstr>
      <vt:lpstr>等线</vt:lpstr>
      <vt:lpstr>HP001 4 hàng</vt:lpstr>
      <vt:lpstr>HP001 4H</vt:lpstr>
      <vt:lpstr>ITC Avant Garde Std Bk</vt:lpstr>
      <vt:lpstr>Times New Roman</vt:lpstr>
      <vt:lpstr>字魂35号-经典雅黑</vt:lpstr>
      <vt:lpstr>字魂59号-创粗黑</vt:lpstr>
      <vt:lpstr>Office Theme</vt:lpstr>
      <vt:lpstr>1_Office 主题</vt:lpstr>
      <vt:lpstr>千图网海量PPT模板www.58pic.com​​</vt:lpstr>
      <vt:lpstr>2_Office 主题</vt:lpstr>
      <vt:lpstr>第一PPT，www.1ppt.com</vt:lpstr>
      <vt:lpstr>2_第一PPT，www.1ppt.com</vt:lpstr>
      <vt:lpstr>Office 主题​​</vt:lpstr>
      <vt:lpstr>https://www.freeppt7.com</vt:lpstr>
      <vt:lpstr>1_Office Theme</vt:lpstr>
      <vt:lpstr>3_Office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H220121</cp:lastModifiedBy>
  <cp:revision>46</cp:revision>
  <dcterms:created xsi:type="dcterms:W3CDTF">2021-07-20T01:55:21Z</dcterms:created>
  <dcterms:modified xsi:type="dcterms:W3CDTF">2023-05-05T15:51:28Z</dcterms:modified>
</cp:coreProperties>
</file>