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12" r:id="rId3"/>
    <p:sldId id="313" r:id="rId4"/>
    <p:sldId id="314" r:id="rId5"/>
    <p:sldId id="315" r:id="rId6"/>
    <p:sldId id="300" r:id="rId7"/>
    <p:sldId id="289" r:id="rId8"/>
    <p:sldId id="307" r:id="rId9"/>
    <p:sldId id="301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305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6"/>
            <p14:sldId id="312"/>
            <p14:sldId id="313"/>
            <p14:sldId id="314"/>
            <p14:sldId id="315"/>
            <p14:sldId id="300"/>
          </p14:sldIdLst>
        </p14:section>
        <p14:section name="Tiết 2" id="{9F60823D-ED45-406B-A127-289E07A3A261}">
          <p14:sldIdLst>
            <p14:sldId id="289"/>
            <p14:sldId id="307"/>
            <p14:sldId id="301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  <p14:sldId id="305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5" autoAdjust="0"/>
    <p:restoredTop sz="86885" autoAdjust="0"/>
  </p:normalViewPr>
  <p:slideViewPr>
    <p:cSldViewPr snapToGrid="0">
      <p:cViewPr varScale="1">
        <p:scale>
          <a:sx n="73" d="100"/>
          <a:sy n="73" d="100"/>
        </p:scale>
        <p:origin x="62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08/05/2023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5.gif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slide" Target="slide6.xml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9144000" cy="236437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13"/>
          </a:p>
        </p:txBody>
      </p:sp>
      <p:grpSp>
        <p:nvGrpSpPr>
          <p:cNvPr id="4" name="Group 3"/>
          <p:cNvGrpSpPr/>
          <p:nvPr/>
        </p:nvGrpSpPr>
        <p:grpSpPr>
          <a:xfrm>
            <a:off x="566020" y="153487"/>
            <a:ext cx="8011959" cy="20573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13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DÀI HƠN, NGẮN HƠN </a:t>
              </a:r>
              <a:r>
                <a:rPr lang="vi-VN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 tiết 2)</a:t>
              </a: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25415" y="3111598"/>
            <a:ext cx="6400800" cy="131445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CAO HƠN, THẤP HƠN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194618" y="3398168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05262" y="3385380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074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7889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08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2007085" y="2495006"/>
            <a:ext cx="736115" cy="13283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10207" y="2088823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39542" y="2622530"/>
            <a:ext cx="713597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574358" y="4508908"/>
            <a:ext cx="707666" cy="57249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593496" y="4508908"/>
            <a:ext cx="790898" cy="52530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534601" y="4047214"/>
            <a:ext cx="698817" cy="598789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565915" y="4055163"/>
            <a:ext cx="771145" cy="5908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581816" y="4597399"/>
            <a:ext cx="595322" cy="4055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640919" y="4597399"/>
            <a:ext cx="617251" cy="405514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709530" y="4472225"/>
            <a:ext cx="689535" cy="45451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887694" y="4439266"/>
            <a:ext cx="701359" cy="5204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891916" y="4531217"/>
            <a:ext cx="636692" cy="524786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999012" y="4567511"/>
            <a:ext cx="665386" cy="45219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1000" y="1257300"/>
            <a:ext cx="8153400" cy="13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CC"/>
                </a:solidFill>
                <a:latin typeface="VNI-Times" pitchFamily="2" charset="0"/>
                <a:sym typeface="Wingdings" pitchFamily="2" charset="2"/>
              </a:rPr>
              <a:t>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 s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sánh những đồ vật trong gia đình mình xem đồ vật nào cao hơn, đồ vật nào thấp hơn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9" name="Picture 3" descr="mso61BA0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4" y="2964657"/>
            <a:ext cx="3125787" cy="21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so61BA0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3601" y="2964657"/>
            <a:ext cx="3200400" cy="21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RNRC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RNRC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7468791" y="-239315"/>
            <a:ext cx="143589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914400" y="2743200"/>
            <a:ext cx="7315200" cy="14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 bị tiếp bài: Đơn vị đo độ dài – Trang 32 + 33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057400" y="342900"/>
            <a:ext cx="5105400" cy="119995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3" grpId="0"/>
      <p:bldP spid="1065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93" y="-10160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-44450" y="4255078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90" y="1098607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85" y="526541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1" y="2819401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90" y="1098607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85" y="526541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1" y="2819401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08" y="3783484"/>
            <a:ext cx="987846" cy="789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60237" y="2589531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286793" y="171322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279163" y="2155558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19662" y="194719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193150" y="2017883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491620" y="1717200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53109" y="97146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2" y="23241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grpSp>
        <p:nvGrpSpPr>
          <p:cNvPr id="5" name="Group 4"/>
          <p:cNvGrpSpPr/>
          <p:nvPr/>
        </p:nvGrpSpPr>
        <p:grpSpPr>
          <a:xfrm>
            <a:off x="507342" y="116536"/>
            <a:ext cx="8293759" cy="3085578"/>
            <a:chOff x="507341" y="116536"/>
            <a:chExt cx="8293759" cy="30855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30A89E-0B47-4C40-8642-A0B88B23176C}"/>
                </a:ext>
              </a:extLst>
            </p:cNvPr>
            <p:cNvSpPr txBox="1"/>
            <p:nvPr/>
          </p:nvSpPr>
          <p:spPr>
            <a:xfrm>
              <a:off x="507341" y="116536"/>
              <a:ext cx="8003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 vật nào ngắn nhất?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23900" y="458914"/>
              <a:ext cx="8077200" cy="2743200"/>
              <a:chOff x="723900" y="458914"/>
              <a:chExt cx="8077200" cy="2743200"/>
            </a:xfrm>
          </p:grpSpPr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723900" y="458914"/>
                <a:ext cx="80772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0070C0"/>
                    </a:solidFill>
                    <a:latin typeface="UTM Avo" panose="02040603050506020204" pitchFamily="18" charset="0"/>
                    <a:ea typeface="AvantGarde" pitchFamily="2" charset="0"/>
                    <a:cs typeface="AvantGarde" pitchFamily="2" charset="0"/>
                  </a:rPr>
                  <a:t>	</a:t>
                </a:r>
                <a:r>
                  <a:rPr lang="en-US" sz="6000">
                    <a:solidFill>
                      <a:srgbClr val="0070C0"/>
                    </a:solidFill>
                    <a:latin typeface="UTM Avo" panose="02040603050506020204" pitchFamily="18" charset="0"/>
                    <a:ea typeface="AvantGarde" pitchFamily="2" charset="0"/>
                    <a:cs typeface="AvantGarde" pitchFamily="2" charset="0"/>
                  </a:rPr>
                  <a:t>	</a:t>
                </a:r>
                <a:endParaRPr lang="en-US" sz="6000" dirty="0">
                  <a:solidFill>
                    <a:srgbClr val="0070C0"/>
                  </a:solidFill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D9DFFB-2E60-49B7-AEC5-067BDDE415E2}"/>
                  </a:ext>
                </a:extLst>
              </p:cNvPr>
              <p:cNvSpPr txBox="1"/>
              <p:nvPr/>
            </p:nvSpPr>
            <p:spPr>
              <a:xfrm>
                <a:off x="1574695" y="1957073"/>
                <a:ext cx="184731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endParaRPr lang="en-US" sz="6000" dirty="0">
                  <a:cs typeface="Arial-SGK-TV" pitchFamily="2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86" y="1242018"/>
            <a:ext cx="4496190" cy="2199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49" y="3999937"/>
            <a:ext cx="273581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701" y="214029"/>
            <a:ext cx="8425499" cy="6616885"/>
            <a:chOff x="723900" y="-3414771"/>
            <a:chExt cx="8425499" cy="66168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30A89E-0B47-4C40-8642-A0B88B23176C}"/>
                </a:ext>
              </a:extLst>
            </p:cNvPr>
            <p:cNvSpPr txBox="1"/>
            <p:nvPr/>
          </p:nvSpPr>
          <p:spPr>
            <a:xfrm>
              <a:off x="1146341" y="-3414771"/>
              <a:ext cx="8003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 vật nào dài nhất?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23900" y="458914"/>
              <a:ext cx="8077200" cy="2743200"/>
              <a:chOff x="723900" y="458914"/>
              <a:chExt cx="8077200" cy="2743200"/>
            </a:xfrm>
          </p:grpSpPr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723900" y="458914"/>
                <a:ext cx="80772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0070C0"/>
                    </a:solidFill>
                    <a:latin typeface="UTM Avo" panose="02040603050506020204" pitchFamily="18" charset="0"/>
                    <a:ea typeface="AvantGarde" pitchFamily="2" charset="0"/>
                    <a:cs typeface="AvantGarde" pitchFamily="2" charset="0"/>
                  </a:rPr>
                  <a:t>	</a:t>
                </a:r>
                <a:r>
                  <a:rPr lang="en-US" sz="6000">
                    <a:solidFill>
                      <a:srgbClr val="0070C0"/>
                    </a:solidFill>
                    <a:latin typeface="UTM Avo" panose="02040603050506020204" pitchFamily="18" charset="0"/>
                    <a:ea typeface="AvantGarde" pitchFamily="2" charset="0"/>
                    <a:cs typeface="AvantGarde" pitchFamily="2" charset="0"/>
                  </a:rPr>
                  <a:t>	</a:t>
                </a:r>
                <a:endParaRPr lang="en-US" sz="6000" dirty="0">
                  <a:solidFill>
                    <a:srgbClr val="0070C0"/>
                  </a:solidFill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9DFFB-2E60-49B7-AEC5-067BDDE415E2}"/>
                  </a:ext>
                </a:extLst>
              </p:cNvPr>
              <p:cNvSpPr txBox="1"/>
              <p:nvPr/>
            </p:nvSpPr>
            <p:spPr>
              <a:xfrm>
                <a:off x="1574695" y="1957073"/>
                <a:ext cx="184731" cy="10156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endParaRPr lang="en-US" sz="6000" dirty="0">
                  <a:cs typeface="Arial-SGK-TV" pitchFamily="2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44" y="941875"/>
            <a:ext cx="4496190" cy="2451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44" y="3559116"/>
            <a:ext cx="4524559" cy="10821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701" y="4112652"/>
            <a:ext cx="8077200" cy="2743200"/>
            <a:chOff x="723900" y="458914"/>
            <a:chExt cx="8077200" cy="2743200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723900" y="458914"/>
              <a:ext cx="8077200" cy="2743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en-US" sz="6000" dirty="0">
                  <a:solidFill>
                    <a:srgbClr val="0070C0"/>
                  </a:solidFill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	</a:t>
              </a:r>
              <a:r>
                <a:rPr lang="en-US" sz="6000">
                  <a:solidFill>
                    <a:srgbClr val="0070C0"/>
                  </a:solidFill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	</a:t>
              </a:r>
              <a:endParaRPr lang="en-US" sz="6000" dirty="0">
                <a:solidFill>
                  <a:srgbClr val="0070C0"/>
                </a:solidFill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D9DFFB-2E60-49B7-AEC5-067BDDE415E2}"/>
                </a:ext>
              </a:extLst>
            </p:cNvPr>
            <p:cNvSpPr txBox="1"/>
            <p:nvPr/>
          </p:nvSpPr>
          <p:spPr>
            <a:xfrm>
              <a:off x="1574695" y="1957073"/>
              <a:ext cx="184731" cy="1015663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endParaRPr lang="en-US" sz="6000" dirty="0"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8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73660"/>
            <a:ext cx="354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Đúng hay sai?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89" y="1667022"/>
            <a:ext cx="696351" cy="471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90" y="658435"/>
            <a:ext cx="4496190" cy="26123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4234" y="3319975"/>
            <a:ext cx="382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n>
                  <a:solidFill>
                    <a:schemeClr val="tx1"/>
                  </a:solidFill>
                </a:ln>
              </a:rPr>
              <a:t>Lược ngắn hơn kéo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716" y="3925382"/>
            <a:ext cx="382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n>
                  <a:solidFill>
                    <a:schemeClr val="tx1"/>
                  </a:solidFill>
                </a:ln>
              </a:rPr>
              <a:t>Bút chì dài hơn bút mực</a:t>
            </a:r>
            <a:br>
              <a:rPr lang="en-US" sz="2800">
                <a:ln>
                  <a:solidFill>
                    <a:schemeClr val="tx1"/>
                  </a:solidFill>
                </a:ln>
              </a:rPr>
            </a:br>
            <a:endParaRPr lang="en-US" sz="28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234" y="4504998"/>
            <a:ext cx="382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n>
                  <a:solidFill>
                    <a:schemeClr val="tx1"/>
                  </a:solidFill>
                </a:ln>
              </a:rPr>
              <a:t>Kéo dài hơn bút mực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4716193" y="3270738"/>
            <a:ext cx="1125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193" y="3925382"/>
            <a:ext cx="1125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2877" y="4440288"/>
            <a:ext cx="1125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42312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0" y="0"/>
            <a:ext cx="1013579" cy="14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7" y="156512"/>
            <a:ext cx="763083" cy="11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57" y="3310977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4896270" y="3310977"/>
            <a:ext cx="919349" cy="17193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880" y="919616"/>
            <a:ext cx="7626780" cy="2391361"/>
          </a:xfrm>
        </p:spPr>
        <p:txBody>
          <a:bodyPr>
            <a:normAutofit fontScale="90000"/>
          </a:bodyPr>
          <a:lstStyle/>
          <a:p>
            <a:br>
              <a:rPr lang="vi-VN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4000" dirty="0"/>
              <a:t>Nhận biết và biết cách xác định vật nào cao hơn, thấp hơn, vật nào cao nhất, vật nào thấp nhất trong một nhóm vật.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09957" y="565673"/>
            <a:ext cx="315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/>
          <a:stretch/>
        </p:blipFill>
        <p:spPr>
          <a:xfrm>
            <a:off x="14748" y="1436913"/>
            <a:ext cx="9144000" cy="3701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5500" y="959859"/>
            <a:ext cx="2625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Cao </a:t>
            </a:r>
            <a:r>
              <a:rPr lang="en-US" sz="2500" dirty="0" err="1">
                <a:solidFill>
                  <a:srgbClr val="002060"/>
                </a:solidFill>
              </a:rPr>
              <a:t>hơn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thấp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hơn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088" y="1543305"/>
            <a:ext cx="1593585" cy="323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900" y="4471792"/>
            <a:ext cx="5431599" cy="12526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71081" y="2718148"/>
            <a:ext cx="5071439" cy="1461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43086" y="2936809"/>
            <a:ext cx="1331413" cy="1754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9621" y="1678227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2198" y="2395645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4775" y="3113063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7352" y="3830481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9929" y="4547899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thấp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87166" y="1534716"/>
            <a:ext cx="5643563" cy="2927747"/>
          </a:xfrm>
          <a:prstGeom prst="rect">
            <a:avLst/>
          </a:prstGeom>
          <a:solidFill>
            <a:srgbClr val="8FFFDA"/>
          </a:solidFill>
          <a:ln>
            <a:solidFill>
              <a:srgbClr val="12CB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1013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8103" y="411957"/>
            <a:ext cx="5881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sẽ xếp bạn nào ngồi trên, bạn nào ngồi dưới trong lớp để 2 bạn đều nhìn rõ bảng?</a:t>
            </a:r>
            <a:endParaRPr lang="vi-VN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7" y="1909763"/>
            <a:ext cx="884635" cy="245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44" y="2159794"/>
            <a:ext cx="758429" cy="21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529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562349" y="1297781"/>
            <a:ext cx="3953432" cy="1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193</Words>
  <Application>Microsoft Office PowerPoint</Application>
  <PresentationFormat>On-screen Show (16:9)</PresentationFormat>
  <Paragraphs>37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 Md BT</vt:lpstr>
      <vt:lpstr>Calibri</vt:lpstr>
      <vt:lpstr>Times New Roman</vt:lpstr>
      <vt:lpstr>UTM Avo</vt:lpstr>
      <vt:lpstr>VNI-Times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Nhận biết và biết cách xác định vật nào cao hơn, thấp hơn, vật nào cao nhất, vật nào thấp nhất trong một nhóm vật.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87</cp:revision>
  <dcterms:created xsi:type="dcterms:W3CDTF">2017-01-10T13:46:13Z</dcterms:created>
  <dcterms:modified xsi:type="dcterms:W3CDTF">2023-05-08T04:56:37Z</dcterms:modified>
</cp:coreProperties>
</file>