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54" r:id="rId3"/>
    <p:sldId id="355" r:id="rId4"/>
    <p:sldId id="356" r:id="rId5"/>
    <p:sldId id="357" r:id="rId6"/>
    <p:sldId id="358" r:id="rId7"/>
    <p:sldId id="350" r:id="rId8"/>
    <p:sldId id="351" r:id="rId9"/>
    <p:sldId id="338" r:id="rId10"/>
    <p:sldId id="349" r:id="rId11"/>
    <p:sldId id="352" r:id="rId12"/>
    <p:sldId id="353" r:id="rId13"/>
    <p:sldId id="359" r:id="rId14"/>
    <p:sldId id="33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D34CD6"/>
    <a:srgbClr val="E07235"/>
    <a:srgbClr val="EB54E9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1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07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E41E4-03D9-4531-A04A-5BC55498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AEE1A-A4C2-413A-96E0-B217C3D7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3C062-9BA5-4548-A4DA-5A3AC62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slide" Target="slide7.xml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6C367-B6E1-48CF-8311-C9174163BC96}"/>
              </a:ext>
            </a:extLst>
          </p:cNvPr>
          <p:cNvGrpSpPr/>
          <p:nvPr/>
        </p:nvGrpSpPr>
        <p:grpSpPr>
          <a:xfrm>
            <a:off x="755373" y="232280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CD9420-65EB-43F9-A7E6-1F26050348E6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71C4312C-928B-47B4-A7A1-EBFE90750265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0070C0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6DBE7077-B247-44E9-9943-D3FEC934FAA1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478826-2FC1-4277-BAE4-C888B169601B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2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tx2"/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8A3765-033D-4AF5-B42B-F15E989D7B3E}"/>
              </a:ext>
            </a:extLst>
          </p:cNvPr>
          <p:cNvSpPr txBox="1">
            <a:spLocks/>
          </p:cNvSpPr>
          <p:nvPr/>
        </p:nvSpPr>
        <p:spPr>
          <a:xfrm>
            <a:off x="3371045" y="549776"/>
            <a:ext cx="3838140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tx2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CÁC SỐ ĐẾN 100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325345" y="2372869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Bài 24 </a:t>
            </a:r>
          </a:p>
          <a:p>
            <a:pPr algn="ctr"/>
            <a:r>
              <a:rPr lang="en-GB" sz="5000" b="1" dirty="0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Luyện tập chung </a:t>
            </a:r>
            <a:r>
              <a:rPr lang="en-GB" sz="5000" b="1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( </a:t>
            </a:r>
            <a:r>
              <a:rPr lang="en-GB" sz="5000" b="1" smtClean="0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Tiết 1)</a:t>
            </a:r>
            <a:endParaRPr lang="en-GB" sz="5000" b="1" dirty="0">
              <a:solidFill>
                <a:schemeClr val="bg1"/>
              </a:solidFill>
              <a:latin typeface="UTM Avo" panose="0204060305050602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iai lao c  nh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C8E824-4EE4-4FF5-912D-9CD5559C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92" y="662301"/>
            <a:ext cx="8932863" cy="579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85972-2745-4FAD-A63E-D85AFC9E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6" y="0"/>
            <a:ext cx="2565307" cy="11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FC1B9-EB75-4F77-9D21-CD92386B8A60}"/>
              </a:ext>
            </a:extLst>
          </p:cNvPr>
          <p:cNvSpPr txBox="1"/>
          <p:nvPr/>
        </p:nvSpPr>
        <p:spPr>
          <a:xfrm>
            <a:off x="6928157" y="2529412"/>
            <a:ext cx="708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839C0-7810-4B99-AC9D-206C84912571}"/>
              </a:ext>
            </a:extLst>
          </p:cNvPr>
          <p:cNvSpPr txBox="1"/>
          <p:nvPr/>
        </p:nvSpPr>
        <p:spPr>
          <a:xfrm>
            <a:off x="5381746" y="4202980"/>
            <a:ext cx="83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D954B-1D94-45A2-B544-28346D9CDF69}"/>
              </a:ext>
            </a:extLst>
          </p:cNvPr>
          <p:cNvSpPr txBox="1"/>
          <p:nvPr/>
        </p:nvSpPr>
        <p:spPr>
          <a:xfrm>
            <a:off x="6704040" y="3645552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4547F-BCD0-4F95-8489-66548B414569}"/>
              </a:ext>
            </a:extLst>
          </p:cNvPr>
          <p:cNvSpPr txBox="1"/>
          <p:nvPr/>
        </p:nvSpPr>
        <p:spPr>
          <a:xfrm>
            <a:off x="8030817" y="3679760"/>
            <a:ext cx="685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3705"/>
                </a:solidFill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1020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33224C-DAB3-489F-95A1-91381D75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69" y="381000"/>
            <a:ext cx="7612069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44698-25E1-472A-8186-5F615593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8" y="153808"/>
            <a:ext cx="2326421" cy="103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92267D-2EAC-42AF-8D86-D16FF8EC1E92}"/>
              </a:ext>
            </a:extLst>
          </p:cNvPr>
          <p:cNvSpPr/>
          <p:nvPr/>
        </p:nvSpPr>
        <p:spPr>
          <a:xfrm>
            <a:off x="5135023" y="5858436"/>
            <a:ext cx="573741" cy="502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E931B6-ACB3-4B23-A602-9CAA011061FC}"/>
              </a:ext>
            </a:extLst>
          </p:cNvPr>
          <p:cNvSpPr/>
          <p:nvPr/>
        </p:nvSpPr>
        <p:spPr>
          <a:xfrm>
            <a:off x="8196470" y="3298862"/>
            <a:ext cx="591670" cy="506581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83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7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2940085" y="134931"/>
            <a:ext cx="777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err="1">
                <a:solidFill>
                  <a:srgbClr val="002060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smtClean="0">
                <a:solidFill>
                  <a:srgbClr val="002060"/>
                </a:solidFill>
                <a:latin typeface="HP001 4 hàng" panose="020B0603050302020204" pitchFamily="34" charset="0"/>
              </a:rPr>
              <a:t>tư, </a:t>
            </a:r>
            <a:r>
              <a:rPr lang="en-US" altLang="en-US" sz="3200" b="1" err="1">
                <a:solidFill>
                  <a:srgbClr val="002060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smtClean="0">
                <a:solidFill>
                  <a:srgbClr val="002060"/>
                </a:solidFill>
                <a:latin typeface="HP001 4 hàng" panose="020B0603050302020204" pitchFamily="34" charset="0"/>
              </a:rPr>
              <a:t>16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1343184" y="1041865"/>
            <a:ext cx="99679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16/2</a:t>
            </a: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12, 13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 QUA AZOTA)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17, 18, 19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24, 25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27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4918214" y="719131"/>
            <a:ext cx="287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984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219CA-A092-4BBA-9007-5C66BC21030E}"/>
              </a:ext>
            </a:extLst>
          </p:cNvPr>
          <p:cNvSpPr/>
          <p:nvPr/>
        </p:nvSpPr>
        <p:spPr>
          <a:xfrm>
            <a:off x="619097" y="715757"/>
            <a:ext cx="5476903" cy="271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66A74-1E3D-425C-AC77-D00A1560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60012"/>
            <a:ext cx="4961505" cy="36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325345" y="2372869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smtClean="0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Luyện </a:t>
            </a:r>
            <a:r>
              <a:rPr lang="en-GB" sz="5000" b="1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tập </a:t>
            </a:r>
            <a:r>
              <a:rPr lang="en-GB" sz="5000" b="1" smtClean="0">
                <a:solidFill>
                  <a:schemeClr val="bg1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( Trang 24, 25)</a:t>
            </a:r>
            <a:endParaRPr lang="en-GB" sz="5000" b="1" dirty="0">
              <a:solidFill>
                <a:schemeClr val="bg1"/>
              </a:solidFill>
              <a:latin typeface="UTM Avo" panose="0204060305050602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23" y="-1354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-59267" y="56734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86" y="14648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6" y="7020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8" y="37592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86" y="14648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6" y="7020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8" y="37592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77" y="5044645"/>
            <a:ext cx="1317128" cy="1052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480315" y="34527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15723" y="22843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372216" y="28740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26215" y="2596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24200" y="26905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22160" y="22895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04145" y="1295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069" y="3098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9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grpSp>
        <p:nvGrpSpPr>
          <p:cNvPr id="5" name="Group 4"/>
          <p:cNvGrpSpPr/>
          <p:nvPr/>
        </p:nvGrpSpPr>
        <p:grpSpPr>
          <a:xfrm>
            <a:off x="676455" y="155381"/>
            <a:ext cx="11058345" cy="4114104"/>
            <a:chOff x="507341" y="116536"/>
            <a:chExt cx="8293759" cy="30855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0A89E-0B47-4C40-8642-A0B88B23176C}"/>
                </a:ext>
              </a:extLst>
            </p:cNvPr>
            <p:cNvSpPr txBox="1"/>
            <p:nvPr/>
          </p:nvSpPr>
          <p:spPr>
            <a:xfrm>
              <a:off x="507341" y="116536"/>
              <a:ext cx="4590886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333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53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23900" y="458914"/>
              <a:ext cx="8077200" cy="2743200"/>
              <a:chOff x="723900" y="458914"/>
              <a:chExt cx="8077200" cy="2743200"/>
            </a:xfrm>
          </p:grpSpPr>
          <p:sp>
            <p:nvSpPr>
              <p:cNvPr id="8" name="Title 1"/>
              <p:cNvSpPr txBox="1">
                <a:spLocks/>
              </p:cNvSpPr>
              <p:nvPr/>
            </p:nvSpPr>
            <p:spPr>
              <a:xfrm>
                <a:off x="723900" y="458914"/>
                <a:ext cx="8077200" cy="2743200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50000"/>
                  </a:lnSpc>
                </a:pPr>
                <a:r>
                  <a:rPr lang="en-US" sz="8000" dirty="0">
                    <a:solidFill>
                      <a:srgbClr val="0070C0"/>
                    </a:solidFill>
                    <a:latin typeface="UTM Avo" panose="02040603050506020204" pitchFamily="18" charset="0"/>
                    <a:ea typeface="AvantGarde" pitchFamily="2" charset="0"/>
                    <a:cs typeface="AvantGarde" pitchFamily="2" charset="0"/>
                  </a:rPr>
                  <a:t>	</a:t>
                </a:r>
                <a:r>
                  <a:rPr lang="en-US" sz="8000">
                    <a:solidFill>
                      <a:srgbClr val="0070C0"/>
                    </a:solidFill>
                    <a:latin typeface="UTM Avo" panose="02040603050506020204" pitchFamily="18" charset="0"/>
                    <a:ea typeface="AvantGarde" pitchFamily="2" charset="0"/>
                    <a:cs typeface="AvantGarde" pitchFamily="2" charset="0"/>
                  </a:rPr>
                  <a:t>	</a:t>
                </a:r>
                <a:endParaRPr lang="en-US" sz="8000" dirty="0">
                  <a:solidFill>
                    <a:srgbClr val="0070C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D9DFFB-2E60-49B7-AEC5-067BDDE415E2}"/>
                  </a:ext>
                </a:extLst>
              </p:cNvPr>
              <p:cNvSpPr txBox="1"/>
              <p:nvPr/>
            </p:nvSpPr>
            <p:spPr>
              <a:xfrm>
                <a:off x="1574695" y="1957073"/>
                <a:ext cx="184715" cy="1015663"/>
              </a:xfrm>
              <a:prstGeom prst="rect">
                <a:avLst/>
              </a:prstGeom>
              <a:noFill/>
            </p:spPr>
            <p:txBody>
              <a:bodyPr wrap="none" lIns="121920" tIns="60960" rIns="121920" bIns="60960" rtlCol="0">
                <a:spAutoFit/>
              </a:bodyPr>
              <a:lstStyle/>
              <a:p>
                <a:endParaRPr lang="en-US" sz="8000" dirty="0">
                  <a:cs typeface="Arial-SGK-TV" pitchFamily="2" charset="0"/>
                </a:endParaRPr>
              </a:p>
            </p:txBody>
          </p:sp>
        </p:grpSp>
      </p:grpSp>
      <p:sp>
        <p:nvSpPr>
          <p:cNvPr id="11" name="Rounded Rectangle 10"/>
          <p:cNvSpPr/>
          <p:nvPr/>
        </p:nvSpPr>
        <p:spPr>
          <a:xfrm>
            <a:off x="1949938" y="1362816"/>
            <a:ext cx="8418468" cy="37009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cs typeface="Arial-SGK-TV" pitchFamily="2" charset="0"/>
              </a:rPr>
              <a:t>78 gồm …. chục và …. đơn vị</a:t>
            </a:r>
            <a:endParaRPr lang="en-US" sz="8000" dirty="0">
              <a:solidFill>
                <a:schemeClr val="tx1"/>
              </a:solidFill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49938" y="1362816"/>
            <a:ext cx="8418468" cy="37009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cs typeface="Arial-SGK-TV" pitchFamily="2" charset="0"/>
              </a:rPr>
              <a:t>78 gồm 7 chục và 8 đơn vị</a:t>
            </a:r>
            <a:endParaRPr lang="en-US" sz="8000" dirty="0">
              <a:solidFill>
                <a:schemeClr val="tx1"/>
              </a:solidFill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200" y="608447"/>
            <a:ext cx="11785600" cy="32501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352415" y="821330"/>
            <a:ext cx="11480801" cy="1764457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en-US" sz="5333" smtClean="0">
                <a:latin typeface="+mj-lt"/>
                <a:cs typeface="Arial-SGK-TV" pitchFamily="2" charset="0"/>
              </a:rPr>
              <a:t>Số?</a:t>
            </a:r>
          </a:p>
          <a:p>
            <a:r>
              <a:rPr lang="en-US" sz="5333" smtClean="0">
                <a:latin typeface="+mj-lt"/>
                <a:cs typeface="Arial-SGK-TV" pitchFamily="2" charset="0"/>
              </a:rPr>
              <a:t>30 ,31, ….. 33, ….., 35, 36.</a:t>
            </a:r>
            <a:endParaRPr lang="en-US" sz="5333">
              <a:latin typeface="+mj-lt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98" y="3446585"/>
            <a:ext cx="9770703" cy="3715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90291" y="2723500"/>
            <a:ext cx="11480801" cy="943785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en-US" sz="5333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32, 34.</a:t>
            </a:r>
            <a:endParaRPr lang="en-US" sz="5333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3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98213"/>
            <a:ext cx="2133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smtClean="0">
                <a:solidFill>
                  <a:srgbClr val="FF0000"/>
                </a:solidFill>
              </a:rPr>
              <a:t>NỐI</a:t>
            </a:r>
            <a:r>
              <a:rPr lang="en-US" sz="4267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56678" y="893590"/>
            <a:ext cx="10228104" cy="5438597"/>
            <a:chOff x="1113503" y="742950"/>
            <a:chExt cx="6277897" cy="4078948"/>
          </a:xfrm>
        </p:grpSpPr>
        <p:sp>
          <p:nvSpPr>
            <p:cNvPr id="13" name="Rounded Rectangle 12"/>
            <p:cNvSpPr/>
            <p:nvPr/>
          </p:nvSpPr>
          <p:spPr>
            <a:xfrm>
              <a:off x="1113503" y="742950"/>
              <a:ext cx="2133600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tx1"/>
                  </a:solidFill>
                </a:rPr>
                <a:t>64</a:t>
              </a:r>
              <a:endParaRPr lang="en-US" sz="720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13503" y="2190750"/>
              <a:ext cx="2133600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tx1"/>
                  </a:solidFill>
                </a:rPr>
                <a:t>55</a:t>
              </a:r>
              <a:endParaRPr lang="en-US" sz="720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13503" y="3758786"/>
              <a:ext cx="2133600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smtClean="0">
                  <a:solidFill>
                    <a:schemeClr val="tx1"/>
                  </a:solidFill>
                </a:rPr>
                <a:t>79</a:t>
              </a:r>
              <a:endParaRPr lang="en-US" sz="720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25692" y="742950"/>
              <a:ext cx="2565708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</a:rPr>
                <a:t>Năm mươi lăm</a:t>
              </a:r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776352" y="2190750"/>
              <a:ext cx="2615048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</a:rPr>
                <a:t>Bảy mươi chín</a:t>
              </a:r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776352" y="3758786"/>
              <a:ext cx="2615048" cy="106311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</a:rPr>
                <a:t>Sáu mươi tư</a:t>
              </a:r>
              <a:endParaRPr lang="en-US" sz="4000">
                <a:solidFill>
                  <a:schemeClr val="tx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374904" y="125272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>
            <a:off x="335744" y="5456252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374904" y="336804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A26B9C-B153-4CBA-AECC-A096D92AA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"/>
          <a:stretch/>
        </p:blipFill>
        <p:spPr bwMode="auto">
          <a:xfrm>
            <a:off x="1381929" y="1238174"/>
            <a:ext cx="9220200" cy="48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657D52A-C970-4D0F-AE05-865D33528C31}"/>
              </a:ext>
            </a:extLst>
          </p:cNvPr>
          <p:cNvSpPr/>
          <p:nvPr/>
        </p:nvSpPr>
        <p:spPr>
          <a:xfrm>
            <a:off x="6317817" y="3495846"/>
            <a:ext cx="609600" cy="59574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D8B5C0F-8598-45B8-8024-05FBF6EAA168}"/>
              </a:ext>
            </a:extLst>
          </p:cNvPr>
          <p:cNvSpPr/>
          <p:nvPr/>
        </p:nvSpPr>
        <p:spPr>
          <a:xfrm>
            <a:off x="7518270" y="3520354"/>
            <a:ext cx="457200" cy="59574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3A36D6BE-0EF6-4381-B407-36C421BD5457}"/>
              </a:ext>
            </a:extLst>
          </p:cNvPr>
          <p:cNvSpPr/>
          <p:nvPr/>
        </p:nvSpPr>
        <p:spPr>
          <a:xfrm>
            <a:off x="9001929" y="3473664"/>
            <a:ext cx="457200" cy="59574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6A4D03A7-44DF-48CA-A747-FD4089D5D916}"/>
              </a:ext>
            </a:extLst>
          </p:cNvPr>
          <p:cNvSpPr/>
          <p:nvPr/>
        </p:nvSpPr>
        <p:spPr>
          <a:xfrm>
            <a:off x="6308035" y="4903305"/>
            <a:ext cx="609600" cy="59574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C54DE3C9-7AC1-4F6D-8F27-FABD1AB0124C}"/>
              </a:ext>
            </a:extLst>
          </p:cNvPr>
          <p:cNvSpPr/>
          <p:nvPr/>
        </p:nvSpPr>
        <p:spPr>
          <a:xfrm>
            <a:off x="7518270" y="4889683"/>
            <a:ext cx="457200" cy="60936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4C120240-A20B-4A3D-8CF7-5BF56C102057}"/>
              </a:ext>
            </a:extLst>
          </p:cNvPr>
          <p:cNvSpPr/>
          <p:nvPr/>
        </p:nvSpPr>
        <p:spPr>
          <a:xfrm>
            <a:off x="9001929" y="4889683"/>
            <a:ext cx="457200" cy="59574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82E2C56-DA26-4B91-8986-206A689F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9" y="192005"/>
            <a:ext cx="2793907" cy="123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AE66-B344-448C-80AD-1E1C293BE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"/>
          <a:stretch/>
        </p:blipFill>
        <p:spPr bwMode="auto">
          <a:xfrm>
            <a:off x="1984671" y="457200"/>
            <a:ext cx="8733025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69D3D1-4FEB-4D1B-8D42-7F99BAFA7345}"/>
              </a:ext>
            </a:extLst>
          </p:cNvPr>
          <p:cNvSpPr/>
          <p:nvPr/>
        </p:nvSpPr>
        <p:spPr>
          <a:xfrm>
            <a:off x="8308852" y="748553"/>
            <a:ext cx="1029119" cy="6858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74863E-FF80-4BEC-AA7D-65762C971C71}"/>
              </a:ext>
            </a:extLst>
          </p:cNvPr>
          <p:cNvSpPr/>
          <p:nvPr/>
        </p:nvSpPr>
        <p:spPr>
          <a:xfrm>
            <a:off x="8077590" y="1447800"/>
            <a:ext cx="695044" cy="6858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F58A79-B885-4E5A-BAF6-01491943E53A}"/>
              </a:ext>
            </a:extLst>
          </p:cNvPr>
          <p:cNvSpPr/>
          <p:nvPr/>
        </p:nvSpPr>
        <p:spPr>
          <a:xfrm>
            <a:off x="8642927" y="2014817"/>
            <a:ext cx="695044" cy="6858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95AB5-D0B7-47F7-859B-C22DD09769AD}"/>
              </a:ext>
            </a:extLst>
          </p:cNvPr>
          <p:cNvSpPr/>
          <p:nvPr/>
        </p:nvSpPr>
        <p:spPr>
          <a:xfrm>
            <a:off x="8308852" y="2680446"/>
            <a:ext cx="695044" cy="6858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62</a:t>
            </a:r>
          </a:p>
        </p:txBody>
      </p:sp>
      <p:cxnSp>
        <p:nvCxnSpPr>
          <p:cNvPr id="8" name="Curved Connector 4">
            <a:extLst>
              <a:ext uri="{FF2B5EF4-FFF2-40B4-BE49-F238E27FC236}">
                <a16:creationId xmlns:a16="http://schemas.microsoft.com/office/drawing/2014/main" id="{89F38E4E-4488-447A-A26D-85244A082187}"/>
              </a:ext>
            </a:extLst>
          </p:cNvPr>
          <p:cNvCxnSpPr/>
          <p:nvPr/>
        </p:nvCxnSpPr>
        <p:spPr>
          <a:xfrm rot="10800000" flipV="1">
            <a:off x="4697896" y="4628029"/>
            <a:ext cx="685800" cy="401172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20">
            <a:extLst>
              <a:ext uri="{FF2B5EF4-FFF2-40B4-BE49-F238E27FC236}">
                <a16:creationId xmlns:a16="http://schemas.microsoft.com/office/drawing/2014/main" id="{22F88108-4FDB-4995-AD68-A5590F2C53BD}"/>
              </a:ext>
            </a:extLst>
          </p:cNvPr>
          <p:cNvCxnSpPr/>
          <p:nvPr/>
        </p:nvCxnSpPr>
        <p:spPr>
          <a:xfrm>
            <a:off x="5993296" y="4648200"/>
            <a:ext cx="2209800" cy="381001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urved Connector 22">
            <a:extLst>
              <a:ext uri="{FF2B5EF4-FFF2-40B4-BE49-F238E27FC236}">
                <a16:creationId xmlns:a16="http://schemas.microsoft.com/office/drawing/2014/main" id="{59999B56-49BE-4102-ABCA-FC4EE3047701}"/>
              </a:ext>
            </a:extLst>
          </p:cNvPr>
          <p:cNvCxnSpPr/>
          <p:nvPr/>
        </p:nvCxnSpPr>
        <p:spPr>
          <a:xfrm rot="10800000">
            <a:off x="8772636" y="4538382"/>
            <a:ext cx="1106861" cy="490818"/>
          </a:xfrm>
          <a:prstGeom prst="curvedConnector3">
            <a:avLst>
              <a:gd name="adj1" fmla="val 9373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E2F374-6E28-4937-8B6C-AA159A57EB9F}"/>
              </a:ext>
            </a:extLst>
          </p:cNvPr>
          <p:cNvCxnSpPr/>
          <p:nvPr/>
        </p:nvCxnSpPr>
        <p:spPr>
          <a:xfrm>
            <a:off x="3402496" y="4648200"/>
            <a:ext cx="2948687" cy="381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9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FDBF2-6956-41A9-8571-2B0C7C1EA1C1}"/>
              </a:ext>
            </a:extLst>
          </p:cNvPr>
          <p:cNvSpPr txBox="1"/>
          <p:nvPr/>
        </p:nvSpPr>
        <p:spPr>
          <a:xfrm>
            <a:off x="2465614" y="2824843"/>
            <a:ext cx="7886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1594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206</Words>
  <Application>Microsoft Office PowerPoint</Application>
  <PresentationFormat>Widescreen</PresentationFormat>
  <Paragraphs>49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Arial-Rounded</vt:lpstr>
      <vt:lpstr>Arial-SGK-TV</vt:lpstr>
      <vt:lpstr>AvantGarde</vt:lpstr>
      <vt:lpstr>Calibri</vt:lpstr>
      <vt:lpstr>HP001 4 hàng</vt:lpstr>
      <vt:lpstr>Lato Heavy</vt:lpstr>
      <vt:lpstr>Times New Roman</vt:lpstr>
      <vt:lpstr>UTM Avo</vt:lpstr>
      <vt:lpstr>UTM Chickenhawk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195</cp:revision>
  <dcterms:created xsi:type="dcterms:W3CDTF">2021-06-02T01:34:28Z</dcterms:created>
  <dcterms:modified xsi:type="dcterms:W3CDTF">2022-02-16T12:47:04Z</dcterms:modified>
</cp:coreProperties>
</file>