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2" r:id="rId4"/>
    <p:sldId id="266" r:id="rId5"/>
    <p:sldId id="257" r:id="rId6"/>
    <p:sldId id="267" r:id="rId7"/>
    <p:sldId id="268" r:id="rId8"/>
    <p:sldId id="273" r:id="rId9"/>
    <p:sldId id="265" r:id="rId10"/>
    <p:sldId id="269" r:id="rId11"/>
    <p:sldId id="270" r:id="rId12"/>
    <p:sldId id="264" r:id="rId13"/>
    <p:sldId id="274" r:id="rId14"/>
    <p:sldId id="263" r:id="rId15"/>
    <p:sldId id="271" r:id="rId16"/>
    <p:sldId id="272" r:id="rId17"/>
    <p:sldId id="258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9E9"/>
    <a:srgbClr val="EBF4DF"/>
    <a:srgbClr val="FF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2F129-90FF-4ADA-94A2-CDCEF5533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B60E8-E50A-4E3F-8DE7-6DA702B78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6C152-481F-4A03-9437-E6E65AB1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08/05/2023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C40E8-0DA8-42C3-B0B6-DE0904F4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6C3AC-82B1-487D-BB5F-6B5D471A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9BFA-19C0-45A0-8F31-D00C747A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4C848-7F9E-48BA-A087-12DD686D5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382BC-525E-4BD5-8EE2-0767AFC3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08/05/2023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13517-C97F-4DED-87F6-A477E850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8AFCD-8EB7-4E89-9483-D3C2239D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6FB53A-9F17-42C4-BB39-0D9725405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62A8B0-01FF-4A8E-B113-481925311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9713C-F0D9-48AB-96B0-BDE279F4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08/05/2023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92071-94F3-49E9-A3F1-EFFDCE9A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6D22C-55D5-4EE2-A84D-5EB19DF3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0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A09E0-5B13-4AF1-9043-4909F788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5E395-1BDB-4D6B-B9CB-BD020D531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F7379-4ED8-4764-919B-8DB61A04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08/05/2023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AB636-E17B-4920-AE8F-39925D07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320DD-672E-4C7C-8306-FBF89858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1DBC2-D00C-49ED-91B5-CEC46212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FA47C-8844-4976-941C-310347EEF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DBBBB-AA5A-43A6-95E2-CA1CC5DB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08/05/2023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5BED3-CA2B-47DC-AA0B-F1B29475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5BAD4-9331-4E2C-BCBB-F9D88C51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7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9B3F-1C80-4C45-BB1E-90CE559E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38D5A-7841-4F56-8C21-26BFE559D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30F4B-1225-475F-A7A7-56F73044F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50CB3-C0D9-4F40-A5FD-42F7E548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08/05/2023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E7E79-A2DD-41F2-99B0-C9739066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F8266-90A3-4FA6-9DFC-A38B77F6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3B7E4-2452-4ED7-8B9B-2E40A80A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E3C08-0FF0-46B7-A3DE-D4BB3E355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17F0E-8081-4430-ABDF-F65E7EA27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EB69E1-0BAA-44E8-85C5-17ECE8800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305E8-BE40-4715-BB97-EFA7255ED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0D0EC4-2D7E-4FF8-87E4-7F53C396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08/05/2023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064591-DF8F-4668-A38A-53D818C5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6EEB9C-08D7-4720-A16F-C6639FC0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5687-CD34-4180-88A2-82C25321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FC129-A615-41B3-9096-91ACFC55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08/05/2023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F5ED7-5E09-4094-B9D5-40900AE9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BCDE6-0BC8-4BE5-9C51-56B65C67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7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9D04B3-6995-4FA2-8A50-2BC4BA10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08/05/2023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A70B7-2D5F-46E9-875F-E79C10E9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A25AA-4104-4E4A-A3D4-9ACBC95F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4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D6C0C-D32A-4F84-B0B3-F2C668F2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8DB60-57E8-4760-A905-FAE26B49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EE6F7-94F2-4FE0-9B5E-6D38171CC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9B945-359C-4D18-816B-1FEE3043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08/05/2023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714AE-0D85-4D73-A53E-695D1308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D5542-95F7-4313-A897-29D307F6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829C2-58CB-4F8F-9EC9-AF03FD94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584F3A-F544-43DE-A09F-E4ED0CB10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6C6DE-FA30-4B41-898C-484A4A376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76153-BA8A-4BBA-9949-155A1421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08/05/2023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F939C-0BEA-4A43-A241-856BDD07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B2F75-4F98-483D-B406-D6BECD04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19E313-2E26-47CF-997A-3ADBF2E6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0D067-DE00-4DD2-BC6D-EB306805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FBFBD-22BA-4A07-ABF9-ECDB4653F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t>08/05/2023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279F8-3BAE-4A0F-90AA-66878A6D5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05B1B-2B80-4223-AA9B-F516A6FC3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59AA32-4E75-443A-A9C7-74D42BBD51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5073" r="7980" b="79710"/>
          <a:stretch/>
        </p:blipFill>
        <p:spPr>
          <a:xfrm>
            <a:off x="1192694" y="1709530"/>
            <a:ext cx="10157231" cy="261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13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E578D55-B019-4BE7-9304-35C3EC306F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8" t="50000" r="27962" b="33332"/>
          <a:stretch/>
        </p:blipFill>
        <p:spPr>
          <a:xfrm>
            <a:off x="1926076" y="1133579"/>
            <a:ext cx="8639803" cy="318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177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E578D55-B019-4BE7-9304-35C3EC306F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1" t="66195" r="6306" b="9508"/>
          <a:stretch/>
        </p:blipFill>
        <p:spPr>
          <a:xfrm>
            <a:off x="2386030" y="39065"/>
            <a:ext cx="8399532" cy="33460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FDE50E-0E72-4570-8F5A-3208E02285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2" t="5930" r="8993" b="70249"/>
          <a:stretch/>
        </p:blipFill>
        <p:spPr>
          <a:xfrm>
            <a:off x="2684835" y="3385073"/>
            <a:ext cx="7515584" cy="317121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38AA11A-A16A-4C04-BBBB-443ACB5FDFDE}"/>
              </a:ext>
            </a:extLst>
          </p:cNvPr>
          <p:cNvSpPr/>
          <p:nvPr/>
        </p:nvSpPr>
        <p:spPr>
          <a:xfrm>
            <a:off x="6218663" y="2085278"/>
            <a:ext cx="728546" cy="490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B4BEF9-0214-4F0C-B5C4-E115629AF546}"/>
              </a:ext>
            </a:extLst>
          </p:cNvPr>
          <p:cNvSpPr/>
          <p:nvPr/>
        </p:nvSpPr>
        <p:spPr>
          <a:xfrm>
            <a:off x="9043971" y="2188767"/>
            <a:ext cx="728546" cy="490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D0DB72-6A00-4FC2-8E6B-142319778C3E}"/>
              </a:ext>
            </a:extLst>
          </p:cNvPr>
          <p:cNvSpPr/>
          <p:nvPr/>
        </p:nvSpPr>
        <p:spPr>
          <a:xfrm>
            <a:off x="3691053" y="4693897"/>
            <a:ext cx="493203" cy="46539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9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01FE14-C187-44C8-9786-BA340CE3E29D}"/>
              </a:ext>
            </a:extLst>
          </p:cNvPr>
          <p:cNvSpPr/>
          <p:nvPr/>
        </p:nvSpPr>
        <p:spPr>
          <a:xfrm>
            <a:off x="5212503" y="4693897"/>
            <a:ext cx="493203" cy="46539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9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7ACCD7-EBD8-49EC-9AC5-4A4078F9022D}"/>
              </a:ext>
            </a:extLst>
          </p:cNvPr>
          <p:cNvSpPr/>
          <p:nvPr/>
        </p:nvSpPr>
        <p:spPr>
          <a:xfrm>
            <a:off x="7482161" y="5215051"/>
            <a:ext cx="493203" cy="46539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126ACD-F04F-4489-8910-F2DA47B343ED}"/>
              </a:ext>
            </a:extLst>
          </p:cNvPr>
          <p:cNvSpPr/>
          <p:nvPr/>
        </p:nvSpPr>
        <p:spPr>
          <a:xfrm>
            <a:off x="7133063" y="5783000"/>
            <a:ext cx="493203" cy="46539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C8F4709-D319-4044-8F8F-4CF923649F8F}"/>
              </a:ext>
            </a:extLst>
          </p:cNvPr>
          <p:cNvSpPr/>
          <p:nvPr/>
        </p:nvSpPr>
        <p:spPr>
          <a:xfrm>
            <a:off x="9484863" y="5215050"/>
            <a:ext cx="394282" cy="46539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689FBC-6A09-4060-8D46-8D14DDFA6CFF}"/>
              </a:ext>
            </a:extLst>
          </p:cNvPr>
          <p:cNvSpPr/>
          <p:nvPr/>
        </p:nvSpPr>
        <p:spPr>
          <a:xfrm>
            <a:off x="9021669" y="5215049"/>
            <a:ext cx="364273" cy="46539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14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6001352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9AEE93-DD9B-479A-ACFE-EDA9D28B55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2" t="30894" r="8937" b="56810"/>
          <a:stretch/>
        </p:blipFill>
        <p:spPr>
          <a:xfrm>
            <a:off x="98937" y="0"/>
            <a:ext cx="12107036" cy="24867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9D1656-286F-4FFC-BE5D-713261DBDA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2" t="47883" r="8937" b="11064"/>
          <a:stretch/>
        </p:blipFill>
        <p:spPr>
          <a:xfrm>
            <a:off x="5921298" y="2557846"/>
            <a:ext cx="6270702" cy="43001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32281AB-57CA-40BC-BC0A-EBC7CC1D9CF5}"/>
              </a:ext>
            </a:extLst>
          </p:cNvPr>
          <p:cNvSpPr/>
          <p:nvPr/>
        </p:nvSpPr>
        <p:spPr>
          <a:xfrm>
            <a:off x="4303575" y="1597288"/>
            <a:ext cx="666409" cy="6664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1E5092-DAD4-4BF3-80E3-BB727800CE0E}"/>
              </a:ext>
            </a:extLst>
          </p:cNvPr>
          <p:cNvSpPr/>
          <p:nvPr/>
        </p:nvSpPr>
        <p:spPr>
          <a:xfrm>
            <a:off x="4969984" y="1597288"/>
            <a:ext cx="666409" cy="6664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-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FDF78B-EF5F-44AD-A66F-03707AC399A3}"/>
              </a:ext>
            </a:extLst>
          </p:cNvPr>
          <p:cNvSpPr/>
          <p:nvPr/>
        </p:nvSpPr>
        <p:spPr>
          <a:xfrm>
            <a:off x="5643131" y="1597288"/>
            <a:ext cx="666409" cy="6664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47A1B7-0C3F-4B12-8356-5C6CBF7A9681}"/>
              </a:ext>
            </a:extLst>
          </p:cNvPr>
          <p:cNvSpPr/>
          <p:nvPr/>
        </p:nvSpPr>
        <p:spPr>
          <a:xfrm>
            <a:off x="6999863" y="1597288"/>
            <a:ext cx="666409" cy="6664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36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4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59AA32-4E75-443A-A9C7-74D42BBD51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5073" r="7980" b="79710"/>
          <a:stretch/>
        </p:blipFill>
        <p:spPr>
          <a:xfrm>
            <a:off x="1192694" y="1709530"/>
            <a:ext cx="10157231" cy="261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423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9AF31D2-C690-4219-BBC6-61CCB120C7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" t="12491" r="16940" b="70780"/>
          <a:stretch/>
        </p:blipFill>
        <p:spPr>
          <a:xfrm>
            <a:off x="1193015" y="856648"/>
            <a:ext cx="10418477" cy="326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268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9AF31D2-C690-4219-BBC6-61CCB120C7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2" t="29224" r="9784" b="35721"/>
          <a:stretch/>
        </p:blipFill>
        <p:spPr>
          <a:xfrm>
            <a:off x="1193014" y="861226"/>
            <a:ext cx="9690575" cy="59683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63CB2A2-CC87-4291-A51E-82BAC7EFEC04}"/>
              </a:ext>
            </a:extLst>
          </p:cNvPr>
          <p:cNvSpPr/>
          <p:nvPr/>
        </p:nvSpPr>
        <p:spPr>
          <a:xfrm>
            <a:off x="4491556" y="2087943"/>
            <a:ext cx="666409" cy="6664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24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605C57-EF4E-427F-A5A0-80728CE8965D}"/>
              </a:ext>
            </a:extLst>
          </p:cNvPr>
          <p:cNvSpPr/>
          <p:nvPr/>
        </p:nvSpPr>
        <p:spPr>
          <a:xfrm>
            <a:off x="5870590" y="4325621"/>
            <a:ext cx="666409" cy="6664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28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1AD332-272B-48AA-8204-92A913F83399}"/>
              </a:ext>
            </a:extLst>
          </p:cNvPr>
          <p:cNvSpPr/>
          <p:nvPr/>
        </p:nvSpPr>
        <p:spPr>
          <a:xfrm>
            <a:off x="9093292" y="4492889"/>
            <a:ext cx="666409" cy="6664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31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0713BA-D0E4-40CD-A08E-40FD036E47D2}"/>
              </a:ext>
            </a:extLst>
          </p:cNvPr>
          <p:cNvSpPr/>
          <p:nvPr/>
        </p:nvSpPr>
        <p:spPr>
          <a:xfrm>
            <a:off x="10960483" y="1872353"/>
            <a:ext cx="666409" cy="6664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29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07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9AF31D2-C690-4219-BBC6-61CCB120C7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2" t="64240" r="8732" b="8021"/>
          <a:stretch/>
        </p:blipFill>
        <p:spPr>
          <a:xfrm>
            <a:off x="1698854" y="856648"/>
            <a:ext cx="10109263" cy="486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318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D455BC-3720-4FF0-9D6E-EFFF62DFE1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1" t="13721" r="8539" b="62045"/>
          <a:stretch/>
        </p:blipFill>
        <p:spPr>
          <a:xfrm>
            <a:off x="1244405" y="1226633"/>
            <a:ext cx="9737125" cy="41817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3683A1-176A-4A0D-B464-B7B1799F36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4452" r="61122" b="85993"/>
          <a:stretch/>
        </p:blipFill>
        <p:spPr>
          <a:xfrm>
            <a:off x="0" y="0"/>
            <a:ext cx="1916350" cy="83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82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3683A1-176A-4A0D-B464-B7B1799F36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4452" r="61122" b="85993"/>
          <a:stretch/>
        </p:blipFill>
        <p:spPr>
          <a:xfrm>
            <a:off x="0" y="0"/>
            <a:ext cx="1916350" cy="8398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FB8AA3-A567-49E7-BE4C-7DAC7A62E0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5" t="38378" r="8540" b="10355"/>
          <a:stretch/>
        </p:blipFill>
        <p:spPr>
          <a:xfrm>
            <a:off x="2107580" y="0"/>
            <a:ext cx="7783552" cy="682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82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2B8023-6234-40F5-BC8A-B6E214607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D80E1D5-F04D-4D56-B0FB-9CA8AB8CC0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0" t="29420" r="4712" b="51015"/>
          <a:stretch/>
        </p:blipFill>
        <p:spPr>
          <a:xfrm>
            <a:off x="864703" y="1570382"/>
            <a:ext cx="10785423" cy="350851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160420-A716-4006-8572-E8BFBAAEE86E}"/>
              </a:ext>
            </a:extLst>
          </p:cNvPr>
          <p:cNvSpPr/>
          <p:nvPr/>
        </p:nvSpPr>
        <p:spPr>
          <a:xfrm>
            <a:off x="2018220" y="4333093"/>
            <a:ext cx="576470" cy="506896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B3AF1B-DD56-4941-98A0-184FD2B7B698}"/>
              </a:ext>
            </a:extLst>
          </p:cNvPr>
          <p:cNvSpPr/>
          <p:nvPr/>
        </p:nvSpPr>
        <p:spPr>
          <a:xfrm>
            <a:off x="5849372" y="2593745"/>
            <a:ext cx="742123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AB6FE5-DD12-4C0D-BEF3-E5B0E6D42C13}"/>
              </a:ext>
            </a:extLst>
          </p:cNvPr>
          <p:cNvSpPr/>
          <p:nvPr/>
        </p:nvSpPr>
        <p:spPr>
          <a:xfrm>
            <a:off x="6717388" y="2593746"/>
            <a:ext cx="742123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BDE319-FE2B-42A5-BFFB-91F8468CBF94}"/>
              </a:ext>
            </a:extLst>
          </p:cNvPr>
          <p:cNvSpPr/>
          <p:nvPr/>
        </p:nvSpPr>
        <p:spPr>
          <a:xfrm>
            <a:off x="2650158" y="4339891"/>
            <a:ext cx="1133925" cy="506896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FFDDC3-0A78-4CD3-99E0-735ADF860807}"/>
              </a:ext>
            </a:extLst>
          </p:cNvPr>
          <p:cNvSpPr/>
          <p:nvPr/>
        </p:nvSpPr>
        <p:spPr>
          <a:xfrm>
            <a:off x="6685807" y="3213930"/>
            <a:ext cx="910041" cy="855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5F9D25-03BE-4AF3-8DA1-F37C6E1A1FD5}"/>
              </a:ext>
            </a:extLst>
          </p:cNvPr>
          <p:cNvSpPr/>
          <p:nvPr/>
        </p:nvSpPr>
        <p:spPr>
          <a:xfrm>
            <a:off x="5753573" y="3157221"/>
            <a:ext cx="910041" cy="874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9A6014-3337-4CE7-B86C-EB39D37C02D2}"/>
              </a:ext>
            </a:extLst>
          </p:cNvPr>
          <p:cNvSpPr/>
          <p:nvPr/>
        </p:nvSpPr>
        <p:spPr>
          <a:xfrm>
            <a:off x="3770769" y="4321875"/>
            <a:ext cx="1509548" cy="506896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36AB14-400A-4CD6-BE17-E867840A0F0D}"/>
              </a:ext>
            </a:extLst>
          </p:cNvPr>
          <p:cNvSpPr/>
          <p:nvPr/>
        </p:nvSpPr>
        <p:spPr>
          <a:xfrm>
            <a:off x="5845133" y="4094186"/>
            <a:ext cx="805070" cy="745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5FD02E-EBDA-4F58-BBFE-8914A5B527F5}"/>
              </a:ext>
            </a:extLst>
          </p:cNvPr>
          <p:cNvSpPr/>
          <p:nvPr/>
        </p:nvSpPr>
        <p:spPr>
          <a:xfrm>
            <a:off x="6717388" y="4103842"/>
            <a:ext cx="878460" cy="716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85E560-3965-4187-87E5-8959700FF2B6}"/>
              </a:ext>
            </a:extLst>
          </p:cNvPr>
          <p:cNvSpPr/>
          <p:nvPr/>
        </p:nvSpPr>
        <p:spPr>
          <a:xfrm>
            <a:off x="7663034" y="2390776"/>
            <a:ext cx="4539004" cy="2032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0AA59D2-2341-4D76-A6E9-9069367484D4}"/>
              </a:ext>
            </a:extLst>
          </p:cNvPr>
          <p:cNvGrpSpPr/>
          <p:nvPr/>
        </p:nvGrpSpPr>
        <p:grpSpPr>
          <a:xfrm>
            <a:off x="3128119" y="3157222"/>
            <a:ext cx="2152198" cy="1164654"/>
            <a:chOff x="3872833" y="2718037"/>
            <a:chExt cx="2152198" cy="116465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C0E17C9-E58C-4AD4-A03D-97FAEFBAE770}"/>
                </a:ext>
              </a:extLst>
            </p:cNvPr>
            <p:cNvSpPr/>
            <p:nvPr/>
          </p:nvSpPr>
          <p:spPr>
            <a:xfrm>
              <a:off x="3872833" y="2718037"/>
              <a:ext cx="2152198" cy="1164654"/>
            </a:xfrm>
            <a:prstGeom prst="rect">
              <a:avLst/>
            </a:prstGeom>
            <a:solidFill>
              <a:srgbClr val="C9EA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C09F5E7-6507-46DB-8441-6C184711C840}"/>
                </a:ext>
              </a:extLst>
            </p:cNvPr>
            <p:cNvGrpSpPr/>
            <p:nvPr/>
          </p:nvGrpSpPr>
          <p:grpSpPr>
            <a:xfrm>
              <a:off x="4769474" y="2958718"/>
              <a:ext cx="348634" cy="759988"/>
              <a:chOff x="4772966" y="2956879"/>
              <a:chExt cx="348634" cy="759988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6D47699-9110-481C-A91A-1EF18B36D6CA}"/>
                  </a:ext>
                </a:extLst>
              </p:cNvPr>
              <p:cNvSpPr/>
              <p:nvPr/>
            </p:nvSpPr>
            <p:spPr>
              <a:xfrm>
                <a:off x="4772966" y="2956879"/>
                <a:ext cx="45719" cy="759988"/>
              </a:xfrm>
              <a:prstGeom prst="rect">
                <a:avLst/>
              </a:prstGeom>
              <a:solidFill>
                <a:srgbClr val="32BDE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EBBF173-245D-4DA8-B2F4-4930AF899DC3}"/>
                  </a:ext>
                </a:extLst>
              </p:cNvPr>
              <p:cNvSpPr/>
              <p:nvPr/>
            </p:nvSpPr>
            <p:spPr>
              <a:xfrm>
                <a:off x="5075034" y="2956879"/>
                <a:ext cx="46566" cy="759987"/>
              </a:xfrm>
              <a:prstGeom prst="rect">
                <a:avLst/>
              </a:prstGeom>
              <a:solidFill>
                <a:srgbClr val="32BDE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178B030-8641-4EE2-85EE-743B3FDF8F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6" t="31622" r="72580" b="61884"/>
          <a:stretch/>
        </p:blipFill>
        <p:spPr>
          <a:xfrm>
            <a:off x="1305667" y="3059112"/>
            <a:ext cx="1706262" cy="116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2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2B8023-6234-40F5-BC8A-B6E214607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7880F2D-4B35-45BE-A4D2-CBA6449CDA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6" t="50000" r="6959" b="30435"/>
          <a:stretch/>
        </p:blipFill>
        <p:spPr>
          <a:xfrm>
            <a:off x="121786" y="1193533"/>
            <a:ext cx="10370445" cy="35176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38EAA6D-81F8-4974-A334-6938084551EE}"/>
              </a:ext>
            </a:extLst>
          </p:cNvPr>
          <p:cNvSpPr/>
          <p:nvPr/>
        </p:nvSpPr>
        <p:spPr>
          <a:xfrm>
            <a:off x="1075628" y="3822710"/>
            <a:ext cx="576470" cy="506896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A5042E-655A-45F0-A202-0BEC5B6271A4}"/>
              </a:ext>
            </a:extLst>
          </p:cNvPr>
          <p:cNvSpPr/>
          <p:nvPr/>
        </p:nvSpPr>
        <p:spPr>
          <a:xfrm>
            <a:off x="4935946" y="2264569"/>
            <a:ext cx="742123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563D8F-0D98-41AF-BF4F-83063BEB5B42}"/>
              </a:ext>
            </a:extLst>
          </p:cNvPr>
          <p:cNvSpPr/>
          <p:nvPr/>
        </p:nvSpPr>
        <p:spPr>
          <a:xfrm>
            <a:off x="5872295" y="2257158"/>
            <a:ext cx="831504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F129F3-548B-4623-8A93-76056BBE7B0D}"/>
              </a:ext>
            </a:extLst>
          </p:cNvPr>
          <p:cNvSpPr/>
          <p:nvPr/>
        </p:nvSpPr>
        <p:spPr>
          <a:xfrm>
            <a:off x="1699768" y="3837506"/>
            <a:ext cx="1014555" cy="506896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45E0DA-7147-4774-B537-5BE1103866B6}"/>
              </a:ext>
            </a:extLst>
          </p:cNvPr>
          <p:cNvSpPr/>
          <p:nvPr/>
        </p:nvSpPr>
        <p:spPr>
          <a:xfrm>
            <a:off x="5872295" y="2809897"/>
            <a:ext cx="831504" cy="729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DA81BF-7BDC-45AC-BB47-74554D2B047A}"/>
              </a:ext>
            </a:extLst>
          </p:cNvPr>
          <p:cNvSpPr/>
          <p:nvPr/>
        </p:nvSpPr>
        <p:spPr>
          <a:xfrm>
            <a:off x="4838090" y="2809897"/>
            <a:ext cx="908192" cy="874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0A5FA5-FFC5-4D3D-9C34-44769DDDE94B}"/>
              </a:ext>
            </a:extLst>
          </p:cNvPr>
          <p:cNvSpPr/>
          <p:nvPr/>
        </p:nvSpPr>
        <p:spPr>
          <a:xfrm>
            <a:off x="2810818" y="3822710"/>
            <a:ext cx="735496" cy="506896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1093F9-7C3A-4D9A-A2DD-ABEE5C35F5CA}"/>
              </a:ext>
            </a:extLst>
          </p:cNvPr>
          <p:cNvSpPr/>
          <p:nvPr/>
        </p:nvSpPr>
        <p:spPr>
          <a:xfrm>
            <a:off x="5079585" y="3783101"/>
            <a:ext cx="666697" cy="586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375A5A-37F8-4654-A9A1-0170C42BDFD1}"/>
              </a:ext>
            </a:extLst>
          </p:cNvPr>
          <p:cNvSpPr/>
          <p:nvPr/>
        </p:nvSpPr>
        <p:spPr>
          <a:xfrm>
            <a:off x="5954698" y="3808789"/>
            <a:ext cx="666697" cy="582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CF4EF9-0087-4DA6-B0DA-E1E13EF6D713}"/>
              </a:ext>
            </a:extLst>
          </p:cNvPr>
          <p:cNvSpPr/>
          <p:nvPr/>
        </p:nvSpPr>
        <p:spPr>
          <a:xfrm>
            <a:off x="6777649" y="2208432"/>
            <a:ext cx="4733332" cy="1867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C1231E-EDAB-4D01-AB83-BFFE9C99A7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8" t="52003" r="69141" b="41857"/>
          <a:stretch/>
        </p:blipFill>
        <p:spPr>
          <a:xfrm>
            <a:off x="320464" y="2508919"/>
            <a:ext cx="2201367" cy="110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3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3ACEB18-F1FB-4133-80F0-CCD483881C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t="78436" r="9206" b="8841"/>
          <a:stretch/>
        </p:blipFill>
        <p:spPr>
          <a:xfrm>
            <a:off x="900771" y="1851102"/>
            <a:ext cx="11162583" cy="24498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8A4F6EC-7D66-46B1-A742-EB659C6133FE}"/>
              </a:ext>
            </a:extLst>
          </p:cNvPr>
          <p:cNvSpPr/>
          <p:nvPr/>
        </p:nvSpPr>
        <p:spPr>
          <a:xfrm>
            <a:off x="2571625" y="360742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97EDBB-DE9D-4E36-92DD-147CC25710E7}"/>
              </a:ext>
            </a:extLst>
          </p:cNvPr>
          <p:cNvSpPr/>
          <p:nvPr/>
        </p:nvSpPr>
        <p:spPr>
          <a:xfrm>
            <a:off x="2313208" y="360742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3EDA75-5858-405A-9D62-DE40BA441026}"/>
              </a:ext>
            </a:extLst>
          </p:cNvPr>
          <p:cNvSpPr/>
          <p:nvPr/>
        </p:nvSpPr>
        <p:spPr>
          <a:xfrm>
            <a:off x="4712318" y="360742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E1BCFA-8D72-4583-97FF-E973056617D7}"/>
              </a:ext>
            </a:extLst>
          </p:cNvPr>
          <p:cNvSpPr/>
          <p:nvPr/>
        </p:nvSpPr>
        <p:spPr>
          <a:xfrm>
            <a:off x="4453901" y="360742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027B56-009D-4A29-93AF-628C527DD498}"/>
              </a:ext>
            </a:extLst>
          </p:cNvPr>
          <p:cNvSpPr/>
          <p:nvPr/>
        </p:nvSpPr>
        <p:spPr>
          <a:xfrm>
            <a:off x="6769857" y="3607420"/>
            <a:ext cx="477078" cy="39586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1F1E40-6A3C-4A17-9538-C2CAB2A72190}"/>
              </a:ext>
            </a:extLst>
          </p:cNvPr>
          <p:cNvSpPr/>
          <p:nvPr/>
        </p:nvSpPr>
        <p:spPr>
          <a:xfrm>
            <a:off x="6511440" y="3607420"/>
            <a:ext cx="477078" cy="39586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5842E6-8B3B-403E-B18A-0D6A6E1E986B}"/>
              </a:ext>
            </a:extLst>
          </p:cNvPr>
          <p:cNvSpPr/>
          <p:nvPr/>
        </p:nvSpPr>
        <p:spPr>
          <a:xfrm>
            <a:off x="8802159" y="360742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214B5C-F0B3-45AC-9198-5666CB2C4884}"/>
              </a:ext>
            </a:extLst>
          </p:cNvPr>
          <p:cNvSpPr/>
          <p:nvPr/>
        </p:nvSpPr>
        <p:spPr>
          <a:xfrm>
            <a:off x="8543742" y="360742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9AEB08-4378-45A8-B491-46061DF24348}"/>
              </a:ext>
            </a:extLst>
          </p:cNvPr>
          <p:cNvSpPr/>
          <p:nvPr/>
        </p:nvSpPr>
        <p:spPr>
          <a:xfrm>
            <a:off x="10949106" y="360742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205C73-9DAE-4E3A-B5B1-BF302FF4DD3D}"/>
              </a:ext>
            </a:extLst>
          </p:cNvPr>
          <p:cNvSpPr/>
          <p:nvPr/>
        </p:nvSpPr>
        <p:spPr>
          <a:xfrm>
            <a:off x="10690689" y="360742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87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AABFC6C-416B-411E-B44A-350DBB8668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0" t="6364" r="8001" b="81028"/>
          <a:stretch/>
        </p:blipFill>
        <p:spPr>
          <a:xfrm>
            <a:off x="904459" y="1610137"/>
            <a:ext cx="10800072" cy="232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70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AABFC6C-416B-411E-B44A-350DBB8668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9" t="19727" r="8532" b="61793"/>
          <a:stretch/>
        </p:blipFill>
        <p:spPr>
          <a:xfrm>
            <a:off x="904459" y="1610137"/>
            <a:ext cx="10800072" cy="34091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4F2654E-561C-4C41-A6ED-134F8F287579}"/>
              </a:ext>
            </a:extLst>
          </p:cNvPr>
          <p:cNvSpPr/>
          <p:nvPr/>
        </p:nvSpPr>
        <p:spPr>
          <a:xfrm>
            <a:off x="2519381" y="4972241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50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0B9AC4-5EE4-4EC3-9858-97C299BCC1E5}"/>
              </a:ext>
            </a:extLst>
          </p:cNvPr>
          <p:cNvSpPr/>
          <p:nvPr/>
        </p:nvSpPr>
        <p:spPr>
          <a:xfrm>
            <a:off x="5829300" y="5019261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40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426B7A-4459-4B7F-B0D4-BB23ABB4DFC3}"/>
              </a:ext>
            </a:extLst>
          </p:cNvPr>
          <p:cNvSpPr/>
          <p:nvPr/>
        </p:nvSpPr>
        <p:spPr>
          <a:xfrm>
            <a:off x="9405919" y="5019261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25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2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010C239-F691-4F47-AA57-2B14C4BA69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" t="42746" r="9505" b="46313"/>
          <a:stretch/>
        </p:blipFill>
        <p:spPr>
          <a:xfrm>
            <a:off x="-58879" y="0"/>
            <a:ext cx="12352062" cy="23083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5814391"/>
            <a:ext cx="2423729" cy="1043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AABFC6C-416B-411E-B44A-350DBB8668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5" t="58734" r="9276" b="9904"/>
          <a:stretch/>
        </p:blipFill>
        <p:spPr>
          <a:xfrm>
            <a:off x="2772169" y="2308302"/>
            <a:ext cx="8493291" cy="45496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7A5F828-AF34-425C-AAB4-A6FE07A8B208}"/>
              </a:ext>
            </a:extLst>
          </p:cNvPr>
          <p:cNvSpPr/>
          <p:nvPr/>
        </p:nvSpPr>
        <p:spPr>
          <a:xfrm>
            <a:off x="4651153" y="1467993"/>
            <a:ext cx="701432" cy="66189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E47611-FF85-4DAC-AE7C-6D18EFE53A7B}"/>
              </a:ext>
            </a:extLst>
          </p:cNvPr>
          <p:cNvSpPr/>
          <p:nvPr/>
        </p:nvSpPr>
        <p:spPr>
          <a:xfrm>
            <a:off x="5352585" y="1467993"/>
            <a:ext cx="701432" cy="66189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-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67B8B6-0C9D-4FB9-9F13-FDADE73E563B}"/>
              </a:ext>
            </a:extLst>
          </p:cNvPr>
          <p:cNvSpPr/>
          <p:nvPr/>
        </p:nvSpPr>
        <p:spPr>
          <a:xfrm>
            <a:off x="6054017" y="1467993"/>
            <a:ext cx="701432" cy="66189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A036D8-9711-4931-9998-09104C51341E}"/>
              </a:ext>
            </a:extLst>
          </p:cNvPr>
          <p:cNvSpPr/>
          <p:nvPr/>
        </p:nvSpPr>
        <p:spPr>
          <a:xfrm>
            <a:off x="7420020" y="1467993"/>
            <a:ext cx="701432" cy="66189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50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6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59AA32-4E75-443A-A9C7-74D42BBD51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5073" r="7980" b="79710"/>
          <a:stretch/>
        </p:blipFill>
        <p:spPr>
          <a:xfrm>
            <a:off x="1192694" y="1709530"/>
            <a:ext cx="10157231" cy="261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047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E0C9EC-33F6-4E5C-899F-465EDA7730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7" t="14065" r="5510" b="69260"/>
          <a:stretch/>
        </p:blipFill>
        <p:spPr>
          <a:xfrm>
            <a:off x="2876145" y="580724"/>
            <a:ext cx="8399532" cy="229629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1B2D6222-5ED2-4A92-9CCF-775F6EEC18F8}"/>
              </a:ext>
            </a:extLst>
          </p:cNvPr>
          <p:cNvGrpSpPr/>
          <p:nvPr/>
        </p:nvGrpSpPr>
        <p:grpSpPr>
          <a:xfrm>
            <a:off x="167268" y="3070458"/>
            <a:ext cx="3434576" cy="2743199"/>
            <a:chOff x="167268" y="3070458"/>
            <a:chExt cx="3434576" cy="274319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E578D55-B019-4BE7-9304-35C3EC306F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01" t="30308" r="65344" b="53902"/>
            <a:stretch/>
          </p:blipFill>
          <p:spPr>
            <a:xfrm>
              <a:off x="167268" y="3070458"/>
              <a:ext cx="2601952" cy="2743199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1C189AC-021C-47B0-8763-E1D0BA79818B}"/>
                </a:ext>
              </a:extLst>
            </p:cNvPr>
            <p:cNvSpPr/>
            <p:nvPr/>
          </p:nvSpPr>
          <p:spPr>
            <a:xfrm>
              <a:off x="2497873" y="3429000"/>
              <a:ext cx="1103971" cy="2296291"/>
            </a:xfrm>
            <a:prstGeom prst="rect">
              <a:avLst/>
            </a:prstGeom>
            <a:solidFill>
              <a:srgbClr val="FFE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DE6AA4C-34B5-4D37-9898-35F807021976}"/>
              </a:ext>
            </a:extLst>
          </p:cNvPr>
          <p:cNvGrpSpPr/>
          <p:nvPr/>
        </p:nvGrpSpPr>
        <p:grpSpPr>
          <a:xfrm>
            <a:off x="4282067" y="3070458"/>
            <a:ext cx="3282175" cy="2743199"/>
            <a:chOff x="4282067" y="3070458"/>
            <a:chExt cx="3282175" cy="274319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86FF57B-DBCA-48BE-AE90-FEF0A2E707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0" t="30308" r="41485" b="53902"/>
            <a:stretch/>
          </p:blipFill>
          <p:spPr>
            <a:xfrm>
              <a:off x="4282067" y="3070458"/>
              <a:ext cx="2601952" cy="2743199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2FF713-F2B9-4E15-BF0D-24594167B1C5}"/>
                </a:ext>
              </a:extLst>
            </p:cNvPr>
            <p:cNvSpPr/>
            <p:nvPr/>
          </p:nvSpPr>
          <p:spPr>
            <a:xfrm>
              <a:off x="6460271" y="3428999"/>
              <a:ext cx="1103971" cy="2296291"/>
            </a:xfrm>
            <a:prstGeom prst="rect">
              <a:avLst/>
            </a:prstGeom>
            <a:solidFill>
              <a:srgbClr val="EBF4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0B1388-F687-46B2-867E-F130332F9977}"/>
              </a:ext>
            </a:extLst>
          </p:cNvPr>
          <p:cNvGrpSpPr/>
          <p:nvPr/>
        </p:nvGrpSpPr>
        <p:grpSpPr>
          <a:xfrm>
            <a:off x="8396867" y="3070459"/>
            <a:ext cx="3297045" cy="2743200"/>
            <a:chOff x="8396867" y="3070459"/>
            <a:chExt cx="3297045" cy="27432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9C3B1BD-596D-42FE-9B89-1DE033B252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66" t="30308" r="18579" b="53902"/>
            <a:stretch/>
          </p:blipFill>
          <p:spPr>
            <a:xfrm>
              <a:off x="8396867" y="3070459"/>
              <a:ext cx="2601951" cy="27432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0CB8FB2-68B4-4DCE-9FAD-2DCD81682447}"/>
                </a:ext>
              </a:extLst>
            </p:cNvPr>
            <p:cNvSpPr/>
            <p:nvPr/>
          </p:nvSpPr>
          <p:spPr>
            <a:xfrm>
              <a:off x="10589941" y="3428998"/>
              <a:ext cx="1103971" cy="2296291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58A3DF20-540F-482C-A6EC-21881BCB4450}"/>
              </a:ext>
            </a:extLst>
          </p:cNvPr>
          <p:cNvSpPr/>
          <p:nvPr/>
        </p:nvSpPr>
        <p:spPr>
          <a:xfrm>
            <a:off x="2497873" y="3523785"/>
            <a:ext cx="1103971" cy="747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= 20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A4E91D-857E-49D9-94B0-23CFAE34AB0E}"/>
              </a:ext>
            </a:extLst>
          </p:cNvPr>
          <p:cNvSpPr/>
          <p:nvPr/>
        </p:nvSpPr>
        <p:spPr>
          <a:xfrm>
            <a:off x="2497873" y="4203577"/>
            <a:ext cx="1103971" cy="747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= 20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0CEBD6D-B889-49AB-A8F9-42D811243213}"/>
              </a:ext>
            </a:extLst>
          </p:cNvPr>
          <p:cNvSpPr/>
          <p:nvPr/>
        </p:nvSpPr>
        <p:spPr>
          <a:xfrm>
            <a:off x="2483002" y="4865358"/>
            <a:ext cx="1103971" cy="747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= 30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3671997-EDE6-48BB-B079-42B45574303C}"/>
              </a:ext>
            </a:extLst>
          </p:cNvPr>
          <p:cNvSpPr/>
          <p:nvPr/>
        </p:nvSpPr>
        <p:spPr>
          <a:xfrm>
            <a:off x="6460271" y="3523785"/>
            <a:ext cx="1103971" cy="747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= 70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1DB9E1-4D11-4A9B-BD96-BFDFDE52FB6E}"/>
              </a:ext>
            </a:extLst>
          </p:cNvPr>
          <p:cNvSpPr/>
          <p:nvPr/>
        </p:nvSpPr>
        <p:spPr>
          <a:xfrm>
            <a:off x="6460271" y="4203577"/>
            <a:ext cx="1103971" cy="747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= 10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451AD8-88E5-4A94-9C01-8A0A084C6A8F}"/>
              </a:ext>
            </a:extLst>
          </p:cNvPr>
          <p:cNvSpPr/>
          <p:nvPr/>
        </p:nvSpPr>
        <p:spPr>
          <a:xfrm>
            <a:off x="6445400" y="4865358"/>
            <a:ext cx="1103971" cy="747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= 70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31FF467-EA2E-41CF-802E-9F2AA284F806}"/>
              </a:ext>
            </a:extLst>
          </p:cNvPr>
          <p:cNvSpPr/>
          <p:nvPr/>
        </p:nvSpPr>
        <p:spPr>
          <a:xfrm>
            <a:off x="10580648" y="3523785"/>
            <a:ext cx="1103971" cy="747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= 10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37CA266-BA78-452C-852C-8292B60605E9}"/>
              </a:ext>
            </a:extLst>
          </p:cNvPr>
          <p:cNvSpPr/>
          <p:nvPr/>
        </p:nvSpPr>
        <p:spPr>
          <a:xfrm>
            <a:off x="10580648" y="4203577"/>
            <a:ext cx="1103971" cy="747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= 40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723FC43-AE6A-4FED-89AC-B0267735EED2}"/>
              </a:ext>
            </a:extLst>
          </p:cNvPr>
          <p:cNvSpPr/>
          <p:nvPr/>
        </p:nvSpPr>
        <p:spPr>
          <a:xfrm>
            <a:off x="10565777" y="4865358"/>
            <a:ext cx="1103971" cy="747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= 30</a:t>
            </a:r>
          </a:p>
        </p:txBody>
      </p:sp>
    </p:spTree>
    <p:extLst>
      <p:ext uri="{BB962C8B-B14F-4D97-AF65-F5344CB8AC3E}">
        <p14:creationId xmlns:p14="http://schemas.microsoft.com/office/powerpoint/2010/main" val="279696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51</Words>
  <Application>Microsoft Office PowerPoint</Application>
  <PresentationFormat>Widescreen</PresentationFormat>
  <Paragraphs>42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H130423</cp:lastModifiedBy>
  <cp:revision>12</cp:revision>
  <dcterms:created xsi:type="dcterms:W3CDTF">2020-08-07T08:50:12Z</dcterms:created>
  <dcterms:modified xsi:type="dcterms:W3CDTF">2023-05-08T04:19:23Z</dcterms:modified>
</cp:coreProperties>
</file>