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3" r:id="rId2"/>
    <p:sldId id="256" r:id="rId3"/>
    <p:sldId id="260" r:id="rId4"/>
    <p:sldId id="258" r:id="rId5"/>
    <p:sldId id="259" r:id="rId6"/>
    <p:sldId id="274" r:id="rId7"/>
    <p:sldId id="275" r:id="rId8"/>
    <p:sldId id="276" r:id="rId9"/>
    <p:sldId id="277" r:id="rId10"/>
    <p:sldId id="273" r:id="rId11"/>
    <p:sldId id="268" r:id="rId12"/>
    <p:sldId id="269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C65D8BC-D16C-4D16-8BDA-F25A4B4CF31F}">
          <p14:sldIdLst>
            <p14:sldId id="263"/>
            <p14:sldId id="256"/>
            <p14:sldId id="260"/>
            <p14:sldId id="258"/>
            <p14:sldId id="259"/>
            <p14:sldId id="274"/>
            <p14:sldId id="275"/>
            <p14:sldId id="276"/>
            <p14:sldId id="277"/>
            <p14:sldId id="273"/>
            <p14:sldId id="268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5.svg"/><Relationship Id="rId7" Type="http://schemas.openxmlformats.org/officeDocument/2006/relationships/image" Target="../media/image43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7.svg"/><Relationship Id="rId10" Type="http://schemas.openxmlformats.org/officeDocument/2006/relationships/image" Target="../media/image10.svg"/><Relationship Id="rId4" Type="http://schemas.openxmlformats.org/officeDocument/2006/relationships/image" Target="../media/image36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5.svg"/><Relationship Id="rId7" Type="http://schemas.openxmlformats.org/officeDocument/2006/relationships/image" Target="../media/image39.svg"/><Relationship Id="rId12" Type="http://schemas.openxmlformats.org/officeDocument/2006/relationships/image" Target="../media/image5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56.svg"/><Relationship Id="rId5" Type="http://schemas.openxmlformats.org/officeDocument/2006/relationships/image" Target="../media/image37.svg"/><Relationship Id="rId10" Type="http://schemas.openxmlformats.org/officeDocument/2006/relationships/image" Target="../media/image55.png"/><Relationship Id="rId4" Type="http://schemas.openxmlformats.org/officeDocument/2006/relationships/image" Target="../media/image36.png"/><Relationship Id="rId9" Type="http://schemas.openxmlformats.org/officeDocument/2006/relationships/image" Target="../media/image5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sv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5" Type="http://schemas.openxmlformats.org/officeDocument/2006/relationships/image" Target="../media/image7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Relationship Id="rId1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10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3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svg"/><Relationship Id="rId7" Type="http://schemas.openxmlformats.org/officeDocument/2006/relationships/image" Target="../media/image3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25.svg"/><Relationship Id="rId10" Type="http://schemas.openxmlformats.org/officeDocument/2006/relationships/image" Target="../media/image40.png"/><Relationship Id="rId4" Type="http://schemas.openxmlformats.org/officeDocument/2006/relationships/image" Target="../media/image24.png"/><Relationship Id="rId9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1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5.svg"/><Relationship Id="rId7" Type="http://schemas.openxmlformats.org/officeDocument/2006/relationships/image" Target="../media/image1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3.sv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5.svg"/><Relationship Id="rId7" Type="http://schemas.openxmlformats.org/officeDocument/2006/relationships/image" Target="../media/image1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5.svg"/><Relationship Id="rId7" Type="http://schemas.openxmlformats.org/officeDocument/2006/relationships/image" Target="../media/image1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5.svg"/><Relationship Id="rId7" Type="http://schemas.openxmlformats.org/officeDocument/2006/relationships/image" Target="../media/image1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72819">
            <a:off x="-3315117" y="3033794"/>
            <a:ext cx="5415617" cy="67849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11155">
            <a:off x="102241" y="3544582"/>
            <a:ext cx="2806999" cy="266409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95306" y="2697731"/>
            <a:ext cx="14297387" cy="2815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500" b="1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65178">
            <a:off x="15499034" y="5749459"/>
            <a:ext cx="2838056" cy="68763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55364">
            <a:off x="5115809" y="6174878"/>
            <a:ext cx="7503140" cy="5593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100000" flipV="1">
            <a:off x="15414327" y="-3015055"/>
            <a:ext cx="1328052" cy="90176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924839-86E2-9ED0-5A9A-E9E6DFA504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74" y="4979705"/>
            <a:ext cx="6287292" cy="6287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488163" y="-3385367"/>
            <a:ext cx="9311671" cy="170730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389">
            <a:off x="3019221" y="2058681"/>
            <a:ext cx="13436991" cy="63520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45740" y="1125764"/>
            <a:ext cx="12100816" cy="105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2. Chơi trò chơi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632204">
            <a:off x="-2353857" y="-1287594"/>
            <a:ext cx="4107789" cy="35657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CC587D-7F28-5D8C-65EB-C021CC71C5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63763" y="2925022"/>
            <a:ext cx="6816738" cy="68423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047082">
            <a:off x="16736517" y="4304592"/>
            <a:ext cx="1328052" cy="90176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871F88-C005-1E50-B1CB-D8D5BA19CD07}"/>
              </a:ext>
            </a:extLst>
          </p:cNvPr>
          <p:cNvSpPr txBox="1"/>
          <p:nvPr/>
        </p:nvSpPr>
        <p:spPr>
          <a:xfrm>
            <a:off x="1452772" y="3073466"/>
            <a:ext cx="10963054" cy="619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“Đông-Tây-Nam-Bắc” </a:t>
            </a:r>
          </a:p>
          <a:p>
            <a:pPr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Luật chơi: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Bạn quản trò sẽ đứng ở điểm giao nhau của 2 đường mũi tên.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Theo hiệu lệnh của quản trò các phương sẽ tìm vị trí đứng cho phù hợp.</a:t>
            </a:r>
          </a:p>
        </p:txBody>
      </p:sp>
    </p:spTree>
    <p:extLst>
      <p:ext uri="{BB962C8B-B14F-4D97-AF65-F5344CB8AC3E}">
        <p14:creationId xmlns:p14="http://schemas.microsoft.com/office/powerpoint/2010/main" val="3719191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389">
            <a:off x="3330892" y="2477136"/>
            <a:ext cx="12125579" cy="5732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358434" y="1476831"/>
            <a:ext cx="11705687" cy="105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CỦNG CỐ DẶN DÒ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39912" y="-1731023"/>
            <a:ext cx="2423432" cy="346204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859211" y="-1731023"/>
            <a:ext cx="2423432" cy="346204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703508" flipH="1" flipV="1">
            <a:off x="-327530" y="7103447"/>
            <a:ext cx="1463286" cy="526018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65178">
            <a:off x="17242618" y="6295363"/>
            <a:ext cx="2838056" cy="6876348"/>
          </a:xfrm>
          <a:prstGeom prst="rect">
            <a:avLst/>
          </a:prstGeom>
        </p:spPr>
      </p:pic>
      <p:grpSp>
        <p:nvGrpSpPr>
          <p:cNvPr id="21" name="Group 11">
            <a:extLst>
              <a:ext uri="{FF2B5EF4-FFF2-40B4-BE49-F238E27FC236}">
                <a16:creationId xmlns:a16="http://schemas.microsoft.com/office/drawing/2014/main" id="{CDC0F934-70DB-7076-A381-C4B016478822}"/>
              </a:ext>
            </a:extLst>
          </p:cNvPr>
          <p:cNvGrpSpPr/>
          <p:nvPr/>
        </p:nvGrpSpPr>
        <p:grpSpPr>
          <a:xfrm>
            <a:off x="2702527" y="3796459"/>
            <a:ext cx="5028924" cy="4167808"/>
            <a:chOff x="0" y="0"/>
            <a:chExt cx="9765911" cy="7446858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72A5E956-AC3A-A31D-5AE0-6DB53C81F94D}"/>
                </a:ext>
              </a:extLst>
            </p:cNvPr>
            <p:cNvSpPr/>
            <p:nvPr/>
          </p:nvSpPr>
          <p:spPr>
            <a:xfrm>
              <a:off x="38100" y="44450"/>
              <a:ext cx="9729081" cy="7402409"/>
            </a:xfrm>
            <a:custGeom>
              <a:avLst/>
              <a:gdLst/>
              <a:ahLst/>
              <a:cxnLst/>
              <a:rect l="l" t="t" r="r" b="b"/>
              <a:pathLst>
                <a:path w="9729081" h="7402409">
                  <a:moveTo>
                    <a:pt x="2540" y="7371928"/>
                  </a:moveTo>
                  <a:cubicBezTo>
                    <a:pt x="0" y="7380818"/>
                    <a:pt x="5080" y="7387168"/>
                    <a:pt x="57648" y="7388438"/>
                  </a:cubicBezTo>
                  <a:cubicBezTo>
                    <a:pt x="118742" y="7389709"/>
                    <a:pt x="172198" y="7389709"/>
                    <a:pt x="233292" y="7389709"/>
                  </a:cubicBezTo>
                  <a:cubicBezTo>
                    <a:pt x="477665" y="7390978"/>
                    <a:pt x="722039" y="7390978"/>
                    <a:pt x="974049" y="7392248"/>
                  </a:cubicBezTo>
                  <a:cubicBezTo>
                    <a:pt x="1111509" y="7393518"/>
                    <a:pt x="1248969" y="7394788"/>
                    <a:pt x="1378792" y="7396059"/>
                  </a:cubicBezTo>
                  <a:cubicBezTo>
                    <a:pt x="1607892" y="7397328"/>
                    <a:pt x="1829356" y="7397328"/>
                    <a:pt x="2058456" y="7398598"/>
                  </a:cubicBezTo>
                  <a:cubicBezTo>
                    <a:pt x="2150096" y="7398598"/>
                    <a:pt x="2234099" y="7398598"/>
                    <a:pt x="2325739" y="7397328"/>
                  </a:cubicBezTo>
                  <a:cubicBezTo>
                    <a:pt x="2363923" y="7397328"/>
                    <a:pt x="2409743" y="7396059"/>
                    <a:pt x="2447926" y="7396059"/>
                  </a:cubicBezTo>
                  <a:cubicBezTo>
                    <a:pt x="2600659" y="7397328"/>
                    <a:pt x="5655328" y="7388438"/>
                    <a:pt x="5808061" y="7389709"/>
                  </a:cubicBezTo>
                  <a:cubicBezTo>
                    <a:pt x="6021888" y="7390978"/>
                    <a:pt x="6609911" y="7390978"/>
                    <a:pt x="6823739" y="7390978"/>
                  </a:cubicBezTo>
                  <a:cubicBezTo>
                    <a:pt x="6907742" y="7390978"/>
                    <a:pt x="6984109" y="7389709"/>
                    <a:pt x="7068112" y="7389709"/>
                  </a:cubicBezTo>
                  <a:lnTo>
                    <a:pt x="7480492" y="7393518"/>
                  </a:lnTo>
                  <a:cubicBezTo>
                    <a:pt x="7778322" y="7396059"/>
                    <a:pt x="8068516" y="7393518"/>
                    <a:pt x="8366346" y="7397328"/>
                  </a:cubicBezTo>
                  <a:cubicBezTo>
                    <a:pt x="8862730" y="7402409"/>
                    <a:pt x="9366750" y="7396059"/>
                    <a:pt x="9664311" y="7401138"/>
                  </a:cubicBezTo>
                  <a:cubicBezTo>
                    <a:pt x="9684631" y="7402409"/>
                    <a:pt x="9704951" y="7401138"/>
                    <a:pt x="9727811" y="7401138"/>
                  </a:cubicBezTo>
                  <a:lnTo>
                    <a:pt x="9727811" y="7341448"/>
                  </a:lnTo>
                  <a:cubicBezTo>
                    <a:pt x="9726541" y="7147385"/>
                    <a:pt x="9725271" y="6869002"/>
                    <a:pt x="9725271" y="6573220"/>
                  </a:cubicBezTo>
                  <a:cubicBezTo>
                    <a:pt x="9725271" y="6231041"/>
                    <a:pt x="9729081" y="5883062"/>
                    <a:pt x="9722731" y="5540883"/>
                  </a:cubicBezTo>
                  <a:cubicBezTo>
                    <a:pt x="9715111" y="5314697"/>
                    <a:pt x="9703681" y="854768"/>
                    <a:pt x="9703681" y="628582"/>
                  </a:cubicBezTo>
                  <a:cubicBezTo>
                    <a:pt x="9701141" y="471991"/>
                    <a:pt x="9699871" y="309601"/>
                    <a:pt x="9697331" y="153011"/>
                  </a:cubicBezTo>
                  <a:cubicBezTo>
                    <a:pt x="9697331" y="106614"/>
                    <a:pt x="9696061" y="60216"/>
                    <a:pt x="9694791" y="6350"/>
                  </a:cubicBezTo>
                  <a:cubicBezTo>
                    <a:pt x="9684631" y="3810"/>
                    <a:pt x="9675741" y="2540"/>
                    <a:pt x="9665581" y="1270"/>
                  </a:cubicBezTo>
                  <a:cubicBezTo>
                    <a:pt x="9657961" y="0"/>
                    <a:pt x="9650341" y="1270"/>
                    <a:pt x="9643991" y="1270"/>
                  </a:cubicBezTo>
                  <a:lnTo>
                    <a:pt x="19465" y="6350"/>
                  </a:lnTo>
                  <a:lnTo>
                    <a:pt x="2540" y="7371928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A763308C-5A6B-0B41-F3D7-B70AD4BBF5E3}"/>
                </a:ext>
              </a:extLst>
            </p:cNvPr>
            <p:cNvSpPr/>
            <p:nvPr/>
          </p:nvSpPr>
          <p:spPr>
            <a:xfrm>
              <a:off x="11430" y="16510"/>
              <a:ext cx="9704951" cy="7392249"/>
            </a:xfrm>
            <a:custGeom>
              <a:avLst/>
              <a:gdLst/>
              <a:ahLst/>
              <a:cxnLst/>
              <a:rect l="l" t="t" r="r" b="b"/>
              <a:pathLst>
                <a:path w="9704951" h="7392249">
                  <a:moveTo>
                    <a:pt x="9704951" y="7392249"/>
                  </a:moveTo>
                  <a:lnTo>
                    <a:pt x="0" y="7384628"/>
                  </a:lnTo>
                  <a:lnTo>
                    <a:pt x="0" y="2605203"/>
                  </a:lnTo>
                  <a:lnTo>
                    <a:pt x="7620" y="20320"/>
                  </a:lnTo>
                  <a:lnTo>
                    <a:pt x="4880147" y="0"/>
                  </a:lnTo>
                  <a:lnTo>
                    <a:pt x="9683361" y="8890"/>
                  </a:lnTo>
                  <a:close/>
                </a:path>
              </a:pathLst>
            </a:custGeom>
            <a:solidFill>
              <a:srgbClr val="F6B1B3"/>
            </a:solidFill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3E384392-222C-DFB4-615F-B2D146AA0A31}"/>
                </a:ext>
              </a:extLst>
            </p:cNvPr>
            <p:cNvSpPr/>
            <p:nvPr/>
          </p:nvSpPr>
          <p:spPr>
            <a:xfrm>
              <a:off x="-3810" y="0"/>
              <a:ext cx="9734161" cy="7418918"/>
            </a:xfrm>
            <a:custGeom>
              <a:avLst/>
              <a:gdLst/>
              <a:ahLst/>
              <a:cxnLst/>
              <a:rect l="l" t="t" r="r" b="b"/>
              <a:pathLst>
                <a:path w="9734161" h="7418918">
                  <a:moveTo>
                    <a:pt x="9699871" y="21590"/>
                  </a:moveTo>
                  <a:cubicBezTo>
                    <a:pt x="9701141" y="34290"/>
                    <a:pt x="9701141" y="44450"/>
                    <a:pt x="9702411" y="64069"/>
                  </a:cubicBezTo>
                  <a:cubicBezTo>
                    <a:pt x="9704951" y="220659"/>
                    <a:pt x="9706221" y="383049"/>
                    <a:pt x="9708761" y="539640"/>
                  </a:cubicBezTo>
                  <a:cubicBezTo>
                    <a:pt x="9708761" y="765826"/>
                    <a:pt x="9721461" y="5225755"/>
                    <a:pt x="9727811" y="5451941"/>
                  </a:cubicBezTo>
                  <a:cubicBezTo>
                    <a:pt x="9734161" y="5794120"/>
                    <a:pt x="9730351" y="6142099"/>
                    <a:pt x="9730351" y="6484278"/>
                  </a:cubicBezTo>
                  <a:cubicBezTo>
                    <a:pt x="9730351" y="6785860"/>
                    <a:pt x="9731621" y="7064243"/>
                    <a:pt x="9732891" y="7357959"/>
                  </a:cubicBezTo>
                  <a:lnTo>
                    <a:pt x="9732891" y="7417648"/>
                  </a:lnTo>
                  <a:cubicBezTo>
                    <a:pt x="9710031" y="7417648"/>
                    <a:pt x="9689711" y="7418918"/>
                    <a:pt x="9669391" y="7417648"/>
                  </a:cubicBezTo>
                  <a:cubicBezTo>
                    <a:pt x="9187196" y="7412568"/>
                    <a:pt x="8683176" y="7418918"/>
                    <a:pt x="8186793" y="7413838"/>
                  </a:cubicBezTo>
                  <a:cubicBezTo>
                    <a:pt x="7888962" y="7410028"/>
                    <a:pt x="7598769" y="7412568"/>
                    <a:pt x="7300938" y="7410028"/>
                  </a:cubicBezTo>
                  <a:lnTo>
                    <a:pt x="6888558" y="7406218"/>
                  </a:lnTo>
                  <a:cubicBezTo>
                    <a:pt x="6804555" y="7406218"/>
                    <a:pt x="6728188" y="7407488"/>
                    <a:pt x="6644185" y="7407488"/>
                  </a:cubicBezTo>
                  <a:cubicBezTo>
                    <a:pt x="6430358" y="7406218"/>
                    <a:pt x="5842335" y="7407488"/>
                    <a:pt x="5628508" y="7406218"/>
                  </a:cubicBezTo>
                  <a:cubicBezTo>
                    <a:pt x="5475774" y="7404948"/>
                    <a:pt x="2421106" y="7413838"/>
                    <a:pt x="2268373" y="7412568"/>
                  </a:cubicBezTo>
                  <a:cubicBezTo>
                    <a:pt x="2230189" y="7412568"/>
                    <a:pt x="2184369" y="7413838"/>
                    <a:pt x="2146186" y="7413838"/>
                  </a:cubicBezTo>
                  <a:cubicBezTo>
                    <a:pt x="2054546" y="7413838"/>
                    <a:pt x="1970542" y="7415109"/>
                    <a:pt x="1878902" y="7415109"/>
                  </a:cubicBezTo>
                  <a:cubicBezTo>
                    <a:pt x="1649802" y="7415109"/>
                    <a:pt x="1428339" y="7413838"/>
                    <a:pt x="1199239" y="7412568"/>
                  </a:cubicBezTo>
                  <a:cubicBezTo>
                    <a:pt x="1061779" y="7411298"/>
                    <a:pt x="924319" y="7410028"/>
                    <a:pt x="794495" y="7408759"/>
                  </a:cubicBezTo>
                  <a:cubicBezTo>
                    <a:pt x="550122" y="7407488"/>
                    <a:pt x="305748" y="7406218"/>
                    <a:pt x="53738" y="7406218"/>
                  </a:cubicBezTo>
                  <a:cubicBezTo>
                    <a:pt x="38100" y="7406218"/>
                    <a:pt x="29210" y="7406218"/>
                    <a:pt x="19050" y="7404948"/>
                  </a:cubicBezTo>
                  <a:cubicBezTo>
                    <a:pt x="10160" y="7403678"/>
                    <a:pt x="5080" y="7397328"/>
                    <a:pt x="7620" y="7388438"/>
                  </a:cubicBezTo>
                  <a:cubicBezTo>
                    <a:pt x="16510" y="7354226"/>
                    <a:pt x="12700" y="7209234"/>
                    <a:pt x="11430" y="7058444"/>
                  </a:cubicBezTo>
                  <a:cubicBezTo>
                    <a:pt x="10160" y="6751062"/>
                    <a:pt x="6350" y="6449480"/>
                    <a:pt x="7620" y="6142099"/>
                  </a:cubicBezTo>
                  <a:cubicBezTo>
                    <a:pt x="5080" y="5759322"/>
                    <a:pt x="0" y="1021010"/>
                    <a:pt x="7620" y="632434"/>
                  </a:cubicBezTo>
                  <a:cubicBezTo>
                    <a:pt x="8890" y="557039"/>
                    <a:pt x="7620" y="475843"/>
                    <a:pt x="8890" y="400448"/>
                  </a:cubicBezTo>
                  <a:cubicBezTo>
                    <a:pt x="10160" y="278656"/>
                    <a:pt x="12700" y="14526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14832" y="30480"/>
                    <a:pt x="237018" y="29210"/>
                  </a:cubicBezTo>
                  <a:cubicBezTo>
                    <a:pt x="443208" y="25400"/>
                    <a:pt x="649399" y="22860"/>
                    <a:pt x="863225" y="20320"/>
                  </a:cubicBezTo>
                  <a:cubicBezTo>
                    <a:pt x="1008322" y="17780"/>
                    <a:pt x="1153419" y="16510"/>
                    <a:pt x="1290879" y="13970"/>
                  </a:cubicBezTo>
                  <a:cubicBezTo>
                    <a:pt x="1428339" y="11430"/>
                    <a:pt x="1573436" y="8890"/>
                    <a:pt x="1710896" y="8890"/>
                  </a:cubicBezTo>
                  <a:cubicBezTo>
                    <a:pt x="1863629" y="7620"/>
                    <a:pt x="2016363" y="10160"/>
                    <a:pt x="2169096" y="8890"/>
                  </a:cubicBezTo>
                  <a:cubicBezTo>
                    <a:pt x="2360013" y="8890"/>
                    <a:pt x="5819424" y="6350"/>
                    <a:pt x="6010341" y="5080"/>
                  </a:cubicBezTo>
                  <a:cubicBezTo>
                    <a:pt x="6193621" y="3810"/>
                    <a:pt x="6376902" y="2540"/>
                    <a:pt x="6567818" y="2540"/>
                  </a:cubicBezTo>
                  <a:cubicBezTo>
                    <a:pt x="6880922" y="1270"/>
                    <a:pt x="7186389" y="0"/>
                    <a:pt x="7499492" y="0"/>
                  </a:cubicBezTo>
                  <a:cubicBezTo>
                    <a:pt x="7629315" y="0"/>
                    <a:pt x="7766776" y="2540"/>
                    <a:pt x="7896599" y="2540"/>
                  </a:cubicBezTo>
                  <a:cubicBezTo>
                    <a:pt x="8255523" y="3810"/>
                    <a:pt x="8622082" y="5080"/>
                    <a:pt x="8981006" y="7620"/>
                  </a:cubicBezTo>
                  <a:cubicBezTo>
                    <a:pt x="9171923" y="8890"/>
                    <a:pt x="9362840" y="12700"/>
                    <a:pt x="9553757" y="16510"/>
                  </a:cubicBezTo>
                  <a:lnTo>
                    <a:pt x="9669391" y="16510"/>
                  </a:lnTo>
                  <a:cubicBezTo>
                    <a:pt x="9680821" y="17780"/>
                    <a:pt x="9689711" y="20320"/>
                    <a:pt x="9699871" y="21590"/>
                  </a:cubicBezTo>
                  <a:close/>
                  <a:moveTo>
                    <a:pt x="9710031" y="7401138"/>
                  </a:moveTo>
                  <a:cubicBezTo>
                    <a:pt x="9711301" y="7384628"/>
                    <a:pt x="9712571" y="7371928"/>
                    <a:pt x="9712571" y="7359228"/>
                  </a:cubicBezTo>
                  <a:cubicBezTo>
                    <a:pt x="9711301" y="7035245"/>
                    <a:pt x="9710031" y="6727864"/>
                    <a:pt x="9710031" y="6397284"/>
                  </a:cubicBezTo>
                  <a:cubicBezTo>
                    <a:pt x="9710031" y="6246493"/>
                    <a:pt x="9712571" y="6095702"/>
                    <a:pt x="9711301" y="5944912"/>
                  </a:cubicBezTo>
                  <a:cubicBezTo>
                    <a:pt x="9711301" y="5805720"/>
                    <a:pt x="9710031" y="5660729"/>
                    <a:pt x="9708761" y="5521537"/>
                  </a:cubicBezTo>
                  <a:cubicBezTo>
                    <a:pt x="9703681" y="5306950"/>
                    <a:pt x="9692251" y="864420"/>
                    <a:pt x="9692251" y="649833"/>
                  </a:cubicBezTo>
                  <a:cubicBezTo>
                    <a:pt x="9689711" y="470044"/>
                    <a:pt x="9687171" y="284455"/>
                    <a:pt x="9684631" y="104666"/>
                  </a:cubicBezTo>
                  <a:cubicBezTo>
                    <a:pt x="9683361" y="44450"/>
                    <a:pt x="9682091" y="43180"/>
                    <a:pt x="9660670" y="41910"/>
                  </a:cubicBezTo>
                  <a:cubicBezTo>
                    <a:pt x="9637760" y="41910"/>
                    <a:pt x="9622486" y="41910"/>
                    <a:pt x="9599576" y="40640"/>
                  </a:cubicBezTo>
                  <a:cubicBezTo>
                    <a:pt x="9408660" y="36830"/>
                    <a:pt x="9210106" y="31750"/>
                    <a:pt x="9019189" y="30480"/>
                  </a:cubicBezTo>
                  <a:cubicBezTo>
                    <a:pt x="8553352" y="26670"/>
                    <a:pt x="8079879" y="25400"/>
                    <a:pt x="7614042" y="22860"/>
                  </a:cubicBezTo>
                  <a:lnTo>
                    <a:pt x="7064202" y="22860"/>
                  </a:lnTo>
                  <a:cubicBezTo>
                    <a:pt x="6819828" y="22860"/>
                    <a:pt x="6575455" y="22860"/>
                    <a:pt x="6338718" y="24130"/>
                  </a:cubicBezTo>
                  <a:cubicBezTo>
                    <a:pt x="6132528" y="25400"/>
                    <a:pt x="2657843" y="29210"/>
                    <a:pt x="2451653" y="29210"/>
                  </a:cubicBezTo>
                  <a:cubicBezTo>
                    <a:pt x="2115639" y="29210"/>
                    <a:pt x="1779626" y="26670"/>
                    <a:pt x="1443612" y="33020"/>
                  </a:cubicBezTo>
                  <a:cubicBezTo>
                    <a:pt x="1267969" y="36830"/>
                    <a:pt x="1099962" y="36830"/>
                    <a:pt x="931955" y="38100"/>
                  </a:cubicBezTo>
                  <a:cubicBezTo>
                    <a:pt x="641762" y="41910"/>
                    <a:pt x="351568" y="45720"/>
                    <a:pt x="61375" y="50800"/>
                  </a:cubicBezTo>
                  <a:cubicBezTo>
                    <a:pt x="36830" y="50800"/>
                    <a:pt x="34290" y="58269"/>
                    <a:pt x="33020" y="127865"/>
                  </a:cubicBezTo>
                  <a:cubicBezTo>
                    <a:pt x="31750" y="232259"/>
                    <a:pt x="31750" y="336652"/>
                    <a:pt x="30480" y="441046"/>
                  </a:cubicBezTo>
                  <a:cubicBezTo>
                    <a:pt x="29210" y="615035"/>
                    <a:pt x="26670" y="783225"/>
                    <a:pt x="25400" y="957215"/>
                  </a:cubicBezTo>
                  <a:cubicBezTo>
                    <a:pt x="20320" y="1142803"/>
                    <a:pt x="26670" y="5678128"/>
                    <a:pt x="29210" y="5863717"/>
                  </a:cubicBezTo>
                  <a:cubicBezTo>
                    <a:pt x="29210" y="6060904"/>
                    <a:pt x="29210" y="6263892"/>
                    <a:pt x="30480" y="6461080"/>
                  </a:cubicBezTo>
                  <a:cubicBezTo>
                    <a:pt x="30480" y="6606071"/>
                    <a:pt x="33020" y="6751062"/>
                    <a:pt x="33020" y="6896053"/>
                  </a:cubicBezTo>
                  <a:cubicBezTo>
                    <a:pt x="33020" y="7052644"/>
                    <a:pt x="33020" y="7209234"/>
                    <a:pt x="31750" y="7359228"/>
                  </a:cubicBezTo>
                  <a:lnTo>
                    <a:pt x="31750" y="7369388"/>
                  </a:lnTo>
                  <a:cubicBezTo>
                    <a:pt x="31750" y="7379548"/>
                    <a:pt x="35560" y="7383359"/>
                    <a:pt x="44450" y="7383359"/>
                  </a:cubicBezTo>
                  <a:cubicBezTo>
                    <a:pt x="130105" y="7383359"/>
                    <a:pt x="237018" y="7384628"/>
                    <a:pt x="336295" y="7384628"/>
                  </a:cubicBezTo>
                  <a:cubicBezTo>
                    <a:pt x="481392" y="7384628"/>
                    <a:pt x="634125" y="7382088"/>
                    <a:pt x="779222" y="7384628"/>
                  </a:cubicBezTo>
                  <a:cubicBezTo>
                    <a:pt x="1015959" y="7388438"/>
                    <a:pt x="1252695" y="7390978"/>
                    <a:pt x="1489432" y="7389709"/>
                  </a:cubicBezTo>
                  <a:cubicBezTo>
                    <a:pt x="1642166" y="7388438"/>
                    <a:pt x="1787262" y="7390978"/>
                    <a:pt x="1939996" y="7390978"/>
                  </a:cubicBezTo>
                  <a:cubicBezTo>
                    <a:pt x="2161459" y="7390978"/>
                    <a:pt x="2382923" y="7389709"/>
                    <a:pt x="2604386" y="7390978"/>
                  </a:cubicBezTo>
                  <a:cubicBezTo>
                    <a:pt x="2932763" y="7392248"/>
                    <a:pt x="6537272" y="7382088"/>
                    <a:pt x="6873285" y="7384628"/>
                  </a:cubicBezTo>
                  <a:cubicBezTo>
                    <a:pt x="7018382" y="7385898"/>
                    <a:pt x="7163478" y="7387168"/>
                    <a:pt x="7300939" y="7387168"/>
                  </a:cubicBezTo>
                  <a:cubicBezTo>
                    <a:pt x="7552949" y="7389709"/>
                    <a:pt x="7797323" y="7385898"/>
                    <a:pt x="8049333" y="7389709"/>
                  </a:cubicBezTo>
                  <a:cubicBezTo>
                    <a:pt x="8255523" y="7392248"/>
                    <a:pt x="8461712" y="7392248"/>
                    <a:pt x="8667903" y="7394788"/>
                  </a:cubicBezTo>
                  <a:cubicBezTo>
                    <a:pt x="8973369" y="7398598"/>
                    <a:pt x="9278836" y="7401138"/>
                    <a:pt x="9584304" y="7402409"/>
                  </a:cubicBezTo>
                  <a:cubicBezTo>
                    <a:pt x="9671931" y="7402409"/>
                    <a:pt x="9689711" y="7401138"/>
                    <a:pt x="9710031" y="7401138"/>
                  </a:cubicBezTo>
                  <a:close/>
                </a:path>
              </a:pathLst>
            </a:custGeom>
            <a:solidFill>
              <a:srgbClr val="F6B1B3"/>
            </a:solidFill>
          </p:spPr>
        </p:sp>
      </p:grpSp>
      <p:grpSp>
        <p:nvGrpSpPr>
          <p:cNvPr id="25" name="Group 7">
            <a:extLst>
              <a:ext uri="{FF2B5EF4-FFF2-40B4-BE49-F238E27FC236}">
                <a16:creationId xmlns:a16="http://schemas.microsoft.com/office/drawing/2014/main" id="{258C6A48-A6B7-9DFF-6AF9-82E56CF7999F}"/>
              </a:ext>
            </a:extLst>
          </p:cNvPr>
          <p:cNvGrpSpPr/>
          <p:nvPr/>
        </p:nvGrpSpPr>
        <p:grpSpPr>
          <a:xfrm>
            <a:off x="10417418" y="3836377"/>
            <a:ext cx="5045327" cy="4182066"/>
            <a:chOff x="0" y="0"/>
            <a:chExt cx="9765911" cy="8195797"/>
          </a:xfrm>
        </p:grpSpPr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E07D13E3-EB11-17FA-C39D-78BFF5702AB5}"/>
                </a:ext>
              </a:extLst>
            </p:cNvPr>
            <p:cNvSpPr/>
            <p:nvPr/>
          </p:nvSpPr>
          <p:spPr>
            <a:xfrm>
              <a:off x="38100" y="44450"/>
              <a:ext cx="9729081" cy="8151347"/>
            </a:xfrm>
            <a:custGeom>
              <a:avLst/>
              <a:gdLst/>
              <a:ahLst/>
              <a:cxnLst/>
              <a:rect l="l" t="t" r="r" b="b"/>
              <a:pathLst>
                <a:path w="9729081" h="8151347">
                  <a:moveTo>
                    <a:pt x="2540" y="8120867"/>
                  </a:moveTo>
                  <a:cubicBezTo>
                    <a:pt x="0" y="8129757"/>
                    <a:pt x="5080" y="8136107"/>
                    <a:pt x="57648" y="8137377"/>
                  </a:cubicBezTo>
                  <a:cubicBezTo>
                    <a:pt x="118742" y="8138647"/>
                    <a:pt x="172198" y="8138647"/>
                    <a:pt x="233292" y="8138647"/>
                  </a:cubicBezTo>
                  <a:cubicBezTo>
                    <a:pt x="477665" y="8139917"/>
                    <a:pt x="722039" y="8139917"/>
                    <a:pt x="974049" y="8141188"/>
                  </a:cubicBezTo>
                  <a:cubicBezTo>
                    <a:pt x="1111509" y="8142457"/>
                    <a:pt x="1248969" y="8143727"/>
                    <a:pt x="1378792" y="8144997"/>
                  </a:cubicBezTo>
                  <a:cubicBezTo>
                    <a:pt x="1607892" y="8146267"/>
                    <a:pt x="1829356" y="8146267"/>
                    <a:pt x="2058456" y="8147538"/>
                  </a:cubicBezTo>
                  <a:cubicBezTo>
                    <a:pt x="2150096" y="8147538"/>
                    <a:pt x="2234099" y="8147538"/>
                    <a:pt x="2325739" y="8146267"/>
                  </a:cubicBezTo>
                  <a:cubicBezTo>
                    <a:pt x="2363923" y="8146267"/>
                    <a:pt x="2409743" y="8144997"/>
                    <a:pt x="2447926" y="8144997"/>
                  </a:cubicBezTo>
                  <a:cubicBezTo>
                    <a:pt x="2600659" y="8146267"/>
                    <a:pt x="5655328" y="8137377"/>
                    <a:pt x="5808061" y="8138647"/>
                  </a:cubicBezTo>
                  <a:cubicBezTo>
                    <a:pt x="6021888" y="8139917"/>
                    <a:pt x="6609911" y="8139917"/>
                    <a:pt x="6823739" y="8139917"/>
                  </a:cubicBezTo>
                  <a:cubicBezTo>
                    <a:pt x="6907742" y="8139917"/>
                    <a:pt x="6984109" y="8138647"/>
                    <a:pt x="7068112" y="8138647"/>
                  </a:cubicBezTo>
                  <a:lnTo>
                    <a:pt x="7480492" y="8142457"/>
                  </a:lnTo>
                  <a:cubicBezTo>
                    <a:pt x="7778322" y="8144997"/>
                    <a:pt x="8068516" y="8142457"/>
                    <a:pt x="8366346" y="8146267"/>
                  </a:cubicBezTo>
                  <a:cubicBezTo>
                    <a:pt x="8862730" y="8151347"/>
                    <a:pt x="9366750" y="8144997"/>
                    <a:pt x="9664311" y="8150077"/>
                  </a:cubicBezTo>
                  <a:cubicBezTo>
                    <a:pt x="9684631" y="8151347"/>
                    <a:pt x="9704951" y="8150077"/>
                    <a:pt x="9727811" y="8150077"/>
                  </a:cubicBezTo>
                  <a:lnTo>
                    <a:pt x="9727811" y="8090388"/>
                  </a:lnTo>
                  <a:cubicBezTo>
                    <a:pt x="9726541" y="7879353"/>
                    <a:pt x="9725271" y="7572431"/>
                    <a:pt x="9725271" y="7246326"/>
                  </a:cubicBezTo>
                  <a:cubicBezTo>
                    <a:pt x="9725271" y="6869067"/>
                    <a:pt x="9729081" y="6485413"/>
                    <a:pt x="9722731" y="6108155"/>
                  </a:cubicBezTo>
                  <a:cubicBezTo>
                    <a:pt x="9715111" y="5858780"/>
                    <a:pt x="9703681" y="941627"/>
                    <a:pt x="9703681" y="692253"/>
                  </a:cubicBezTo>
                  <a:cubicBezTo>
                    <a:pt x="9701141" y="519609"/>
                    <a:pt x="9699871" y="340571"/>
                    <a:pt x="9697331" y="167927"/>
                  </a:cubicBezTo>
                  <a:cubicBezTo>
                    <a:pt x="9697331" y="116774"/>
                    <a:pt x="9696061" y="65620"/>
                    <a:pt x="9694791" y="6350"/>
                  </a:cubicBezTo>
                  <a:cubicBezTo>
                    <a:pt x="9684631" y="3810"/>
                    <a:pt x="9675741" y="2540"/>
                    <a:pt x="9665581" y="1270"/>
                  </a:cubicBezTo>
                  <a:cubicBezTo>
                    <a:pt x="9657961" y="0"/>
                    <a:pt x="9650341" y="1270"/>
                    <a:pt x="9643991" y="1270"/>
                  </a:cubicBezTo>
                  <a:lnTo>
                    <a:pt x="19465" y="6350"/>
                  </a:lnTo>
                  <a:lnTo>
                    <a:pt x="2540" y="8120867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E4B346DF-F088-336C-8CF3-F0F3D4FBD9BF}"/>
                </a:ext>
              </a:extLst>
            </p:cNvPr>
            <p:cNvSpPr/>
            <p:nvPr/>
          </p:nvSpPr>
          <p:spPr>
            <a:xfrm>
              <a:off x="11430" y="16510"/>
              <a:ext cx="9704951" cy="8141187"/>
            </a:xfrm>
            <a:custGeom>
              <a:avLst/>
              <a:gdLst/>
              <a:ahLst/>
              <a:cxnLst/>
              <a:rect l="l" t="t" r="r" b="b"/>
              <a:pathLst>
                <a:path w="9704951" h="8141187">
                  <a:moveTo>
                    <a:pt x="9704951" y="8141187"/>
                  </a:moveTo>
                  <a:lnTo>
                    <a:pt x="0" y="8133567"/>
                  </a:lnTo>
                  <a:lnTo>
                    <a:pt x="0" y="2868650"/>
                  </a:lnTo>
                  <a:lnTo>
                    <a:pt x="7620" y="20320"/>
                  </a:lnTo>
                  <a:lnTo>
                    <a:pt x="4880147" y="0"/>
                  </a:lnTo>
                  <a:lnTo>
                    <a:pt x="9683361" y="8890"/>
                  </a:lnTo>
                  <a:close/>
                </a:path>
              </a:pathLst>
            </a:custGeom>
            <a:solidFill>
              <a:srgbClr val="93A4D8"/>
            </a:solidFill>
          </p:spPr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7443BE5B-4980-E8D0-F57C-D513A8DB35DE}"/>
                </a:ext>
              </a:extLst>
            </p:cNvPr>
            <p:cNvSpPr/>
            <p:nvPr/>
          </p:nvSpPr>
          <p:spPr>
            <a:xfrm>
              <a:off x="-3810" y="0"/>
              <a:ext cx="9734161" cy="8167857"/>
            </a:xfrm>
            <a:custGeom>
              <a:avLst/>
              <a:gdLst/>
              <a:ahLst/>
              <a:cxnLst/>
              <a:rect l="l" t="t" r="r" b="b"/>
              <a:pathLst>
                <a:path w="9734161" h="8167857">
                  <a:moveTo>
                    <a:pt x="9699871" y="21590"/>
                  </a:moveTo>
                  <a:cubicBezTo>
                    <a:pt x="9701141" y="34290"/>
                    <a:pt x="9701141" y="44450"/>
                    <a:pt x="9702411" y="65310"/>
                  </a:cubicBezTo>
                  <a:cubicBezTo>
                    <a:pt x="9704951" y="237954"/>
                    <a:pt x="9706221" y="416992"/>
                    <a:pt x="9708761" y="589636"/>
                  </a:cubicBezTo>
                  <a:cubicBezTo>
                    <a:pt x="9708761" y="839011"/>
                    <a:pt x="9721461" y="5756164"/>
                    <a:pt x="9727811" y="6005538"/>
                  </a:cubicBezTo>
                  <a:cubicBezTo>
                    <a:pt x="9734161" y="6382797"/>
                    <a:pt x="9730351" y="6766450"/>
                    <a:pt x="9730351" y="7143709"/>
                  </a:cubicBezTo>
                  <a:cubicBezTo>
                    <a:pt x="9730351" y="7476208"/>
                    <a:pt x="9731621" y="7783130"/>
                    <a:pt x="9732891" y="8106897"/>
                  </a:cubicBezTo>
                  <a:lnTo>
                    <a:pt x="9732891" y="8166588"/>
                  </a:lnTo>
                  <a:cubicBezTo>
                    <a:pt x="9710031" y="8166588"/>
                    <a:pt x="9689711" y="8167857"/>
                    <a:pt x="9669391" y="8166588"/>
                  </a:cubicBezTo>
                  <a:cubicBezTo>
                    <a:pt x="9187196" y="8161507"/>
                    <a:pt x="8683176" y="8167857"/>
                    <a:pt x="8186793" y="8162777"/>
                  </a:cubicBezTo>
                  <a:cubicBezTo>
                    <a:pt x="7888962" y="8158967"/>
                    <a:pt x="7598769" y="8161507"/>
                    <a:pt x="7300938" y="8158967"/>
                  </a:cubicBezTo>
                  <a:lnTo>
                    <a:pt x="6888558" y="8155157"/>
                  </a:lnTo>
                  <a:cubicBezTo>
                    <a:pt x="6804555" y="8155157"/>
                    <a:pt x="6728188" y="8156427"/>
                    <a:pt x="6644185" y="8156427"/>
                  </a:cubicBezTo>
                  <a:cubicBezTo>
                    <a:pt x="6430358" y="8155157"/>
                    <a:pt x="5842335" y="8156427"/>
                    <a:pt x="5628508" y="8155157"/>
                  </a:cubicBezTo>
                  <a:cubicBezTo>
                    <a:pt x="5475774" y="8153888"/>
                    <a:pt x="2421106" y="8162777"/>
                    <a:pt x="2268373" y="8161507"/>
                  </a:cubicBezTo>
                  <a:cubicBezTo>
                    <a:pt x="2230189" y="8161507"/>
                    <a:pt x="2184369" y="8162777"/>
                    <a:pt x="2146186" y="8162777"/>
                  </a:cubicBezTo>
                  <a:cubicBezTo>
                    <a:pt x="2054546" y="8162777"/>
                    <a:pt x="1970542" y="8164047"/>
                    <a:pt x="1878902" y="8164047"/>
                  </a:cubicBezTo>
                  <a:cubicBezTo>
                    <a:pt x="1649802" y="8164047"/>
                    <a:pt x="1428339" y="8162777"/>
                    <a:pt x="1199239" y="8161507"/>
                  </a:cubicBezTo>
                  <a:cubicBezTo>
                    <a:pt x="1061779" y="8160238"/>
                    <a:pt x="924319" y="8158967"/>
                    <a:pt x="794495" y="8157697"/>
                  </a:cubicBezTo>
                  <a:cubicBezTo>
                    <a:pt x="550122" y="8156427"/>
                    <a:pt x="305748" y="8155157"/>
                    <a:pt x="53738" y="8155157"/>
                  </a:cubicBezTo>
                  <a:cubicBezTo>
                    <a:pt x="38100" y="8155157"/>
                    <a:pt x="29210" y="8155157"/>
                    <a:pt x="19050" y="8153888"/>
                  </a:cubicBezTo>
                  <a:cubicBezTo>
                    <a:pt x="10160" y="8152617"/>
                    <a:pt x="5080" y="8146267"/>
                    <a:pt x="7620" y="8137377"/>
                  </a:cubicBezTo>
                  <a:cubicBezTo>
                    <a:pt x="16510" y="8102841"/>
                    <a:pt x="12700" y="7942986"/>
                    <a:pt x="11430" y="7776736"/>
                  </a:cubicBezTo>
                  <a:cubicBezTo>
                    <a:pt x="10160" y="7437843"/>
                    <a:pt x="6350" y="7105343"/>
                    <a:pt x="7620" y="6766450"/>
                  </a:cubicBezTo>
                  <a:cubicBezTo>
                    <a:pt x="5080" y="6344431"/>
                    <a:pt x="0" y="1120356"/>
                    <a:pt x="7620" y="691943"/>
                  </a:cubicBezTo>
                  <a:cubicBezTo>
                    <a:pt x="8890" y="608819"/>
                    <a:pt x="7620" y="519300"/>
                    <a:pt x="8890" y="436175"/>
                  </a:cubicBezTo>
                  <a:cubicBezTo>
                    <a:pt x="10160" y="301896"/>
                    <a:pt x="12700" y="15482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14832" y="30480"/>
                    <a:pt x="237018" y="29210"/>
                  </a:cubicBezTo>
                  <a:cubicBezTo>
                    <a:pt x="443208" y="25400"/>
                    <a:pt x="649399" y="22860"/>
                    <a:pt x="863225" y="20320"/>
                  </a:cubicBezTo>
                  <a:cubicBezTo>
                    <a:pt x="1008322" y="17780"/>
                    <a:pt x="1153419" y="16510"/>
                    <a:pt x="1290879" y="13970"/>
                  </a:cubicBezTo>
                  <a:cubicBezTo>
                    <a:pt x="1428339" y="11430"/>
                    <a:pt x="1573436" y="8890"/>
                    <a:pt x="1710896" y="8890"/>
                  </a:cubicBezTo>
                  <a:cubicBezTo>
                    <a:pt x="1863629" y="7620"/>
                    <a:pt x="2016363" y="10160"/>
                    <a:pt x="2169096" y="8890"/>
                  </a:cubicBezTo>
                  <a:cubicBezTo>
                    <a:pt x="2360013" y="8890"/>
                    <a:pt x="5819424" y="6350"/>
                    <a:pt x="6010341" y="5080"/>
                  </a:cubicBezTo>
                  <a:cubicBezTo>
                    <a:pt x="6193621" y="3810"/>
                    <a:pt x="6376902" y="2540"/>
                    <a:pt x="6567818" y="2540"/>
                  </a:cubicBezTo>
                  <a:cubicBezTo>
                    <a:pt x="6880922" y="1270"/>
                    <a:pt x="7186389" y="0"/>
                    <a:pt x="7499492" y="0"/>
                  </a:cubicBezTo>
                  <a:cubicBezTo>
                    <a:pt x="7629315" y="0"/>
                    <a:pt x="7766776" y="2540"/>
                    <a:pt x="7896599" y="2540"/>
                  </a:cubicBezTo>
                  <a:cubicBezTo>
                    <a:pt x="8255523" y="3810"/>
                    <a:pt x="8622082" y="5080"/>
                    <a:pt x="8981006" y="7620"/>
                  </a:cubicBezTo>
                  <a:cubicBezTo>
                    <a:pt x="9171923" y="8890"/>
                    <a:pt x="9362840" y="12700"/>
                    <a:pt x="9553757" y="16510"/>
                  </a:cubicBezTo>
                  <a:lnTo>
                    <a:pt x="9669391" y="16510"/>
                  </a:lnTo>
                  <a:cubicBezTo>
                    <a:pt x="9680821" y="17780"/>
                    <a:pt x="9689711" y="20320"/>
                    <a:pt x="9699871" y="21590"/>
                  </a:cubicBezTo>
                  <a:close/>
                  <a:moveTo>
                    <a:pt x="9710031" y="8150077"/>
                  </a:moveTo>
                  <a:cubicBezTo>
                    <a:pt x="9711301" y="8133567"/>
                    <a:pt x="9712571" y="8120867"/>
                    <a:pt x="9712571" y="8108167"/>
                  </a:cubicBezTo>
                  <a:cubicBezTo>
                    <a:pt x="9711301" y="7751159"/>
                    <a:pt x="9710031" y="7412266"/>
                    <a:pt x="9710031" y="7047795"/>
                  </a:cubicBezTo>
                  <a:cubicBezTo>
                    <a:pt x="9710031" y="6881546"/>
                    <a:pt x="9712571" y="6715296"/>
                    <a:pt x="9711301" y="6549047"/>
                  </a:cubicBezTo>
                  <a:cubicBezTo>
                    <a:pt x="9711301" y="6395586"/>
                    <a:pt x="9710031" y="6235730"/>
                    <a:pt x="9708761" y="6082269"/>
                  </a:cubicBezTo>
                  <a:cubicBezTo>
                    <a:pt x="9703681" y="5845683"/>
                    <a:pt x="9692251" y="947712"/>
                    <a:pt x="9692251" y="711126"/>
                  </a:cubicBezTo>
                  <a:cubicBezTo>
                    <a:pt x="9689711" y="512906"/>
                    <a:pt x="9687171" y="308291"/>
                    <a:pt x="9684631" y="110070"/>
                  </a:cubicBezTo>
                  <a:cubicBezTo>
                    <a:pt x="9683361" y="44450"/>
                    <a:pt x="9682091" y="43180"/>
                    <a:pt x="9660670" y="41910"/>
                  </a:cubicBezTo>
                  <a:cubicBezTo>
                    <a:pt x="9637760" y="41910"/>
                    <a:pt x="9622486" y="41910"/>
                    <a:pt x="9599576" y="40640"/>
                  </a:cubicBezTo>
                  <a:cubicBezTo>
                    <a:pt x="9408660" y="36830"/>
                    <a:pt x="9210106" y="31750"/>
                    <a:pt x="9019189" y="30480"/>
                  </a:cubicBezTo>
                  <a:cubicBezTo>
                    <a:pt x="8553352" y="26670"/>
                    <a:pt x="8079879" y="25400"/>
                    <a:pt x="7614042" y="22860"/>
                  </a:cubicBezTo>
                  <a:lnTo>
                    <a:pt x="7064202" y="22860"/>
                  </a:lnTo>
                  <a:cubicBezTo>
                    <a:pt x="6819828" y="22860"/>
                    <a:pt x="6575455" y="22860"/>
                    <a:pt x="6338718" y="24130"/>
                  </a:cubicBezTo>
                  <a:cubicBezTo>
                    <a:pt x="6132528" y="25400"/>
                    <a:pt x="2657843" y="29210"/>
                    <a:pt x="2451653" y="29210"/>
                  </a:cubicBezTo>
                  <a:cubicBezTo>
                    <a:pt x="2115639" y="29210"/>
                    <a:pt x="1779626" y="26670"/>
                    <a:pt x="1443612" y="33020"/>
                  </a:cubicBezTo>
                  <a:cubicBezTo>
                    <a:pt x="1267969" y="36830"/>
                    <a:pt x="1099962" y="36830"/>
                    <a:pt x="931955" y="38100"/>
                  </a:cubicBezTo>
                  <a:cubicBezTo>
                    <a:pt x="641762" y="41910"/>
                    <a:pt x="351568" y="45720"/>
                    <a:pt x="61375" y="50800"/>
                  </a:cubicBezTo>
                  <a:cubicBezTo>
                    <a:pt x="36830" y="50800"/>
                    <a:pt x="34290" y="58916"/>
                    <a:pt x="33020" y="135647"/>
                  </a:cubicBezTo>
                  <a:cubicBezTo>
                    <a:pt x="31750" y="250743"/>
                    <a:pt x="31750" y="365839"/>
                    <a:pt x="30480" y="480935"/>
                  </a:cubicBezTo>
                  <a:cubicBezTo>
                    <a:pt x="29210" y="672761"/>
                    <a:pt x="26670" y="858193"/>
                    <a:pt x="25400" y="1050020"/>
                  </a:cubicBezTo>
                  <a:cubicBezTo>
                    <a:pt x="20320" y="1254635"/>
                    <a:pt x="26670" y="6254913"/>
                    <a:pt x="29210" y="6459527"/>
                  </a:cubicBezTo>
                  <a:cubicBezTo>
                    <a:pt x="29210" y="6676931"/>
                    <a:pt x="29210" y="6900728"/>
                    <a:pt x="30480" y="7118132"/>
                  </a:cubicBezTo>
                  <a:cubicBezTo>
                    <a:pt x="30480" y="7277988"/>
                    <a:pt x="33020" y="7437843"/>
                    <a:pt x="33020" y="7597698"/>
                  </a:cubicBezTo>
                  <a:cubicBezTo>
                    <a:pt x="33020" y="7770342"/>
                    <a:pt x="33020" y="7942986"/>
                    <a:pt x="31750" y="8108167"/>
                  </a:cubicBezTo>
                  <a:lnTo>
                    <a:pt x="31750" y="8118327"/>
                  </a:lnTo>
                  <a:cubicBezTo>
                    <a:pt x="31750" y="8128488"/>
                    <a:pt x="35560" y="8132297"/>
                    <a:pt x="44450" y="8132297"/>
                  </a:cubicBezTo>
                  <a:cubicBezTo>
                    <a:pt x="130105" y="8132297"/>
                    <a:pt x="237018" y="8133567"/>
                    <a:pt x="336295" y="8133567"/>
                  </a:cubicBezTo>
                  <a:cubicBezTo>
                    <a:pt x="481392" y="8133567"/>
                    <a:pt x="634125" y="8131027"/>
                    <a:pt x="779222" y="8133567"/>
                  </a:cubicBezTo>
                  <a:cubicBezTo>
                    <a:pt x="1015959" y="8137377"/>
                    <a:pt x="1252695" y="8139917"/>
                    <a:pt x="1489432" y="8138647"/>
                  </a:cubicBezTo>
                  <a:cubicBezTo>
                    <a:pt x="1642166" y="8137377"/>
                    <a:pt x="1787262" y="8139917"/>
                    <a:pt x="1939996" y="8139917"/>
                  </a:cubicBezTo>
                  <a:cubicBezTo>
                    <a:pt x="2161459" y="8139917"/>
                    <a:pt x="2382923" y="8138647"/>
                    <a:pt x="2604386" y="8139917"/>
                  </a:cubicBezTo>
                  <a:cubicBezTo>
                    <a:pt x="2932763" y="8141188"/>
                    <a:pt x="6537272" y="8131027"/>
                    <a:pt x="6873285" y="8133567"/>
                  </a:cubicBezTo>
                  <a:cubicBezTo>
                    <a:pt x="7018382" y="8134838"/>
                    <a:pt x="7163478" y="8136107"/>
                    <a:pt x="7300939" y="8136107"/>
                  </a:cubicBezTo>
                  <a:cubicBezTo>
                    <a:pt x="7552949" y="8138647"/>
                    <a:pt x="7797323" y="8134838"/>
                    <a:pt x="8049333" y="8138647"/>
                  </a:cubicBezTo>
                  <a:cubicBezTo>
                    <a:pt x="8255523" y="8141188"/>
                    <a:pt x="8461712" y="8141188"/>
                    <a:pt x="8667903" y="8143727"/>
                  </a:cubicBezTo>
                  <a:cubicBezTo>
                    <a:pt x="8973369" y="8147538"/>
                    <a:pt x="9278836" y="8150077"/>
                    <a:pt x="9584304" y="8151347"/>
                  </a:cubicBezTo>
                  <a:cubicBezTo>
                    <a:pt x="9671931" y="8151347"/>
                    <a:pt x="9689711" y="8150077"/>
                    <a:pt x="9710031" y="8150077"/>
                  </a:cubicBezTo>
                  <a:close/>
                </a:path>
              </a:pathLst>
            </a:custGeom>
            <a:solidFill>
              <a:srgbClr val="93A4D8"/>
            </a:solidFill>
          </p:spPr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B4C00D5-9439-B171-F6F0-98A6C8262C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3626" y="3274561"/>
            <a:ext cx="693257" cy="9903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A0AA444-E0B4-70E7-7CCA-2EE681F342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9657" y="3274561"/>
            <a:ext cx="693257" cy="9903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9DB3AD5-F12E-CFD9-A944-0139D11EA1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70500" y="3338278"/>
            <a:ext cx="693257" cy="9903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571EA9D-DF26-592D-4314-1098F03114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78086" y="3363874"/>
            <a:ext cx="693257" cy="99036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2839508-636C-EC22-E258-58355FFBB152}"/>
              </a:ext>
            </a:extLst>
          </p:cNvPr>
          <p:cNvSpPr txBox="1"/>
          <p:nvPr/>
        </p:nvSpPr>
        <p:spPr>
          <a:xfrm>
            <a:off x="2681538" y="4744377"/>
            <a:ext cx="489812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Ôn tập lại nội dung kiến thức của bài học ngày hôm nay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FD438E-C56C-A505-07A0-A5FBD80EDB51}"/>
              </a:ext>
            </a:extLst>
          </p:cNvPr>
          <p:cNvSpPr txBox="1"/>
          <p:nvPr/>
        </p:nvSpPr>
        <p:spPr>
          <a:xfrm>
            <a:off x="10437101" y="4657561"/>
            <a:ext cx="489812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Các em chuẩn bị giấy viết thư để thực hành ở tiết sau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233" b="84121"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44161">
            <a:off x="6391484" y="2212904"/>
            <a:ext cx="11816816" cy="49292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28042" y="8221290"/>
            <a:ext cx="4114800" cy="14125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45158" y="3848100"/>
            <a:ext cx="5610378" cy="60385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129852" y="6507360"/>
            <a:ext cx="2341983" cy="31264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342333" y="639898"/>
            <a:ext cx="3208526" cy="254556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552496" y="3544532"/>
            <a:ext cx="11494791" cy="2772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400" b="1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783"/>
          <a:stretch>
            <a:fillRect/>
          </a:stretch>
        </p:blipFill>
        <p:spPr>
          <a:xfrm rot="5400000">
            <a:off x="5727412" y="-135490"/>
            <a:ext cx="6642675" cy="11199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412007">
            <a:off x="-937674" y="6974551"/>
            <a:ext cx="2506139" cy="60721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52294" y="588942"/>
            <a:ext cx="1583412" cy="226201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079875" y="3426458"/>
            <a:ext cx="10459141" cy="4046312"/>
            <a:chOff x="-399867" y="-286652"/>
            <a:chExt cx="13945521" cy="5395084"/>
          </a:xfrm>
        </p:grpSpPr>
        <p:sp>
          <p:nvSpPr>
            <p:cNvPr id="6" name="TextBox 6"/>
            <p:cNvSpPr txBox="1"/>
            <p:nvPr/>
          </p:nvSpPr>
          <p:spPr>
            <a:xfrm>
              <a:off x="-399867" y="1463673"/>
              <a:ext cx="13945521" cy="3644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408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ÔN TẬP CHỦ ĐỀ </a:t>
              </a:r>
            </a:p>
            <a:p>
              <a:pPr algn="ctr">
                <a:lnSpc>
                  <a:spcPts val="11408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TRÁI ĐẤT VÀ BẦU TRỜI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04463" y="-286652"/>
              <a:ext cx="13354706" cy="7814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5000" b="1" spc="428">
                  <a:latin typeface="Arial" panose="020B0604020202020204" pitchFamily="34" charset="0"/>
                  <a:cs typeface="Arial" panose="020B0604020202020204" pitchFamily="34" charset="0"/>
                </a:rPr>
                <a:t>Bài 30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0626">
            <a:off x="7091556" y="4341868"/>
            <a:ext cx="4435774" cy="3306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65178">
            <a:off x="16868972" y="6490419"/>
            <a:ext cx="2838056" cy="68763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478474">
            <a:off x="16974755" y="-1828935"/>
            <a:ext cx="1329320" cy="47786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5895837" y="3784935"/>
            <a:ext cx="3601458" cy="312626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485334" y="3784935"/>
            <a:ext cx="3601458" cy="31262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638463">
            <a:off x="-484764" y="-3529373"/>
            <a:ext cx="969528" cy="6583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88558" y="1047750"/>
            <a:ext cx="10110885" cy="1350368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199649" y="5287297"/>
            <a:ext cx="8208308" cy="1680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408"/>
              </a:lnSpc>
              <a:spcBef>
                <a:spcPct val="0"/>
              </a:spcBef>
            </a:pPr>
            <a:r>
              <a:rPr lang="en-US" sz="20000" b="1" u="none"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11168" y="1018973"/>
            <a:ext cx="3188275" cy="2904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2660">
            <a:off x="5700952" y="7562839"/>
            <a:ext cx="7205700" cy="3406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2660">
            <a:off x="5700952" y="7224875"/>
            <a:ext cx="7205700" cy="3406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12007">
            <a:off x="-1253070" y="6222228"/>
            <a:ext cx="2506139" cy="60721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65178">
            <a:off x="16868972" y="5820126"/>
            <a:ext cx="2838056" cy="68763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5458571" y="-515383"/>
            <a:ext cx="3601458" cy="31262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772029" y="-515383"/>
            <a:ext cx="3601458" cy="31262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728601" y="-2882112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444" r="24646" b="38806"/>
          <a:stretch>
            <a:fillRect/>
          </a:stretch>
        </p:blipFill>
        <p:spPr>
          <a:xfrm rot="5400000">
            <a:off x="2994891" y="98565"/>
            <a:ext cx="6440343" cy="102774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8389">
            <a:off x="5517726" y="1972015"/>
            <a:ext cx="8651799" cy="60157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810000" y="1079189"/>
            <a:ext cx="130302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39"/>
              </a:lnSpc>
              <a:spcBef>
                <a:spcPct val="0"/>
              </a:spcBef>
            </a:pPr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1. Hoàn thành hệ thống sơ đồ hóa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-763759" y="2343254"/>
            <a:ext cx="1831436" cy="26163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-763759" y="5327409"/>
            <a:ext cx="1831436" cy="26163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45A2A2-F099-F40B-651A-4BB9FAA2DA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4321" y="4944479"/>
            <a:ext cx="7783680" cy="44131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0FF49E8-B7A7-5939-40EA-0CF94606ED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149029">
            <a:off x="16375598" y="4046181"/>
            <a:ext cx="792197" cy="113040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49356A0-B3C5-6C81-4BE1-5A1CDCC05652}"/>
              </a:ext>
            </a:extLst>
          </p:cNvPr>
          <p:cNvSpPr txBox="1"/>
          <p:nvPr/>
        </p:nvSpPr>
        <p:spPr>
          <a:xfrm>
            <a:off x="1987872" y="2600161"/>
            <a:ext cx="7156128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Dựa vào kiến thức đã được học trong chương này em hãy hoàn thành hệ thống sơ đồ kiến thức sau cho phù hợp.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488163" y="-3385367"/>
            <a:ext cx="9311671" cy="17073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>
            <a:off x="-2353857" y="-1287594"/>
            <a:ext cx="4107789" cy="35657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047082">
            <a:off x="16736517" y="4304592"/>
            <a:ext cx="1328052" cy="901763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602C76-6F3E-990C-7F04-B3FA8EEC3068}"/>
              </a:ext>
            </a:extLst>
          </p:cNvPr>
          <p:cNvSpPr/>
          <p:nvPr/>
        </p:nvSpPr>
        <p:spPr>
          <a:xfrm>
            <a:off x="7308799" y="3861901"/>
            <a:ext cx="4276875" cy="24624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TRÁI ĐẤT </a:t>
            </a:r>
          </a:p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</a:p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BẦU TRỜI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33D1A17-4047-240D-C3FE-711EB5483545}"/>
              </a:ext>
            </a:extLst>
          </p:cNvPr>
          <p:cNvSpPr/>
          <p:nvPr/>
        </p:nvSpPr>
        <p:spPr>
          <a:xfrm>
            <a:off x="1838475" y="1106693"/>
            <a:ext cx="4572000" cy="1219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đới khí hậu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D2053A1-9AA9-8A2A-C34C-01430226C830}"/>
              </a:ext>
            </a:extLst>
          </p:cNvPr>
          <p:cNvSpPr/>
          <p:nvPr/>
        </p:nvSpPr>
        <p:spPr>
          <a:xfrm>
            <a:off x="1838475" y="7136708"/>
            <a:ext cx="4276875" cy="18929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dạng địa hình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DC73306-2A9D-7E0B-8355-4FF1DE4566C4}"/>
              </a:ext>
            </a:extLst>
          </p:cNvPr>
          <p:cNvSpPr/>
          <p:nvPr/>
        </p:nvSpPr>
        <p:spPr>
          <a:xfrm>
            <a:off x="12213454" y="715653"/>
            <a:ext cx="4572000" cy="19806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 động của trái đất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FC42EE-B9C6-21ED-989B-A0FA5E7DCA68}"/>
              </a:ext>
            </a:extLst>
          </p:cNvPr>
          <p:cNvSpPr/>
          <p:nvPr/>
        </p:nvSpPr>
        <p:spPr>
          <a:xfrm>
            <a:off x="10888123" y="8390247"/>
            <a:ext cx="5269551" cy="1219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phương chính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59030A-4CEE-C3EA-2E12-F7A682F42699}"/>
              </a:ext>
            </a:extLst>
          </p:cNvPr>
          <p:cNvCxnSpPr>
            <a:stCxn id="15" idx="3"/>
            <a:endCxn id="14" idx="0"/>
          </p:cNvCxnSpPr>
          <p:nvPr/>
        </p:nvCxnSpPr>
        <p:spPr>
          <a:xfrm>
            <a:off x="6410475" y="1716293"/>
            <a:ext cx="3036762" cy="21456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1F7502-EC29-945E-7D2E-3DCB9AAA59A6}"/>
              </a:ext>
            </a:extLst>
          </p:cNvPr>
          <p:cNvCxnSpPr>
            <a:endCxn id="14" idx="2"/>
          </p:cNvCxnSpPr>
          <p:nvPr/>
        </p:nvCxnSpPr>
        <p:spPr>
          <a:xfrm flipV="1">
            <a:off x="6178601" y="6324318"/>
            <a:ext cx="3268636" cy="17405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F8703F-7F42-408D-3B3C-D1BA9471B276}"/>
              </a:ext>
            </a:extLst>
          </p:cNvPr>
          <p:cNvCxnSpPr>
            <a:stCxn id="17" idx="1"/>
            <a:endCxn id="14" idx="0"/>
          </p:cNvCxnSpPr>
          <p:nvPr/>
        </p:nvCxnSpPr>
        <p:spPr>
          <a:xfrm flipH="1">
            <a:off x="9447237" y="1705973"/>
            <a:ext cx="2766217" cy="21559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9537DAB-954D-BBBC-CB7A-85260FD5639F}"/>
              </a:ext>
            </a:extLst>
          </p:cNvPr>
          <p:cNvCxnSpPr>
            <a:stCxn id="14" idx="2"/>
            <a:endCxn id="18" idx="0"/>
          </p:cNvCxnSpPr>
          <p:nvPr/>
        </p:nvCxnSpPr>
        <p:spPr>
          <a:xfrm>
            <a:off x="9447237" y="6324318"/>
            <a:ext cx="4075662" cy="20659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488163" y="-3385367"/>
            <a:ext cx="9311671" cy="17073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>
            <a:off x="-2353857" y="-1287594"/>
            <a:ext cx="4107789" cy="35657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047082">
            <a:off x="16736517" y="4304592"/>
            <a:ext cx="1328052" cy="90176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255A01-BC4D-B439-3AA0-AF035E97E339}"/>
              </a:ext>
            </a:extLst>
          </p:cNvPr>
          <p:cNvSpPr txBox="1"/>
          <p:nvPr/>
        </p:nvSpPr>
        <p:spPr>
          <a:xfrm>
            <a:off x="2286000" y="1104900"/>
            <a:ext cx="59442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Các đới khí hậu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506C63-DD21-CFB8-6A07-2818D8D5FA92}"/>
              </a:ext>
            </a:extLst>
          </p:cNvPr>
          <p:cNvSpPr txBox="1"/>
          <p:nvPr/>
        </p:nvSpPr>
        <p:spPr>
          <a:xfrm>
            <a:off x="3011831" y="6713133"/>
            <a:ext cx="235833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Đới lạnh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58AF6D-4CEB-1AFA-57C5-164CAAFE76A4}"/>
              </a:ext>
            </a:extLst>
          </p:cNvPr>
          <p:cNvSpPr txBox="1"/>
          <p:nvPr/>
        </p:nvSpPr>
        <p:spPr>
          <a:xfrm>
            <a:off x="8513896" y="8550493"/>
            <a:ext cx="303159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Đới ôn hòa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0C6E83-FCAA-5ECC-05DE-8FC9A9007031}"/>
              </a:ext>
            </a:extLst>
          </p:cNvPr>
          <p:cNvSpPr txBox="1"/>
          <p:nvPr/>
        </p:nvSpPr>
        <p:spPr>
          <a:xfrm>
            <a:off x="13909713" y="5539828"/>
            <a:ext cx="255069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Đới nóng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BB8D40-3618-0DEA-5490-F9297EC88B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8475" y="2795103"/>
            <a:ext cx="4568342" cy="3261796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7511A2-90E9-ED41-4625-83EDFE5625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3652" y="5228568"/>
            <a:ext cx="4632085" cy="2895053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56013F-A091-0C1D-848C-79949DB999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39154" y="2160338"/>
            <a:ext cx="4307375" cy="287158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0022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526473" y="-3385367"/>
            <a:ext cx="9311671" cy="17073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>
            <a:off x="-2353857" y="-1287594"/>
            <a:ext cx="4107789" cy="35657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047082">
            <a:off x="16967916" y="4438421"/>
            <a:ext cx="1328052" cy="90176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255A01-BC4D-B439-3AA0-AF035E97E339}"/>
              </a:ext>
            </a:extLst>
          </p:cNvPr>
          <p:cNvSpPr txBox="1"/>
          <p:nvPr/>
        </p:nvSpPr>
        <p:spPr>
          <a:xfrm>
            <a:off x="2286000" y="1104900"/>
            <a:ext cx="787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Một số dạng địa hình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B495C6-DCCB-66BC-69EF-FD26BBC9A9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9573"/>
          <a:stretch/>
        </p:blipFill>
        <p:spPr>
          <a:xfrm>
            <a:off x="5740744" y="3605990"/>
            <a:ext cx="7090889" cy="4462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195A80-08FF-C821-A28F-9D8755541B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633" t="373" r="23452" b="68815"/>
          <a:stretch/>
        </p:blipFill>
        <p:spPr>
          <a:xfrm>
            <a:off x="12042602" y="1339762"/>
            <a:ext cx="2819400" cy="1894473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AAB2CF-3900-AC1C-A99E-DBCF1ADAABF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5361" t="59851" r="1"/>
          <a:stretch/>
        </p:blipFill>
        <p:spPr>
          <a:xfrm>
            <a:off x="14318912" y="5720025"/>
            <a:ext cx="3059860" cy="2232296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FC8EA4-66DE-FCAF-3FC2-592064B0FB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508" t="23502" r="668" b="44276"/>
          <a:stretch/>
        </p:blipFill>
        <p:spPr>
          <a:xfrm>
            <a:off x="1275963" y="6794638"/>
            <a:ext cx="3337143" cy="2285393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BDA932-F27A-83B2-B423-F21AC19AC8A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8102" r="68391" b="13931"/>
          <a:stretch/>
        </p:blipFill>
        <p:spPr>
          <a:xfrm>
            <a:off x="1409478" y="2599534"/>
            <a:ext cx="3337142" cy="2508645"/>
          </a:xfrm>
          <a:prstGeom prst="ellipse">
            <a:avLst/>
          </a:prstGeom>
          <a:ln>
            <a:solidFill>
              <a:schemeClr val="tx1"/>
            </a:solidFill>
          </a:ln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BA80F62-4E1B-2CB9-F75A-F6319937789F}"/>
              </a:ext>
            </a:extLst>
          </p:cNvPr>
          <p:cNvCxnSpPr>
            <a:stCxn id="13" idx="5"/>
          </p:cNvCxnSpPr>
          <p:nvPr/>
        </p:nvCxnSpPr>
        <p:spPr>
          <a:xfrm>
            <a:off x="4257907" y="4740796"/>
            <a:ext cx="1761893" cy="19267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33A3872-7A02-5575-BEAF-C5DAB7493017}"/>
              </a:ext>
            </a:extLst>
          </p:cNvPr>
          <p:cNvCxnSpPr>
            <a:cxnSpLocks/>
            <a:stCxn id="17" idx="6"/>
          </p:cNvCxnSpPr>
          <p:nvPr/>
        </p:nvCxnSpPr>
        <p:spPr>
          <a:xfrm flipV="1">
            <a:off x="4613106" y="6242985"/>
            <a:ext cx="4525509" cy="16943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B837D78-9B05-BD13-BF09-58A0A39E8C9C}"/>
              </a:ext>
            </a:extLst>
          </p:cNvPr>
          <p:cNvCxnSpPr>
            <a:stCxn id="14" idx="4"/>
          </p:cNvCxnSpPr>
          <p:nvPr/>
        </p:nvCxnSpPr>
        <p:spPr>
          <a:xfrm flipH="1">
            <a:off x="10158668" y="3234235"/>
            <a:ext cx="3293634" cy="9567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54D8F6A-C0DE-D972-5FBE-AC3ED3AB9011}"/>
              </a:ext>
            </a:extLst>
          </p:cNvPr>
          <p:cNvCxnSpPr>
            <a:stCxn id="12" idx="2"/>
          </p:cNvCxnSpPr>
          <p:nvPr/>
        </p:nvCxnSpPr>
        <p:spPr>
          <a:xfrm flipH="1">
            <a:off x="11805485" y="6836173"/>
            <a:ext cx="2513427" cy="3816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9856947-5941-4520-7EE5-2286560BB4A2}"/>
              </a:ext>
            </a:extLst>
          </p:cNvPr>
          <p:cNvSpPr txBox="1"/>
          <p:nvPr/>
        </p:nvSpPr>
        <p:spPr>
          <a:xfrm>
            <a:off x="2087004" y="5235317"/>
            <a:ext cx="14077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0EE74B-95EA-B0B6-43D8-5C97BCC386E6}"/>
              </a:ext>
            </a:extLst>
          </p:cNvPr>
          <p:cNvSpPr txBox="1"/>
          <p:nvPr/>
        </p:nvSpPr>
        <p:spPr>
          <a:xfrm>
            <a:off x="1515296" y="9264333"/>
            <a:ext cx="2858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D12812-075E-D681-0EDE-228707DE2E7B}"/>
              </a:ext>
            </a:extLst>
          </p:cNvPr>
          <p:cNvSpPr txBox="1"/>
          <p:nvPr/>
        </p:nvSpPr>
        <p:spPr>
          <a:xfrm>
            <a:off x="13039369" y="3421503"/>
            <a:ext cx="1152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Núi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16597C-812E-36B3-0206-40EE190A5D28}"/>
              </a:ext>
            </a:extLst>
          </p:cNvPr>
          <p:cNvSpPr txBox="1"/>
          <p:nvPr/>
        </p:nvSpPr>
        <p:spPr>
          <a:xfrm>
            <a:off x="15525760" y="8239352"/>
            <a:ext cx="1295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</a:p>
        </p:txBody>
      </p:sp>
    </p:spTree>
    <p:extLst>
      <p:ext uri="{BB962C8B-B14F-4D97-AF65-F5344CB8AC3E}">
        <p14:creationId xmlns:p14="http://schemas.microsoft.com/office/powerpoint/2010/main" val="272192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30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526473" y="-3385367"/>
            <a:ext cx="9311671" cy="17073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>
            <a:off x="-2353857" y="-1287594"/>
            <a:ext cx="4107789" cy="35657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047082">
            <a:off x="16967916" y="4438421"/>
            <a:ext cx="1328052" cy="90176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255A01-BC4D-B439-3AA0-AF035E97E339}"/>
              </a:ext>
            </a:extLst>
          </p:cNvPr>
          <p:cNvSpPr txBox="1"/>
          <p:nvPr/>
        </p:nvSpPr>
        <p:spPr>
          <a:xfrm>
            <a:off x="2286000" y="1104900"/>
            <a:ext cx="72699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Các phương chính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A82EF6-2B60-F138-FC6C-B1219030DD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0398" y="3467100"/>
            <a:ext cx="4876800" cy="4876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72321A-D980-A2B4-C387-711F7343FD64}"/>
              </a:ext>
            </a:extLst>
          </p:cNvPr>
          <p:cNvSpPr txBox="1"/>
          <p:nvPr/>
        </p:nvSpPr>
        <p:spPr>
          <a:xfrm>
            <a:off x="2857760" y="3003282"/>
            <a:ext cx="7086600" cy="515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Các phương chính là: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Đông 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Tây </a:t>
            </a:r>
          </a:p>
        </p:txBody>
      </p:sp>
    </p:spTree>
    <p:extLst>
      <p:ext uri="{BB962C8B-B14F-4D97-AF65-F5344CB8AC3E}">
        <p14:creationId xmlns:p14="http://schemas.microsoft.com/office/powerpoint/2010/main" val="33293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526473" y="-3385367"/>
            <a:ext cx="9311671" cy="17073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2204">
            <a:off x="-2353857" y="-1287594"/>
            <a:ext cx="4107789" cy="35657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047082">
            <a:off x="16967916" y="4438421"/>
            <a:ext cx="1328052" cy="90176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255A01-BC4D-B439-3AA0-AF035E97E339}"/>
              </a:ext>
            </a:extLst>
          </p:cNvPr>
          <p:cNvSpPr txBox="1"/>
          <p:nvPr/>
        </p:nvSpPr>
        <p:spPr>
          <a:xfrm>
            <a:off x="2286000" y="1104900"/>
            <a:ext cx="94147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Chuyển động của trái đất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CB68B4-26FE-5AA2-21D6-969729B038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2838926"/>
            <a:ext cx="4324350" cy="37909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17ECEA-F71F-51FA-2B5E-811E97EF46BA}"/>
              </a:ext>
            </a:extLst>
          </p:cNvPr>
          <p:cNvSpPr txBox="1"/>
          <p:nvPr/>
        </p:nvSpPr>
        <p:spPr>
          <a:xfrm>
            <a:off x="990600" y="6885596"/>
            <a:ext cx="7239000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Trái Đất tự chuyển động quanh mình nó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B6B070-0FB4-CCB1-E9F4-AF9C2A29F4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224" y="2198820"/>
            <a:ext cx="6792557" cy="49664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B059AF-F20F-DEBE-C7F1-259F79F88801}"/>
              </a:ext>
            </a:extLst>
          </p:cNvPr>
          <p:cNvSpPr txBox="1"/>
          <p:nvPr/>
        </p:nvSpPr>
        <p:spPr>
          <a:xfrm>
            <a:off x="10575002" y="7079761"/>
            <a:ext cx="7239000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Trái Đất chuyển động xung quanh Mặt Trời</a:t>
            </a:r>
          </a:p>
        </p:txBody>
      </p:sp>
    </p:spTree>
    <p:extLst>
      <p:ext uri="{BB962C8B-B14F-4D97-AF65-F5344CB8AC3E}">
        <p14:creationId xmlns:p14="http://schemas.microsoft.com/office/powerpoint/2010/main" val="221510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221</Words>
  <Application>Microsoft Office PowerPoint</Application>
  <PresentationFormat>Tùy chỉnh</PresentationFormat>
  <Paragraphs>42</Paragraphs>
  <Slides>12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6" baseType="lpstr">
      <vt:lpstr>Calibri</vt:lpstr>
      <vt:lpstr>Arial</vt:lpstr>
      <vt:lpstr>Wingdings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Hồng và Màu kem Minh họa Kế hoạch Hằng ngày Trình chiếu</dc:title>
  <cp:lastModifiedBy>Administrator</cp:lastModifiedBy>
  <cp:revision>6</cp:revision>
  <dcterms:created xsi:type="dcterms:W3CDTF">2006-08-16T00:00:00Z</dcterms:created>
  <dcterms:modified xsi:type="dcterms:W3CDTF">2023-03-11T09:21:22Z</dcterms:modified>
  <dc:identifier>DAFECBN5kjg</dc:identifier>
</cp:coreProperties>
</file>