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521" r:id="rId2"/>
    <p:sldId id="287" r:id="rId3"/>
    <p:sldId id="528" r:id="rId4"/>
    <p:sldId id="531" r:id="rId5"/>
    <p:sldId id="532" r:id="rId6"/>
    <p:sldId id="533" r:id="rId7"/>
    <p:sldId id="53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0AACDE-8A43-4B28-A3E6-3CDEE9B3EF23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DE103-951D-46B3-8A30-96C6C10EA2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22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1218455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7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13655373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7D706-3D1E-49D0-C1B6-6A6F5A6F03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A12411-01AE-DC64-4373-E268DA45BA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090D6D-874A-A771-3CB4-586F4C479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C9036-39E8-1EC4-574A-9610C7B634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CCD64F-AF2B-7E43-1C3F-F8176EDF3C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4772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8F82EE-A34D-70E0-FDD9-0182888145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357237-9415-281A-21BF-1C1ED514E9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C0BFEC-83A1-4B89-F0D8-2DBC12F941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236C18-CA68-251D-EF14-B7827D482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47007-1DB8-5469-A780-297BFD20D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413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4F0DD6-BC40-93AE-5D59-6EE0C1448A4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1065D8-CDC5-1E76-62F7-9245D1BC19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AEB90-6375-B318-3D15-6F2247533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0A282C-8DEC-8BBF-03B0-5A216AE9C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DA9396-604E-D47D-3ADC-A83501603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244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CED40-D0A3-E9DA-967F-4636D9CC2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19978-B899-31D0-BF34-571012611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B5254-3379-3BC9-3B45-906D33250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2D7D59-A274-017C-ED6B-12D744EE8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053E2-48B6-8DF3-ACDF-C7A43BE26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16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C4CCD-99D0-F61D-8CFD-5D0D94B58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164531-42B4-3404-929C-44D4E98D18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EA0D6B-D988-6EF6-557D-A078F159B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5102C-DC87-999C-CEE2-57047DE083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A2CAAC-4350-2E1B-A320-2DFC2E82C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6128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8CAA3-8127-A69C-E8D5-E8E449FC9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1AE592-9A5C-D6E7-4EC2-A5D53CA2CB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A6D0D6-3D12-5DF7-159F-825281556D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4BF4DA-C3F7-01BC-80EC-7554F5414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586AFC-7248-9CC8-B97B-36D1D1A5A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FC4E05-DAE7-5C3F-3F21-1A07A3E0B1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17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89ABB-B0B3-20A0-7784-A76EE492C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C0A43-2A47-0ABF-A472-406424523C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E651A-C9D8-F2AC-40B1-2B3C56B36F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E175A1-47C5-9CF4-DBAC-B36620719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496D2D-837F-ADE4-9335-391259B296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82C3A60-6FC2-94F2-49E2-90D715DF32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7932CA-8E1D-B20B-8097-8FD58A2B7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04AC3E7-862B-245A-7E08-460651FF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85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C26B2C-200C-DE75-B3CA-D4D0649CB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4DEE33-C136-6518-3591-DBB8D933C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DB26FA-22A8-374C-2AF5-B1933537D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07B5A5-0607-BADA-A47D-B09C492B7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879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651526-2E77-75F7-11C4-94675910F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7A174D-38A5-B12D-2321-12F98298EC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B6D04C-ADE7-263D-55F7-CA1BA9ADA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1161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495C8B-90ED-3866-64CD-DEA7781B95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A6CFC-651D-8D1E-6B36-E1639FF0F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385A04-580D-5EFE-6AFD-9F7596FE57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6C6CDB-1010-5807-8641-A26291FF59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FBA717-3EFA-C80F-7D6E-34120477B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2DC8C-D068-980E-5525-7F2BC804E5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95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157D0-DA92-CD94-426B-6EB6A2351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7DBE10-F1EB-0103-CA75-EF0EF4082A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457AD8-B1B1-9665-8122-CB62F0C8B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3FAC0D-E97D-CE86-5C59-F9EDEF70F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8D6323-A241-0E21-10E5-86276844A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B84866-2585-F4D2-425F-36B96720E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5686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E11A67-0F86-C6F2-5619-B8A0DA3BF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FAD956-2038-F019-F9D7-FC4C0C9B4A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EE037D-AB4A-8E31-2FE9-957938BDFE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DEF31-2C9D-4156-A49B-BC8F83C106E6}" type="datetimeFigureOut">
              <a:rPr lang="en-US" smtClean="0"/>
              <a:t>5/5/2023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DF2276-2B6A-C028-ED01-315DA60648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6D880C-C8C0-F411-5A47-2F1B79E658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A472D-9A1A-4528-B8E7-A1C6D12BFD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423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7" Type="http://schemas.openxmlformats.org/officeDocument/2006/relationships/image" Target="../media/image17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tmp"/><Relationship Id="rId5" Type="http://schemas.openxmlformats.org/officeDocument/2006/relationships/image" Target="../media/image15.jpg"/><Relationship Id="rId4" Type="http://schemas.openxmlformats.org/officeDocument/2006/relationships/image" Target="../media/image14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tmp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1">
            <a:extLst>
              <a:ext uri="{FF2B5EF4-FFF2-40B4-BE49-F238E27FC236}">
                <a16:creationId xmlns:a16="http://schemas.microsoft.com/office/drawing/2014/main" id="{BD333376-3168-4EB6-B623-DE04C657EEED}"/>
              </a:ext>
            </a:extLst>
          </p:cNvPr>
          <p:cNvGrpSpPr/>
          <p:nvPr/>
        </p:nvGrpSpPr>
        <p:grpSpPr>
          <a:xfrm>
            <a:off x="588585" y="3274753"/>
            <a:ext cx="11622831" cy="3581011"/>
            <a:chOff x="-53293" y="2190760"/>
            <a:chExt cx="9211855" cy="2951064"/>
          </a:xfrm>
        </p:grpSpPr>
        <p:pic>
          <p:nvPicPr>
            <p:cNvPr id="5" name="10">
              <a:extLst>
                <a:ext uri="{FF2B5EF4-FFF2-40B4-BE49-F238E27FC236}">
                  <a16:creationId xmlns:a16="http://schemas.microsoft.com/office/drawing/2014/main" id="{B755A9DE-9830-40BF-AABA-9875FA13659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4248310" y="3185627"/>
              <a:ext cx="4910252" cy="1956197"/>
            </a:xfrm>
            <a:prstGeom prst="rect">
              <a:avLst/>
            </a:prstGeom>
          </p:spPr>
        </p:pic>
        <p:pic>
          <p:nvPicPr>
            <p:cNvPr id="6" name="13">
              <a:extLst>
                <a:ext uri="{FF2B5EF4-FFF2-40B4-BE49-F238E27FC236}">
                  <a16:creationId xmlns:a16="http://schemas.microsoft.com/office/drawing/2014/main" id="{6C4BD8BE-0256-4D27-8180-A7E8F6C569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936016" y="2190760"/>
              <a:ext cx="3208926" cy="2720031"/>
            </a:xfrm>
            <a:prstGeom prst="rect">
              <a:avLst/>
            </a:prstGeom>
          </p:spPr>
        </p:pic>
        <p:pic>
          <p:nvPicPr>
            <p:cNvPr id="9" name="16">
              <a:extLst>
                <a:ext uri="{FF2B5EF4-FFF2-40B4-BE49-F238E27FC236}">
                  <a16:creationId xmlns:a16="http://schemas.microsoft.com/office/drawing/2014/main" id="{1C55FC79-E88A-4078-88E9-9D07C64DF60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/>
            <a:stretch>
              <a:fillRect/>
            </a:stretch>
          </p:blipFill>
          <p:spPr>
            <a:xfrm>
              <a:off x="-53293" y="3185627"/>
              <a:ext cx="4910252" cy="1956197"/>
            </a:xfrm>
            <a:prstGeom prst="rect">
              <a:avLst/>
            </a:prstGeom>
          </p:spPr>
        </p:pic>
      </p:grpSp>
      <p:grpSp>
        <p:nvGrpSpPr>
          <p:cNvPr id="14" name="Google Shape;184;p27">
            <a:extLst>
              <a:ext uri="{FF2B5EF4-FFF2-40B4-BE49-F238E27FC236}">
                <a16:creationId xmlns:a16="http://schemas.microsoft.com/office/drawing/2014/main" id="{296284C8-C3CC-4013-AE86-992F55FEE26F}"/>
              </a:ext>
            </a:extLst>
          </p:cNvPr>
          <p:cNvGrpSpPr/>
          <p:nvPr/>
        </p:nvGrpSpPr>
        <p:grpSpPr>
          <a:xfrm>
            <a:off x="360319" y="484039"/>
            <a:ext cx="270862" cy="401596"/>
            <a:chOff x="4508863" y="1528200"/>
            <a:chExt cx="318850" cy="472800"/>
          </a:xfrm>
        </p:grpSpPr>
        <p:sp>
          <p:nvSpPr>
            <p:cNvPr id="15" name="Google Shape;185;p27">
              <a:extLst>
                <a:ext uri="{FF2B5EF4-FFF2-40B4-BE49-F238E27FC236}">
                  <a16:creationId xmlns:a16="http://schemas.microsoft.com/office/drawing/2014/main" id="{E3450E67-756F-4187-83E2-9BED73A56B52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6" name="Google Shape;186;p27">
              <a:extLst>
                <a:ext uri="{FF2B5EF4-FFF2-40B4-BE49-F238E27FC236}">
                  <a16:creationId xmlns:a16="http://schemas.microsoft.com/office/drawing/2014/main" id="{A3E60FBA-8D0E-4685-84D4-F5237D69E480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7" name="Google Shape;187;p27">
              <a:extLst>
                <a:ext uri="{FF2B5EF4-FFF2-40B4-BE49-F238E27FC236}">
                  <a16:creationId xmlns:a16="http://schemas.microsoft.com/office/drawing/2014/main" id="{A8BA561C-92AF-4BC4-A5F5-824D8B4A8DE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18" name="Google Shape;188;p27">
              <a:extLst>
                <a:ext uri="{FF2B5EF4-FFF2-40B4-BE49-F238E27FC236}">
                  <a16:creationId xmlns:a16="http://schemas.microsoft.com/office/drawing/2014/main" id="{547E6AE1-6722-4104-B638-2F3832D85503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19" name="Google Shape;189;p27">
            <a:extLst>
              <a:ext uri="{FF2B5EF4-FFF2-40B4-BE49-F238E27FC236}">
                <a16:creationId xmlns:a16="http://schemas.microsoft.com/office/drawing/2014/main" id="{A011E6E7-BBCE-4434-BF9D-52DC0EDDE6D3}"/>
              </a:ext>
            </a:extLst>
          </p:cNvPr>
          <p:cNvGrpSpPr/>
          <p:nvPr/>
        </p:nvGrpSpPr>
        <p:grpSpPr>
          <a:xfrm>
            <a:off x="739174" y="567004"/>
            <a:ext cx="270862" cy="401596"/>
            <a:chOff x="4508863" y="1528200"/>
            <a:chExt cx="318850" cy="472800"/>
          </a:xfrm>
        </p:grpSpPr>
        <p:sp>
          <p:nvSpPr>
            <p:cNvPr id="20" name="Google Shape;190;p27">
              <a:extLst>
                <a:ext uri="{FF2B5EF4-FFF2-40B4-BE49-F238E27FC236}">
                  <a16:creationId xmlns:a16="http://schemas.microsoft.com/office/drawing/2014/main" id="{6C250F97-3D87-4E54-A6E5-F27C4C7BBCF4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1" name="Google Shape;191;p27">
              <a:extLst>
                <a:ext uri="{FF2B5EF4-FFF2-40B4-BE49-F238E27FC236}">
                  <a16:creationId xmlns:a16="http://schemas.microsoft.com/office/drawing/2014/main" id="{4B3A9B0B-3679-4DB6-A9B2-BA3CA8CA86EB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2" name="Google Shape;192;p27">
              <a:extLst>
                <a:ext uri="{FF2B5EF4-FFF2-40B4-BE49-F238E27FC236}">
                  <a16:creationId xmlns:a16="http://schemas.microsoft.com/office/drawing/2014/main" id="{25963231-BE4B-4465-9620-DF420D30A12D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3" name="Google Shape;193;p27">
              <a:extLst>
                <a:ext uri="{FF2B5EF4-FFF2-40B4-BE49-F238E27FC236}">
                  <a16:creationId xmlns:a16="http://schemas.microsoft.com/office/drawing/2014/main" id="{13F072F5-26C4-4FD7-9F71-F238FE62BDA9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4" name="Google Shape;194;p27">
            <a:extLst>
              <a:ext uri="{FF2B5EF4-FFF2-40B4-BE49-F238E27FC236}">
                <a16:creationId xmlns:a16="http://schemas.microsoft.com/office/drawing/2014/main" id="{92445FE0-071C-42A4-81AF-B083FCF10405}"/>
              </a:ext>
            </a:extLst>
          </p:cNvPr>
          <p:cNvGrpSpPr/>
          <p:nvPr/>
        </p:nvGrpSpPr>
        <p:grpSpPr>
          <a:xfrm>
            <a:off x="1125746" y="567004"/>
            <a:ext cx="270862" cy="401596"/>
            <a:chOff x="4508863" y="1528200"/>
            <a:chExt cx="318850" cy="472800"/>
          </a:xfrm>
        </p:grpSpPr>
        <p:sp>
          <p:nvSpPr>
            <p:cNvPr id="25" name="Google Shape;195;p27">
              <a:extLst>
                <a:ext uri="{FF2B5EF4-FFF2-40B4-BE49-F238E27FC236}">
                  <a16:creationId xmlns:a16="http://schemas.microsoft.com/office/drawing/2014/main" id="{E19979E4-5F44-41C4-9832-1A1698957EA9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6" name="Google Shape;196;p27">
              <a:extLst>
                <a:ext uri="{FF2B5EF4-FFF2-40B4-BE49-F238E27FC236}">
                  <a16:creationId xmlns:a16="http://schemas.microsoft.com/office/drawing/2014/main" id="{2711DE42-B6A8-4DAB-A88E-B11561F77162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7" name="Google Shape;197;p27">
              <a:extLst>
                <a:ext uri="{FF2B5EF4-FFF2-40B4-BE49-F238E27FC236}">
                  <a16:creationId xmlns:a16="http://schemas.microsoft.com/office/drawing/2014/main" id="{1AC73A5B-792A-48A9-9237-046F97285838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28" name="Google Shape;198;p27">
              <a:extLst>
                <a:ext uri="{FF2B5EF4-FFF2-40B4-BE49-F238E27FC236}">
                  <a16:creationId xmlns:a16="http://schemas.microsoft.com/office/drawing/2014/main" id="{24789395-0AE1-4300-876A-C5369F13D54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29" name="Google Shape;184;p27">
            <a:extLst>
              <a:ext uri="{FF2B5EF4-FFF2-40B4-BE49-F238E27FC236}">
                <a16:creationId xmlns:a16="http://schemas.microsoft.com/office/drawing/2014/main" id="{8708DA0F-8A47-4555-9031-09B9960A56DF}"/>
              </a:ext>
            </a:extLst>
          </p:cNvPr>
          <p:cNvGrpSpPr/>
          <p:nvPr/>
        </p:nvGrpSpPr>
        <p:grpSpPr>
          <a:xfrm>
            <a:off x="10556987" y="468686"/>
            <a:ext cx="270862" cy="401596"/>
            <a:chOff x="4508863" y="1528200"/>
            <a:chExt cx="318850" cy="472800"/>
          </a:xfrm>
        </p:grpSpPr>
        <p:sp>
          <p:nvSpPr>
            <p:cNvPr id="30" name="Google Shape;185;p27">
              <a:extLst>
                <a:ext uri="{FF2B5EF4-FFF2-40B4-BE49-F238E27FC236}">
                  <a16:creationId xmlns:a16="http://schemas.microsoft.com/office/drawing/2014/main" id="{E69EF0C0-74E5-4D5C-9C72-D7C584202F95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1" name="Google Shape;186;p27">
              <a:extLst>
                <a:ext uri="{FF2B5EF4-FFF2-40B4-BE49-F238E27FC236}">
                  <a16:creationId xmlns:a16="http://schemas.microsoft.com/office/drawing/2014/main" id="{1D70E6CD-B25B-450E-BB32-630F9E80B8A5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2" name="Google Shape;187;p27">
              <a:extLst>
                <a:ext uri="{FF2B5EF4-FFF2-40B4-BE49-F238E27FC236}">
                  <a16:creationId xmlns:a16="http://schemas.microsoft.com/office/drawing/2014/main" id="{8D7E76CA-13A2-4EE8-B62F-773AB2E446FA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3" name="Google Shape;188;p27">
              <a:extLst>
                <a:ext uri="{FF2B5EF4-FFF2-40B4-BE49-F238E27FC236}">
                  <a16:creationId xmlns:a16="http://schemas.microsoft.com/office/drawing/2014/main" id="{27841724-DC8A-4F3A-BA5A-A1B6FE35F377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4" name="Google Shape;189;p27">
            <a:extLst>
              <a:ext uri="{FF2B5EF4-FFF2-40B4-BE49-F238E27FC236}">
                <a16:creationId xmlns:a16="http://schemas.microsoft.com/office/drawing/2014/main" id="{1834B4BF-D115-401E-BC1E-D7EB53733046}"/>
              </a:ext>
            </a:extLst>
          </p:cNvPr>
          <p:cNvGrpSpPr/>
          <p:nvPr/>
        </p:nvGrpSpPr>
        <p:grpSpPr>
          <a:xfrm>
            <a:off x="10935842" y="551651"/>
            <a:ext cx="270862" cy="401596"/>
            <a:chOff x="4508863" y="1528200"/>
            <a:chExt cx="318850" cy="472800"/>
          </a:xfrm>
        </p:grpSpPr>
        <p:sp>
          <p:nvSpPr>
            <p:cNvPr id="35" name="Google Shape;190;p27">
              <a:extLst>
                <a:ext uri="{FF2B5EF4-FFF2-40B4-BE49-F238E27FC236}">
                  <a16:creationId xmlns:a16="http://schemas.microsoft.com/office/drawing/2014/main" id="{54BE4E9A-9BB4-482B-8C59-3506884FB0A7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6" name="Google Shape;191;p27">
              <a:extLst>
                <a:ext uri="{FF2B5EF4-FFF2-40B4-BE49-F238E27FC236}">
                  <a16:creationId xmlns:a16="http://schemas.microsoft.com/office/drawing/2014/main" id="{738D0774-2B98-47EF-8C0A-8335037C634D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7" name="Google Shape;192;p27">
              <a:extLst>
                <a:ext uri="{FF2B5EF4-FFF2-40B4-BE49-F238E27FC236}">
                  <a16:creationId xmlns:a16="http://schemas.microsoft.com/office/drawing/2014/main" id="{1DD5D671-3B39-4BC0-870F-5FA6B7A621AE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38" name="Google Shape;193;p27">
              <a:extLst>
                <a:ext uri="{FF2B5EF4-FFF2-40B4-BE49-F238E27FC236}">
                  <a16:creationId xmlns:a16="http://schemas.microsoft.com/office/drawing/2014/main" id="{289C60C4-B9B0-445F-84E9-5F507E030318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39" name="Google Shape;194;p27">
            <a:extLst>
              <a:ext uri="{FF2B5EF4-FFF2-40B4-BE49-F238E27FC236}">
                <a16:creationId xmlns:a16="http://schemas.microsoft.com/office/drawing/2014/main" id="{EF574D76-EC8B-487E-9460-C9D589A74963}"/>
              </a:ext>
            </a:extLst>
          </p:cNvPr>
          <p:cNvGrpSpPr/>
          <p:nvPr/>
        </p:nvGrpSpPr>
        <p:grpSpPr>
          <a:xfrm>
            <a:off x="11322414" y="551651"/>
            <a:ext cx="270862" cy="401596"/>
            <a:chOff x="4508863" y="1528200"/>
            <a:chExt cx="318850" cy="472800"/>
          </a:xfrm>
        </p:grpSpPr>
        <p:sp>
          <p:nvSpPr>
            <p:cNvPr id="40" name="Google Shape;195;p27">
              <a:extLst>
                <a:ext uri="{FF2B5EF4-FFF2-40B4-BE49-F238E27FC236}">
                  <a16:creationId xmlns:a16="http://schemas.microsoft.com/office/drawing/2014/main" id="{C645E67E-932F-4BC6-A9AA-DEDEC412133B}"/>
                </a:ext>
              </a:extLst>
            </p:cNvPr>
            <p:cNvSpPr/>
            <p:nvPr/>
          </p:nvSpPr>
          <p:spPr>
            <a:xfrm>
              <a:off x="4508863" y="1742675"/>
              <a:ext cx="177525" cy="258325"/>
            </a:xfrm>
            <a:custGeom>
              <a:avLst/>
              <a:gdLst/>
              <a:ahLst/>
              <a:cxnLst/>
              <a:rect l="l" t="t" r="r" b="b"/>
              <a:pathLst>
                <a:path w="7101" h="10333" extrusionOk="0">
                  <a:moveTo>
                    <a:pt x="3939" y="0"/>
                  </a:moveTo>
                  <a:cubicBezTo>
                    <a:pt x="1292" y="6987"/>
                    <a:pt x="0" y="10332"/>
                    <a:pt x="511" y="10332"/>
                  </a:cubicBezTo>
                  <a:cubicBezTo>
                    <a:pt x="991" y="10332"/>
                    <a:pt x="3064" y="7374"/>
                    <a:pt x="7100" y="1703"/>
                  </a:cubicBezTo>
                  <a:lnTo>
                    <a:pt x="3939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1" name="Google Shape;196;p27">
              <a:extLst>
                <a:ext uri="{FF2B5EF4-FFF2-40B4-BE49-F238E27FC236}">
                  <a16:creationId xmlns:a16="http://schemas.microsoft.com/office/drawing/2014/main" id="{630F30C7-4427-4AFE-BC63-519F543CF7D3}"/>
                </a:ext>
              </a:extLst>
            </p:cNvPr>
            <p:cNvSpPr/>
            <p:nvPr/>
          </p:nvSpPr>
          <p:spPr>
            <a:xfrm>
              <a:off x="4562113" y="1528200"/>
              <a:ext cx="264850" cy="254775"/>
            </a:xfrm>
            <a:custGeom>
              <a:avLst/>
              <a:gdLst/>
              <a:ahLst/>
              <a:cxnLst/>
              <a:rect l="l" t="t" r="r" b="b"/>
              <a:pathLst>
                <a:path w="10594" h="10191" extrusionOk="0">
                  <a:moveTo>
                    <a:pt x="5301" y="0"/>
                  </a:moveTo>
                  <a:cubicBezTo>
                    <a:pt x="2652" y="0"/>
                    <a:pt x="0" y="1695"/>
                    <a:pt x="46" y="5084"/>
                  </a:cubicBezTo>
                  <a:cubicBezTo>
                    <a:pt x="0" y="8488"/>
                    <a:pt x="2645" y="10190"/>
                    <a:pt x="5289" y="10190"/>
                  </a:cubicBezTo>
                  <a:cubicBezTo>
                    <a:pt x="7934" y="10190"/>
                    <a:pt x="10578" y="8488"/>
                    <a:pt x="10532" y="5084"/>
                  </a:cubicBezTo>
                  <a:cubicBezTo>
                    <a:pt x="10593" y="1695"/>
                    <a:pt x="7949" y="0"/>
                    <a:pt x="530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2" name="Google Shape;197;p27">
              <a:extLst>
                <a:ext uri="{FF2B5EF4-FFF2-40B4-BE49-F238E27FC236}">
                  <a16:creationId xmlns:a16="http://schemas.microsoft.com/office/drawing/2014/main" id="{681A5094-5669-4E4F-8D52-44A78F89B409}"/>
                </a:ext>
              </a:extLst>
            </p:cNvPr>
            <p:cNvSpPr/>
            <p:nvPr/>
          </p:nvSpPr>
          <p:spPr>
            <a:xfrm>
              <a:off x="4583013" y="1551175"/>
              <a:ext cx="244700" cy="231500"/>
            </a:xfrm>
            <a:custGeom>
              <a:avLst/>
              <a:gdLst/>
              <a:ahLst/>
              <a:cxnLst/>
              <a:rect l="l" t="t" r="r" b="b"/>
              <a:pathLst>
                <a:path w="9788" h="9260" extrusionOk="0">
                  <a:moveTo>
                    <a:pt x="7569" y="1"/>
                  </a:moveTo>
                  <a:lnTo>
                    <a:pt x="7569" y="1"/>
                  </a:lnTo>
                  <a:cubicBezTo>
                    <a:pt x="8116" y="852"/>
                    <a:pt x="8420" y="1825"/>
                    <a:pt x="8359" y="2858"/>
                  </a:cubicBezTo>
                  <a:cubicBezTo>
                    <a:pt x="8423" y="6235"/>
                    <a:pt x="5782" y="7929"/>
                    <a:pt x="3141" y="7929"/>
                  </a:cubicBezTo>
                  <a:cubicBezTo>
                    <a:pt x="2026" y="7929"/>
                    <a:pt x="912" y="7627"/>
                    <a:pt x="0" y="7022"/>
                  </a:cubicBezTo>
                  <a:lnTo>
                    <a:pt x="0" y="7022"/>
                  </a:lnTo>
                  <a:cubicBezTo>
                    <a:pt x="982" y="8513"/>
                    <a:pt x="2738" y="9260"/>
                    <a:pt x="4488" y="9260"/>
                  </a:cubicBezTo>
                  <a:cubicBezTo>
                    <a:pt x="7126" y="9260"/>
                    <a:pt x="9751" y="7564"/>
                    <a:pt x="9696" y="4165"/>
                  </a:cubicBezTo>
                  <a:cubicBezTo>
                    <a:pt x="9788" y="2493"/>
                    <a:pt x="8997" y="913"/>
                    <a:pt x="756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43" name="Google Shape;198;p27">
              <a:extLst>
                <a:ext uri="{FF2B5EF4-FFF2-40B4-BE49-F238E27FC236}">
                  <a16:creationId xmlns:a16="http://schemas.microsoft.com/office/drawing/2014/main" id="{C99EF8C0-0B5A-4C3F-8D23-95CFE63E428E}"/>
                </a:ext>
              </a:extLst>
            </p:cNvPr>
            <p:cNvSpPr/>
            <p:nvPr/>
          </p:nvSpPr>
          <p:spPr>
            <a:xfrm>
              <a:off x="4647588" y="1535425"/>
              <a:ext cx="76400" cy="73525"/>
            </a:xfrm>
            <a:custGeom>
              <a:avLst/>
              <a:gdLst/>
              <a:ahLst/>
              <a:cxnLst/>
              <a:rect l="l" t="t" r="r" b="b"/>
              <a:pathLst>
                <a:path w="3056" h="2941" extrusionOk="0">
                  <a:moveTo>
                    <a:pt x="1532" y="0"/>
                  </a:moveTo>
                  <a:cubicBezTo>
                    <a:pt x="768" y="0"/>
                    <a:pt x="1" y="494"/>
                    <a:pt x="1" y="1482"/>
                  </a:cubicBezTo>
                  <a:cubicBezTo>
                    <a:pt x="1" y="2455"/>
                    <a:pt x="768" y="2941"/>
                    <a:pt x="1532" y="2941"/>
                  </a:cubicBezTo>
                  <a:cubicBezTo>
                    <a:pt x="2296" y="2941"/>
                    <a:pt x="3056" y="2455"/>
                    <a:pt x="3040" y="1482"/>
                  </a:cubicBezTo>
                  <a:cubicBezTo>
                    <a:pt x="3056" y="494"/>
                    <a:pt x="2296" y="0"/>
                    <a:pt x="1532" y="0"/>
                  </a:cubicBezTo>
                  <a:close/>
                </a:path>
              </a:pathLst>
            </a:custGeom>
            <a:solidFill>
              <a:srgbClr val="FFFFFF">
                <a:alpha val="5000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sp>
        <p:nvSpPr>
          <p:cNvPr id="44" name="TextBox 43">
            <a:extLst>
              <a:ext uri="{FF2B5EF4-FFF2-40B4-BE49-F238E27FC236}">
                <a16:creationId xmlns:a16="http://schemas.microsoft.com/office/drawing/2014/main" id="{5F50F907-C6BA-4380-9188-2A5EA79C8B5D}"/>
              </a:ext>
            </a:extLst>
          </p:cNvPr>
          <p:cNvSpPr txBox="1"/>
          <p:nvPr/>
        </p:nvSpPr>
        <p:spPr>
          <a:xfrm>
            <a:off x="-401" y="232576"/>
            <a:ext cx="119483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sng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Bài</a:t>
            </a:r>
            <a:r>
              <a:rPr kumimoji="0" lang="en-US" sz="40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40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29 </a:t>
            </a:r>
            <a:r>
              <a:rPr lang="en-US" sz="40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:HỒ GƯƠM</a:t>
            </a:r>
            <a:endParaRPr kumimoji="0" lang="en-US" sz="4000" b="1" i="0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5" name="14">
            <a:extLst>
              <a:ext uri="{FF2B5EF4-FFF2-40B4-BE49-F238E27FC236}">
                <a16:creationId xmlns:a16="http://schemas.microsoft.com/office/drawing/2014/main" id="{C31A4F60-4725-422C-8001-34F08437E5D6}"/>
              </a:ext>
            </a:extLst>
          </p:cNvPr>
          <p:cNvGrpSpPr/>
          <p:nvPr/>
        </p:nvGrpSpPr>
        <p:grpSpPr>
          <a:xfrm>
            <a:off x="3569504" y="1412875"/>
            <a:ext cx="4505325" cy="2016125"/>
            <a:chOff x="2118480" y="1316166"/>
            <a:chExt cx="1512168" cy="1512168"/>
          </a:xfrm>
        </p:grpSpPr>
        <p:sp>
          <p:nvSpPr>
            <p:cNvPr id="46" name="15">
              <a:extLst>
                <a:ext uri="{FF2B5EF4-FFF2-40B4-BE49-F238E27FC236}">
                  <a16:creationId xmlns:a16="http://schemas.microsoft.com/office/drawing/2014/main" id="{F6B05650-437F-4B5C-865F-8CC1D60FC64C}"/>
                </a:ext>
              </a:extLst>
            </p:cNvPr>
            <p:cNvSpPr/>
            <p:nvPr/>
          </p:nvSpPr>
          <p:spPr>
            <a:xfrm>
              <a:off x="2118480" y="1316166"/>
              <a:ext cx="1512168" cy="1512168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2400" b="0" i="0" u="none" strike="noStrike" kern="1200" cap="none" spc="0" normalizeH="0" baseline="0" noProof="0">
                <a:ln>
                  <a:noFill/>
                </a:ln>
                <a:solidFill>
                  <a:srgbClr val="3992B5"/>
                </a:solidFill>
                <a:effectLst/>
                <a:uLnTx/>
                <a:uFillTx/>
                <a:latin typeface="Calibri" panose="020F0502020204030204"/>
                <a:ea typeface="SimSun" panose="02010600030101010101" pitchFamily="2" charset="-122"/>
                <a:cs typeface="+mn-cs"/>
              </a:endParaRPr>
            </a:p>
          </p:txBody>
        </p:sp>
        <p:sp>
          <p:nvSpPr>
            <p:cNvPr id="47" name="TextBox 67">
              <a:extLst>
                <a:ext uri="{FF2B5EF4-FFF2-40B4-BE49-F238E27FC236}">
                  <a16:creationId xmlns:a16="http://schemas.microsoft.com/office/drawing/2014/main" id="{49A7C333-A5CB-4328-BD84-3EF2760F4B21}"/>
                </a:ext>
              </a:extLst>
            </p:cNvPr>
            <p:cNvSpPr txBox="1"/>
            <p:nvPr/>
          </p:nvSpPr>
          <p:spPr>
            <a:xfrm>
              <a:off x="2208337" y="1556684"/>
              <a:ext cx="1378326" cy="9916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1" indent="0" algn="l" defTabSz="1219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zh-CN" sz="8000" b="0" i="0" u="none" strike="noStrike" kern="1200" cap="none" spc="300" normalizeH="0" baseline="0" noProof="0" dirty="0" err="1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Rounded MT Bold" panose="020F0704030504030204" charset="0"/>
                  <a:ea typeface="Microsoft YaHei" panose="020B0503020204020204" charset="-122"/>
                  <a:cs typeface="Arial Rounded MT Bold" panose="020F0704030504030204" charset="0"/>
                </a:rPr>
                <a:t>Tiết</a:t>
              </a:r>
              <a:r>
                <a:rPr kumimoji="0" lang="en-US" altLang="zh-CN" sz="8000" b="0" i="0" u="none" strike="noStrike" kern="1200" cap="none" spc="300" normalizeH="0" baseline="0" noProof="0" dirty="0">
                  <a:ln>
                    <a:noFill/>
                  </a:ln>
                  <a:solidFill>
                    <a:srgbClr val="FFFFFF"/>
                  </a:solidFill>
                  <a:effectLst/>
                  <a:uLnTx/>
                  <a:uFillTx/>
                  <a:latin typeface="Arial Rounded MT Bold" panose="020F0704030504030204" charset="0"/>
                  <a:ea typeface="Microsoft YaHei" panose="020B0503020204020204" charset="-122"/>
                  <a:cs typeface="Arial Rounded MT Bold" panose="020F0704030504030204" charset="0"/>
                </a:rPr>
                <a:t>  4</a:t>
              </a:r>
              <a:endParaRPr kumimoji="0" lang="zh-CN" altLang="en-US" sz="8000" b="0" i="0" u="none" strike="noStrike" kern="1200" cap="none" spc="30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Rounded MT Bold" panose="020F0704030504030204" charset="0"/>
                <a:ea typeface="Microsoft YaHei" panose="020B0503020204020204" charset="-122"/>
                <a:cs typeface="Arial Rounded MT Bold" panose="020F070403050403020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740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图片 3075" descr="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73"/>
            <a:ext cx="12192000" cy="672006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2" name="图片 46114" descr="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6175" y="2737776"/>
            <a:ext cx="10301466" cy="11398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93" name="图片 3092" descr="PPT素材-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1363" y="4741026"/>
            <a:ext cx="2488911" cy="237097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173730" y="237796"/>
            <a:ext cx="5368475" cy="10315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方正粗圆_GBK" pitchFamily="65" charset="-122"/>
                <a:cs typeface="Times New Roman" panose="02020603050405020304" pitchFamily="18" charset="0"/>
              </a:rPr>
              <a:t>YÊU CẦU CẦN ĐẠT</a:t>
            </a:r>
            <a:endParaRPr lang="zh-CN" altLang="en-US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方正粗圆_GBK" pitchFamily="65" charset="-122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71531" y="341380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zh-CN" alt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5061" y="476415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CN" alt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图片 46112" descr="0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4556" y="1217894"/>
            <a:ext cx="10351166" cy="1139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" name="TextBox 71"/>
          <p:cNvSpPr txBox="1"/>
          <p:nvPr/>
        </p:nvSpPr>
        <p:spPr>
          <a:xfrm>
            <a:off x="4657242" y="1431230"/>
            <a:ext cx="6756003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dirty="0"/>
              <a:t>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图片 46116" descr="0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02395" y="4049942"/>
            <a:ext cx="10351166" cy="11382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图片 46124" descr="png-07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16695" y="1254165"/>
            <a:ext cx="1096962" cy="10080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7" name="图片 46127" descr="png-07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97353" y="2679367"/>
            <a:ext cx="1096962" cy="10969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" name="图片 46130" descr="png-0731副本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96501" y="3593377"/>
            <a:ext cx="1195628" cy="1111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" name="TextBox 71"/>
          <p:cNvSpPr txBox="1"/>
          <p:nvPr/>
        </p:nvSpPr>
        <p:spPr>
          <a:xfrm>
            <a:off x="4821318" y="2900779"/>
            <a:ext cx="6427849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dirty="0"/>
              <a:t>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</p:txBody>
      </p:sp>
      <p:sp>
        <p:nvSpPr>
          <p:cNvPr id="44" name="TextBox 71"/>
          <p:cNvSpPr txBox="1"/>
          <p:nvPr/>
        </p:nvSpPr>
        <p:spPr>
          <a:xfrm>
            <a:off x="4994524" y="4244606"/>
            <a:ext cx="6489580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0" hangingPunct="0"/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Nói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quê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hương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đất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nước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với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bạn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bè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người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than.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710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3" grpId="0"/>
      <p:bldP spid="4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5978" y="0"/>
            <a:ext cx="10058400" cy="663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2742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3590" y="893323"/>
            <a:ext cx="3182680" cy="3009430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12790"/>
            <a:ext cx="4057819" cy="3033193"/>
          </a:xfrm>
          <a:prstGeom prst="rect">
            <a:avLst/>
          </a:prstGeom>
        </p:spPr>
      </p:pic>
      <p:sp>
        <p:nvSpPr>
          <p:cNvPr id="11" name="Rounded Rectangle 10"/>
          <p:cNvSpPr/>
          <p:nvPr/>
        </p:nvSpPr>
        <p:spPr>
          <a:xfrm>
            <a:off x="1104093" y="4503477"/>
            <a:ext cx="6073253" cy="8734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Quê em hoặc nơi em sống có điều gì thú vị? </a:t>
            </a:r>
            <a:r>
              <a:rPr lang="vi-VN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vi-VN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nh vật, hoạt động, món ăn nổi tiếng,...</a:t>
            </a:r>
            <a:r>
              <a:rPr lang="en-US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vi-VN" sz="2400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i="1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119496" y="3493827"/>
            <a:ext cx="5813946" cy="8178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03200" marR="0">
              <a:spcBef>
                <a:spcPts val="0"/>
              </a:spcBef>
              <a:spcAft>
                <a:spcPts val="295"/>
              </a:spcAft>
            </a:pPr>
            <a:r>
              <a:rPr lang="vi-VN" sz="2400" i="1">
                <a:solidFill>
                  <a:srgbClr val="000000"/>
                </a:solidFill>
                <a:latin typeface="Times New Roman" pitchFamily="18" charset="0"/>
                <a:ea typeface="Palatino Linotype"/>
                <a:cs typeface="Times New Roman" pitchFamily="18" charset="0"/>
              </a:rPr>
              <a:t> </a:t>
            </a:r>
            <a:r>
              <a:rPr lang="vi-VN" sz="2400">
                <a:solidFill>
                  <a:srgbClr val="000000"/>
                </a:solidFill>
                <a:latin typeface="Times New Roman" pitchFamily="18" charset="0"/>
                <a:ea typeface="Palatino Linotype"/>
                <a:cs typeface="Times New Roman" pitchFamily="18" charset="0"/>
              </a:rPr>
              <a:t>Quê em ở đâu? Em đang sống ở đâu?</a:t>
            </a:r>
            <a:r>
              <a:rPr lang="vi-VN" sz="2400" i="1">
                <a:solidFill>
                  <a:srgbClr val="000000"/>
                </a:solidFill>
                <a:latin typeface="Times New Roman" pitchFamily="18" charset="0"/>
                <a:ea typeface="Palatino Linotype"/>
                <a:cs typeface="Times New Roman" pitchFamily="18" charset="0"/>
              </a:rPr>
              <a:t> (thành phố hay nông thôn?)</a:t>
            </a:r>
            <a:endParaRPr lang="en-US" sz="2400">
              <a:solidFill>
                <a:srgbClr val="000000"/>
              </a:solidFill>
              <a:latin typeface="Times New Roman" pitchFamily="18" charset="0"/>
              <a:ea typeface="Tahoma"/>
              <a:cs typeface="Times New Roman" pitchFamily="18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122830" y="5659535"/>
            <a:ext cx="5409063" cy="84036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vi-VN" sz="24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Em có tình cảm như thế nào với nơi đó?</a:t>
            </a:r>
            <a:endParaRPr lang="en-US" sz="24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5901" y="418751"/>
            <a:ext cx="3086099" cy="249571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35623" y="4066745"/>
            <a:ext cx="2927689" cy="2509448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9402455" y="3037313"/>
            <a:ext cx="2492990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Nông thôn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668388" y="6244780"/>
            <a:ext cx="226215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none" spc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Thành thị</a:t>
            </a:r>
          </a:p>
        </p:txBody>
      </p:sp>
      <p:pic>
        <p:nvPicPr>
          <p:cNvPr id="20" name="Picture 19" descr="Screen Clippi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7894" y="3409947"/>
            <a:ext cx="76211" cy="38105"/>
          </a:xfrm>
          <a:prstGeom prst="rect">
            <a:avLst/>
          </a:prstGeom>
        </p:spPr>
      </p:pic>
      <p:pic>
        <p:nvPicPr>
          <p:cNvPr id="2" name="Picture 1" descr="Screen Clippi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6" y="-75290"/>
            <a:ext cx="3252673" cy="988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4383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6" presetClass="emph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 tmFilter="0, 0; .2, .5; .8, .5; 1, 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250" autoRev="1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6" presetClass="emph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 tmFilter="0, 0; .2, .5; .8, .5; 1, 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250" autoRev="1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8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73456" y="1406338"/>
            <a:ext cx="95534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solidFill>
                  <a:srgbClr val="0070C0"/>
                </a:solidFill>
              </a:rPr>
              <a:t>2.</a:t>
            </a:r>
            <a:r>
              <a:rPr lang="en-US"/>
              <a:t>. </a:t>
            </a:r>
            <a:r>
              <a:rPr lang="en-US" sz="2800"/>
              <a:t>Nói những điều em biết thêm về quê hương đất nước qua trao đổi với bạn</a:t>
            </a: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598" y="3268640"/>
            <a:ext cx="3319157" cy="3589360"/>
          </a:xfrm>
          <a:prstGeom prst="rect">
            <a:avLst/>
          </a:prstGeom>
        </p:spPr>
      </p:pic>
      <p:sp>
        <p:nvSpPr>
          <p:cNvPr id="5" name="Cloud Callout 4"/>
          <p:cNvSpPr/>
          <p:nvPr/>
        </p:nvSpPr>
        <p:spPr>
          <a:xfrm>
            <a:off x="6673755" y="1883392"/>
            <a:ext cx="5131559" cy="2674962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 biết thêm về quê nội của bạn Sơn. Quê bạn ấy gần sông Hồng, có ngh</a:t>
            </a:r>
            <a:r>
              <a:rPr lang="en-US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làm đậu phụ. </a:t>
            </a:r>
            <a:r>
              <a:rPr lang="en-US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ậu phụ quê bạn</a:t>
            </a:r>
            <a:r>
              <a:rPr lang="en-US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ấ</a:t>
            </a:r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 ăn rất ngon. Em thích quê của bạn và muốn được một l</a:t>
            </a:r>
            <a:r>
              <a:rPr lang="en-US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ầ</a:t>
            </a:r>
            <a:r>
              <a:rPr lang="vi-VN" sz="20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 vế quê bạn chơi.</a:t>
            </a:r>
            <a:endParaRPr lang="en-US" sz="200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30514" y="0"/>
            <a:ext cx="4767576" cy="1406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1817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4" presetClass="emph" presetSubtype="0" fill="hold" grpId="1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8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9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0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1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7797" y="1351128"/>
            <a:ext cx="9868651" cy="5286294"/>
          </a:xfrm>
          <a:prstGeom prst="rect">
            <a:avLst/>
          </a:prstGeom>
        </p:spPr>
      </p:pic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176" y="211313"/>
            <a:ext cx="4426382" cy="123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7522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图片 3075" descr="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3773"/>
            <a:ext cx="12192000" cy="6720064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2" name="图片 46114" descr="0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6175" y="2737776"/>
            <a:ext cx="10301466" cy="113982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93" name="图片 3092" descr="PPT素材-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871363" y="4741026"/>
            <a:ext cx="2488911" cy="237097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4173730" y="237796"/>
            <a:ext cx="5368475" cy="103150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3600" b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方正粗圆_GBK" pitchFamily="65" charset="-122"/>
                <a:cs typeface="Times New Roman" panose="02020603050405020304" pitchFamily="18" charset="0"/>
              </a:rPr>
              <a:t>YÊU CẦU CẦN ĐẠT</a:t>
            </a:r>
            <a:endParaRPr lang="zh-CN" altLang="en-US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方正粗圆_GBK" pitchFamily="65" charset="-122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71531" y="341380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zh-CN" alt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125061" y="4764155"/>
            <a:ext cx="4187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zh-CN" alt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5" name="图片 46112" descr="0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264556" y="1217894"/>
            <a:ext cx="10351166" cy="11398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6" name="TextBox 71"/>
          <p:cNvSpPr txBox="1"/>
          <p:nvPr/>
        </p:nvSpPr>
        <p:spPr>
          <a:xfrm>
            <a:off x="4657242" y="1431230"/>
            <a:ext cx="6756003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dirty="0"/>
              <a:t>-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thú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nơi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7" name="图片 46116" descr="0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602395" y="4049942"/>
            <a:ext cx="10351166" cy="1138237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4" name="图片 46124" descr="png-073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16695" y="1254165"/>
            <a:ext cx="1096962" cy="10080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7" name="图片 46127" descr="png-073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697353" y="2679367"/>
            <a:ext cx="1096962" cy="1096962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40" name="图片 46130" descr="png-0731副本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196501" y="3593377"/>
            <a:ext cx="1195628" cy="11112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3" name="TextBox 71"/>
          <p:cNvSpPr txBox="1"/>
          <p:nvPr/>
        </p:nvSpPr>
        <p:spPr>
          <a:xfrm>
            <a:off x="4821318" y="2900779"/>
            <a:ext cx="6427849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r>
              <a:rPr lang="en-US" dirty="0"/>
              <a:t>-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Chia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sẻ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suy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quê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gợi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ý.</a:t>
            </a:r>
          </a:p>
        </p:txBody>
      </p:sp>
      <p:sp>
        <p:nvSpPr>
          <p:cNvPr id="44" name="TextBox 71"/>
          <p:cNvSpPr txBox="1"/>
          <p:nvPr/>
        </p:nvSpPr>
        <p:spPr>
          <a:xfrm>
            <a:off x="4994524" y="4244606"/>
            <a:ext cx="6489580" cy="830997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lvl="0" eaLnBrk="0" hangingPunct="0"/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Nói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được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quê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hương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đất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nước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với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bạn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bè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, </a:t>
            </a:r>
            <a:r>
              <a:rPr lang="en-US" altLang="zh-CN" sz="2400" b="1" dirty="0" err="1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người</a:t>
            </a:r>
            <a:r>
              <a:rPr lang="en-US" altLang="zh-CN" sz="2400" b="1" dirty="0">
                <a:solidFill>
                  <a:srgbClr val="000000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than.</a:t>
            </a:r>
            <a:endParaRPr lang="zh-CN" altLang="en-US" sz="2400" b="1" dirty="0">
              <a:solidFill>
                <a:srgbClr val="000000"/>
              </a:solidFill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9039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  <p:bldP spid="43" grpId="0"/>
      <p:bldP spid="4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260</Words>
  <Application>Microsoft Office PowerPoint</Application>
  <PresentationFormat>Widescreen</PresentationFormat>
  <Paragraphs>23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Rounded MT Bold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2023-05-05T06:47:46Z</dcterms:created>
  <dcterms:modified xsi:type="dcterms:W3CDTF">2023-05-05T06:51:53Z</dcterms:modified>
</cp:coreProperties>
</file>