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32"/>
  </p:notesMasterIdLst>
  <p:sldIdLst>
    <p:sldId id="7732" r:id="rId2"/>
    <p:sldId id="261" r:id="rId3"/>
    <p:sldId id="281" r:id="rId4"/>
    <p:sldId id="7733" r:id="rId5"/>
    <p:sldId id="7734" r:id="rId6"/>
    <p:sldId id="7735" r:id="rId7"/>
    <p:sldId id="7736" r:id="rId8"/>
    <p:sldId id="7737" r:id="rId9"/>
    <p:sldId id="7738" r:id="rId10"/>
    <p:sldId id="7740" r:id="rId11"/>
    <p:sldId id="7744" r:id="rId12"/>
    <p:sldId id="7742" r:id="rId13"/>
    <p:sldId id="7743" r:id="rId14"/>
    <p:sldId id="7745" r:id="rId15"/>
    <p:sldId id="7746" r:id="rId16"/>
    <p:sldId id="260" r:id="rId17"/>
    <p:sldId id="7747" r:id="rId18"/>
    <p:sldId id="279" r:id="rId19"/>
    <p:sldId id="7749" r:id="rId20"/>
    <p:sldId id="7750" r:id="rId21"/>
    <p:sldId id="7748" r:id="rId22"/>
    <p:sldId id="265" r:id="rId23"/>
    <p:sldId id="7751" r:id="rId24"/>
    <p:sldId id="7752" r:id="rId25"/>
    <p:sldId id="7756" r:id="rId26"/>
    <p:sldId id="7753" r:id="rId27"/>
    <p:sldId id="7754" r:id="rId28"/>
    <p:sldId id="7757" r:id="rId29"/>
    <p:sldId id="269" r:id="rId30"/>
    <p:sldId id="775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FFC3A3"/>
    <a:srgbClr val="69554E"/>
    <a:srgbClr val="FAF9FE"/>
    <a:srgbClr val="DFFAFD"/>
    <a:srgbClr val="EEFCFE"/>
    <a:srgbClr val="FCFCFE"/>
    <a:srgbClr val="D93D0F"/>
    <a:srgbClr val="29A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81854" autoAdjust="0"/>
  </p:normalViewPr>
  <p:slideViewPr>
    <p:cSldViewPr snapToGrid="0">
      <p:cViewPr varScale="1">
        <p:scale>
          <a:sx n="70" d="100"/>
          <a:sy n="70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15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116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314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693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82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087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249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41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812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864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302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83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teamKTUT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818316-882D-43E5-8024-D35BD4E8E964}"/>
              </a:ext>
            </a:extLst>
          </p:cNvPr>
          <p:cNvSpPr/>
          <p:nvPr userDrawn="1"/>
        </p:nvSpPr>
        <p:spPr>
          <a:xfrm rot="19463966">
            <a:off x="329466" y="176904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DFFAF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DA472B-DF2D-4C08-AC78-5020B5394B48}"/>
              </a:ext>
            </a:extLst>
          </p:cNvPr>
          <p:cNvSpPr/>
          <p:nvPr userDrawn="1"/>
        </p:nvSpPr>
        <p:spPr>
          <a:xfrm rot="19463966">
            <a:off x="11159243" y="6209599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FAF9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0A7000-A26B-44F1-A650-FB0C1201D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9EA441-6AE5-4BEE-8B1F-0A2B89A16D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3D05CE-0B30-45A3-A156-F8782A840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00F28A-2F8D-4096-8B9B-A515BF9675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CA551F-19AA-4951-AFBF-289C3006FB2F}"/>
              </a:ext>
            </a:extLst>
          </p:cNvPr>
          <p:cNvSpPr txBox="1"/>
          <p:nvPr userDrawn="1"/>
        </p:nvSpPr>
        <p:spPr>
          <a:xfrm>
            <a:off x="2652180" y="8474349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9636DD-E849-4227-9A1E-CE7701BD7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" y="8123362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AAF2A7-D085-4FCF-BD6C-2275C20284EF}"/>
              </a:ext>
            </a:extLst>
          </p:cNvPr>
          <p:cNvSpPr/>
          <p:nvPr userDrawn="1"/>
        </p:nvSpPr>
        <p:spPr>
          <a:xfrm rot="1830609">
            <a:off x="11624578" y="73219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rgbClr val="EEFC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9592EA-DC79-4615-AA30-2A98104F8F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78935E-E901-4411-8CAB-E63FFA1CC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39F33E-9FB5-484C-9F63-5ACF94BE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47AFF3-B4BA-44DF-AEE0-4CC88D1C39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E69566-55EE-4A8D-8AF2-79167F15E5E3}"/>
              </a:ext>
            </a:extLst>
          </p:cNvPr>
          <p:cNvSpPr txBox="1"/>
          <p:nvPr userDrawn="1"/>
        </p:nvSpPr>
        <p:spPr>
          <a:xfrm>
            <a:off x="2652180" y="8474349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30E4DB-3490-40DF-8358-464B7E72D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" y="8123362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3507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A6CD-0B31-459B-8CF8-F1DD9549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451085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725AFF2D-7FBD-404A-A8D6-6D409D865B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20">
            <a:extLst>
              <a:ext uri="{FF2B5EF4-FFF2-40B4-BE49-F238E27FC236}">
                <a16:creationId xmlns:a16="http://schemas.microsoft.com/office/drawing/2014/main" id="{4B1627F4-DA3B-4807-A244-B2BE36BB2039}"/>
              </a:ext>
            </a:extLst>
          </p:cNvPr>
          <p:cNvSpPr/>
          <p:nvPr userDrawn="1"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30">
            <a:extLst>
              <a:ext uri="{FF2B5EF4-FFF2-40B4-BE49-F238E27FC236}">
                <a16:creationId xmlns:a16="http://schemas.microsoft.com/office/drawing/2014/main" id="{454BBAA0-916B-4115-A08B-1B0555629BF2}"/>
              </a:ext>
            </a:extLst>
          </p:cNvPr>
          <p:cNvGrpSpPr/>
          <p:nvPr userDrawn="1"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7" name="组合 26">
              <a:extLst>
                <a:ext uri="{FF2B5EF4-FFF2-40B4-BE49-F238E27FC236}">
                  <a16:creationId xmlns:a16="http://schemas.microsoft.com/office/drawing/2014/main" id="{1BE63BA4-5A92-40FA-88F6-022D771F0472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9" name="图片 5">
                <a:extLst>
                  <a:ext uri="{FF2B5EF4-FFF2-40B4-BE49-F238E27FC236}">
                    <a16:creationId xmlns:a16="http://schemas.microsoft.com/office/drawing/2014/main" id="{F62B95AC-A08F-4248-BB33-50DF629B5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10" name="图片 25">
                <a:extLst>
                  <a:ext uri="{FF2B5EF4-FFF2-40B4-BE49-F238E27FC236}">
                    <a16:creationId xmlns:a16="http://schemas.microsoft.com/office/drawing/2014/main" id="{E81301F0-E02D-42FA-A5C6-A1E77D43D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7161904D-2D5F-4DB4-9FA0-FB0343365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1" name="图片 13">
            <a:extLst>
              <a:ext uri="{FF2B5EF4-FFF2-40B4-BE49-F238E27FC236}">
                <a16:creationId xmlns:a16="http://schemas.microsoft.com/office/drawing/2014/main" id="{CBF386EA-FFD7-46A2-B8BE-0EB37A4AE8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EA2CA02F-1F3E-439A-89BA-360B64A0C1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47D00B-5EFA-41C4-8035-E8650D17BEBF}"/>
              </a:ext>
            </a:extLst>
          </p:cNvPr>
          <p:cNvSpPr/>
          <p:nvPr userDrawn="1"/>
        </p:nvSpPr>
        <p:spPr>
          <a:xfrm rot="1830609">
            <a:off x="11541414" y="34749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FFC3A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DDE72-7A8C-4EF9-A828-29597B49E314}"/>
              </a:ext>
            </a:extLst>
          </p:cNvPr>
          <p:cNvSpPr/>
          <p:nvPr userDrawn="1"/>
        </p:nvSpPr>
        <p:spPr>
          <a:xfrm>
            <a:off x="1236663" y="531740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71D00C-33D6-4E2B-ABD4-056B2BC6E1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7C32643-C049-49BE-B195-906C4896585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5D251C-97D6-41C4-8B8A-697271710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26E042-6FFA-4323-9D8C-5015E1A1664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238972-E172-4DCE-9A39-4C8AF37EAD32}"/>
              </a:ext>
            </a:extLst>
          </p:cNvPr>
          <p:cNvSpPr txBox="1"/>
          <p:nvPr userDrawn="1"/>
        </p:nvSpPr>
        <p:spPr>
          <a:xfrm>
            <a:off x="2652180" y="8474349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BF4CE0-D7ED-4191-A6EB-BB1239ADEB0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" y="8123362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42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  <p:pic>
        <p:nvPicPr>
          <p:cNvPr id="46" name="Picture 4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E6C1BD-5101-40A6-BF7D-A8B9D9E04AF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47" name="Picture 4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245405-1782-4638-BD0F-BB6B2FDA8A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48" name="Picture 4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D74746-BFA5-41C9-B545-F214D423F20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49" name="Picture 4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F516EE-6346-4B64-8A84-0BEC2F37F78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220EF6A-7F43-44D8-91EB-3F7D23C17BBB}"/>
              </a:ext>
            </a:extLst>
          </p:cNvPr>
          <p:cNvSpPr txBox="1"/>
          <p:nvPr userDrawn="1"/>
        </p:nvSpPr>
        <p:spPr>
          <a:xfrm>
            <a:off x="2652180" y="8474349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51" name="Picture 5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EDDB96-452D-4AA3-9804-93A8CD9EC23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" y="8123362"/>
            <a:ext cx="1881378" cy="162530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0360E180-A764-47A8-B3E7-5BD6934AAFBD}"/>
              </a:ext>
            </a:extLst>
          </p:cNvPr>
          <p:cNvSpPr/>
          <p:nvPr userDrawn="1"/>
        </p:nvSpPr>
        <p:spPr>
          <a:xfrm rot="1830609">
            <a:off x="-11879" y="2606895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FCFC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7DAE125-F531-424E-A1A4-3EB3C30B7405}"/>
              </a:ext>
            </a:extLst>
          </p:cNvPr>
          <p:cNvSpPr/>
          <p:nvPr userDrawn="1"/>
        </p:nvSpPr>
        <p:spPr>
          <a:xfrm rot="1830609">
            <a:off x="11358535" y="1525923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EEFC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  <p:sldLayoutId id="2147483655" r:id="rId4"/>
    <p:sldLayoutId id="2147483652" r:id="rId5"/>
    <p:sldLayoutId id="2147483654" r:id="rId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49.png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48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notesSlide" Target="../notesSlides/notesSlide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Layout" Target="../slideLayouts/slideLayout5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4487F9-FB13-4DB8-BD76-CB4995DFE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69" y="126513"/>
            <a:ext cx="3164098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21C20-3B47-46F2-A793-BE441A3BB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40" y="714828"/>
            <a:ext cx="8919221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1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3A5BA3-CCE8-4456-9647-DC0807C91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938" flipV="1">
            <a:off x="8339871" y="2580118"/>
            <a:ext cx="1762743" cy="1813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24C4F-A239-40F3-940B-85259B294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3405" flipH="1" flipV="1">
            <a:off x="8165788" y="3219652"/>
            <a:ext cx="1711862" cy="18131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D07278-325D-4725-8C8A-08026F6EE10A}"/>
              </a:ext>
            </a:extLst>
          </p:cNvPr>
          <p:cNvSpPr>
            <a:spLocks noChangeAspect="1"/>
          </p:cNvSpPr>
          <p:nvPr/>
        </p:nvSpPr>
        <p:spPr>
          <a:xfrm>
            <a:off x="9230213" y="3560177"/>
            <a:ext cx="316638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các-bô-níc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B8C900-2CCC-4CC2-B21E-7D7B61173E97}"/>
              </a:ext>
            </a:extLst>
          </p:cNvPr>
          <p:cNvSpPr>
            <a:spLocks noChangeAspect="1"/>
          </p:cNvSpPr>
          <p:nvPr/>
        </p:nvSpPr>
        <p:spPr>
          <a:xfrm>
            <a:off x="8721430" y="4418164"/>
            <a:ext cx="2461895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ô-xi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AC6F0-78FE-49E1-9DCA-2D0E85CA1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938" flipV="1">
            <a:off x="2057673" y="2050081"/>
            <a:ext cx="1762743" cy="1813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0F82F-861A-48DF-A476-DC82B3417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089" flipH="1" flipV="1">
            <a:off x="2295018" y="1305616"/>
            <a:ext cx="1711862" cy="181312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035ECF-A14C-4FB9-845A-39F40DF66AD3}"/>
              </a:ext>
            </a:extLst>
          </p:cNvPr>
          <p:cNvSpPr>
            <a:spLocks noChangeAspect="1"/>
          </p:cNvSpPr>
          <p:nvPr/>
        </p:nvSpPr>
        <p:spPr>
          <a:xfrm>
            <a:off x="762676" y="3168935"/>
            <a:ext cx="2461895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Khí ô-xi</a:t>
            </a:r>
            <a:endParaRPr lang="en-US" sz="2400" cap="none" spc="0">
              <a:ln w="0"/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217B73-97BD-42BC-9609-561710B481A0}"/>
              </a:ext>
            </a:extLst>
          </p:cNvPr>
          <p:cNvSpPr>
            <a:spLocks noChangeAspect="1"/>
          </p:cNvSpPr>
          <p:nvPr/>
        </p:nvSpPr>
        <p:spPr>
          <a:xfrm>
            <a:off x="-271592" y="1894435"/>
            <a:ext cx="316638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Khí các-bô-níc</a:t>
            </a:r>
            <a:endParaRPr lang="en-US" sz="2400" cap="none" spc="0">
              <a:ln w="0"/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EDB38D-DD69-42B0-85AE-D5D075E5F8C4}"/>
              </a:ext>
            </a:extLst>
          </p:cNvPr>
          <p:cNvSpPr>
            <a:spLocks noChangeAspect="1"/>
          </p:cNvSpPr>
          <p:nvPr/>
        </p:nvSpPr>
        <p:spPr>
          <a:xfrm>
            <a:off x="762676" y="6222507"/>
            <a:ext cx="1066664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Sơ đồ sự trao đổi khí trong hô hấp của thực vật</a:t>
            </a:r>
            <a:endParaRPr lang="en-US" sz="2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E7458E-FE57-4F13-953D-6E91278E5AED}"/>
              </a:ext>
            </a:extLst>
          </p:cNvPr>
          <p:cNvSpPr>
            <a:spLocks noChangeAspect="1"/>
          </p:cNvSpPr>
          <p:nvPr/>
        </p:nvSpPr>
        <p:spPr>
          <a:xfrm>
            <a:off x="2352191" y="45966"/>
            <a:ext cx="7487617" cy="701540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n w="0"/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	Quá trình hô hấp diễn ra khi nào?</a:t>
            </a:r>
            <a:endParaRPr lang="en-US" sz="3200" cap="none" spc="0">
              <a:ln w="0"/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698524-A997-49C2-AC98-ECDF10107F4A}"/>
              </a:ext>
            </a:extLst>
          </p:cNvPr>
          <p:cNvSpPr>
            <a:spLocks noChangeAspect="1"/>
          </p:cNvSpPr>
          <p:nvPr/>
        </p:nvSpPr>
        <p:spPr>
          <a:xfrm>
            <a:off x="1400451" y="-9936"/>
            <a:ext cx="9391097" cy="81334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Quá trình hô hấp diễn ra cả </a:t>
            </a:r>
            <a:r>
              <a:rPr lang="en-US" sz="32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ngày lẫn đêm</a:t>
            </a: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200" b="1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8D056D-9C14-484A-BDCF-621A152ED997}"/>
              </a:ext>
            </a:extLst>
          </p:cNvPr>
          <p:cNvSpPr>
            <a:spLocks noChangeAspect="1"/>
          </p:cNvSpPr>
          <p:nvPr/>
        </p:nvSpPr>
        <p:spPr>
          <a:xfrm>
            <a:off x="-20210" y="67887"/>
            <a:ext cx="12232419" cy="657698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>
                <a:ln w="0"/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Điều gì sẽ xảy ra với cây nếu quá trình hô hấp của cây bị ngừng?</a:t>
            </a:r>
            <a:endParaRPr lang="en-US" sz="3000" cap="none" spc="0">
              <a:ln w="0"/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31CA2D-F882-4971-8C6F-7AEEC1B42475}"/>
              </a:ext>
            </a:extLst>
          </p:cNvPr>
          <p:cNvSpPr>
            <a:spLocks noChangeAspect="1"/>
          </p:cNvSpPr>
          <p:nvPr/>
        </p:nvSpPr>
        <p:spPr>
          <a:xfrm>
            <a:off x="-56387" y="-9936"/>
            <a:ext cx="12304772" cy="81334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Nếu quá trình hô hấp của cây bị ngừng thì cây sẽ </a:t>
            </a:r>
            <a:r>
              <a:rPr lang="en-US" sz="32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chết</a:t>
            </a: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200" b="1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F1A28CA-1AF9-410F-9163-E2CD46779CCA}"/>
              </a:ext>
            </a:extLst>
          </p:cNvPr>
          <p:cNvSpPr>
            <a:spLocks noChangeAspect="1"/>
          </p:cNvSpPr>
          <p:nvPr/>
        </p:nvSpPr>
        <p:spPr>
          <a:xfrm>
            <a:off x="1491791" y="67887"/>
            <a:ext cx="9208417" cy="657698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>
                <a:ln w="0"/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Trong hô hấp, thực vật hút khí gì và thải khí gì?</a:t>
            </a:r>
            <a:endParaRPr lang="en-US" sz="3000" cap="none" spc="0">
              <a:ln w="0"/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8968C6-C4F6-4138-86BF-04B7460A575B}"/>
              </a:ext>
            </a:extLst>
          </p:cNvPr>
          <p:cNvSpPr>
            <a:spLocks noChangeAspect="1"/>
          </p:cNvSpPr>
          <p:nvPr/>
        </p:nvSpPr>
        <p:spPr>
          <a:xfrm>
            <a:off x="-56387" y="12305"/>
            <a:ext cx="12304772" cy="768863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Trong hô hấp, thực vật </a:t>
            </a:r>
            <a:r>
              <a:rPr lang="en-US" sz="30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hút khí ô-xi</a:t>
            </a:r>
            <a:r>
              <a:rPr lang="en-US" sz="30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và </a:t>
            </a:r>
            <a:r>
              <a:rPr lang="en-US" sz="30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thải ra khí các-bô-níc</a:t>
            </a:r>
            <a:r>
              <a:rPr lang="en-US" sz="30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000" b="1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CBDFC9-ADD1-4C2A-94B2-3D38B509415D}"/>
              </a:ext>
            </a:extLst>
          </p:cNvPr>
          <p:cNvSpPr/>
          <p:nvPr/>
        </p:nvSpPr>
        <p:spPr>
          <a:xfrm>
            <a:off x="6096000" y="1023440"/>
            <a:ext cx="5802438" cy="5614814"/>
          </a:xfrm>
          <a:prstGeom prst="roundRect">
            <a:avLst/>
          </a:prstGeom>
          <a:solidFill>
            <a:srgbClr val="E8C4F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334144-528C-4CCC-AF81-FAC02A34B4CA}"/>
              </a:ext>
            </a:extLst>
          </p:cNvPr>
          <p:cNvSpPr/>
          <p:nvPr/>
        </p:nvSpPr>
        <p:spPr>
          <a:xfrm>
            <a:off x="240387" y="1023441"/>
            <a:ext cx="5802438" cy="5614814"/>
          </a:xfrm>
          <a:prstGeom prst="roundRect">
            <a:avLst/>
          </a:prstGeom>
          <a:solidFill>
            <a:srgbClr val="FFD2B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775AC0-BFFF-4E81-8145-D1E2CB6381FC}"/>
              </a:ext>
            </a:extLst>
          </p:cNvPr>
          <p:cNvSpPr>
            <a:spLocks noChangeAspect="1"/>
          </p:cNvSpPr>
          <p:nvPr/>
        </p:nvSpPr>
        <p:spPr>
          <a:xfrm>
            <a:off x="808051" y="219745"/>
            <a:ext cx="10469549" cy="803696"/>
          </a:xfrm>
          <a:prstGeom prst="roundRect">
            <a:avLst/>
          </a:prstGeom>
          <a:solidFill>
            <a:schemeClr val="bg1">
              <a:alpha val="5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So sánh sự khác nhau giữa quang hợp và hô hấp?</a:t>
            </a:r>
            <a:endParaRPr lang="en-US" sz="3200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348664-5E1D-45FE-920A-0414C96E7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76" y="1321867"/>
            <a:ext cx="4330856" cy="24361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277487-EEFA-4B7A-9243-E2981A242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06" y="1292025"/>
            <a:ext cx="2719939" cy="26797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C8286D-C184-4C7D-9371-9D33521FF2B1}"/>
              </a:ext>
            </a:extLst>
          </p:cNvPr>
          <p:cNvSpPr>
            <a:spLocks noChangeAspect="1"/>
          </p:cNvSpPr>
          <p:nvPr/>
        </p:nvSpPr>
        <p:spPr>
          <a:xfrm>
            <a:off x="717856" y="3757973"/>
            <a:ext cx="4953849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Diễn ra vào ban ngày</a:t>
            </a:r>
            <a:endParaRPr lang="en-US" sz="3200" cap="none" spc="0">
              <a:ln w="0"/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4A9A71-1A9B-41D2-95B4-6DE0C7FF97A7}"/>
              </a:ext>
            </a:extLst>
          </p:cNvPr>
          <p:cNvSpPr>
            <a:spLocks noChangeAspect="1"/>
          </p:cNvSpPr>
          <p:nvPr/>
        </p:nvSpPr>
        <p:spPr>
          <a:xfrm>
            <a:off x="6284285" y="3757973"/>
            <a:ext cx="5425868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5B0F7D"/>
                </a:solidFill>
                <a:latin typeface="UTM Avo" panose="02040603050506020204" pitchFamily="18" charset="0"/>
              </a:rPr>
              <a:t>Diễn ra cả ngày lẫn đêm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EC795B-992E-4CCE-9141-16A8628BCAEC}"/>
              </a:ext>
            </a:extLst>
          </p:cNvPr>
          <p:cNvSpPr>
            <a:spLocks noChangeAspect="1"/>
          </p:cNvSpPr>
          <p:nvPr/>
        </p:nvSpPr>
        <p:spPr>
          <a:xfrm>
            <a:off x="717856" y="4598342"/>
            <a:ext cx="4953849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Hút khí các-bô-níc</a:t>
            </a:r>
            <a:endParaRPr lang="en-US" sz="3200" cap="none" spc="0">
              <a:ln w="0"/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998A1A-EB2D-44A8-B265-9E094BEAEC62}"/>
              </a:ext>
            </a:extLst>
          </p:cNvPr>
          <p:cNvSpPr>
            <a:spLocks noChangeAspect="1"/>
          </p:cNvSpPr>
          <p:nvPr/>
        </p:nvSpPr>
        <p:spPr>
          <a:xfrm>
            <a:off x="6378428" y="4656402"/>
            <a:ext cx="5425868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5B0F7D"/>
                </a:solidFill>
                <a:latin typeface="UTM Avo" panose="02040603050506020204" pitchFamily="18" charset="0"/>
              </a:rPr>
              <a:t>Hút khí ô-xi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D7B5F28-401D-4019-B4A4-3603E2C3B33D}"/>
              </a:ext>
            </a:extLst>
          </p:cNvPr>
          <p:cNvSpPr>
            <a:spLocks noChangeAspect="1"/>
          </p:cNvSpPr>
          <p:nvPr/>
        </p:nvSpPr>
        <p:spPr>
          <a:xfrm>
            <a:off x="717856" y="5438712"/>
            <a:ext cx="4953849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Thải ra khí ô-xi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3FFDBE-5800-4625-ABE7-9CD61D548718}"/>
              </a:ext>
            </a:extLst>
          </p:cNvPr>
          <p:cNvSpPr>
            <a:spLocks noChangeAspect="1"/>
          </p:cNvSpPr>
          <p:nvPr/>
        </p:nvSpPr>
        <p:spPr>
          <a:xfrm>
            <a:off x="6284285" y="5554831"/>
            <a:ext cx="5425868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5B0F7D"/>
                </a:solidFill>
                <a:latin typeface="UTM Avo" panose="02040603050506020204" pitchFamily="18" charset="0"/>
              </a:rPr>
              <a:t>Thải ra khí các-bô-níc</a:t>
            </a:r>
          </a:p>
        </p:txBody>
      </p:sp>
    </p:spTree>
    <p:extLst>
      <p:ext uri="{BB962C8B-B14F-4D97-AF65-F5344CB8AC3E}">
        <p14:creationId xmlns:p14="http://schemas.microsoft.com/office/powerpoint/2010/main" val="37332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 animBg="1"/>
      <p:bldP spid="4" grpId="0"/>
      <p:bldP spid="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513131"/>
            <a:ext cx="11239500" cy="58317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7577430" y="5605975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238" y="5181689"/>
            <a:ext cx="2290244" cy="1064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8D302A-D1C0-46A8-8767-5223448E3F6A}"/>
              </a:ext>
            </a:extLst>
          </p:cNvPr>
          <p:cNvSpPr/>
          <p:nvPr/>
        </p:nvSpPr>
        <p:spPr>
          <a:xfrm>
            <a:off x="4432720" y="992472"/>
            <a:ext cx="33265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CE3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EM CẦN BIẾT</a:t>
            </a:r>
            <a:endParaRPr lang="en-US" sz="4400" b="0" cap="none" spc="0">
              <a:ln w="0"/>
              <a:solidFill>
                <a:srgbClr val="CE3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EAD11-9B73-4AE0-B1F9-C8B145CEF0C6}"/>
              </a:ext>
            </a:extLst>
          </p:cNvPr>
          <p:cNvSpPr>
            <a:spLocks noChangeAspect="1"/>
          </p:cNvSpPr>
          <p:nvPr/>
        </p:nvSpPr>
        <p:spPr>
          <a:xfrm>
            <a:off x="761997" y="1900347"/>
            <a:ext cx="10688475" cy="26528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000">
                <a:ln w="0"/>
                <a:solidFill>
                  <a:srgbClr val="488B41"/>
                </a:solidFill>
                <a:latin typeface="UTM Avo" panose="02040603050506020204" pitchFamily="18" charset="0"/>
              </a:rPr>
              <a:t>Thực vật cần không khí để quang hợp và hô hấp. </a:t>
            </a:r>
          </a:p>
          <a:p>
            <a:pPr algn="just">
              <a:lnSpc>
                <a:spcPct val="114000"/>
              </a:lnSpc>
            </a:pPr>
            <a:r>
              <a:rPr lang="en-US" sz="3600" b="0" cap="none" spc="0">
                <a:ln w="0"/>
                <a:solidFill>
                  <a:srgbClr val="488B41"/>
                </a:solidFill>
                <a:latin typeface="UTM Avo" panose="02040603050506020204" pitchFamily="18" charset="0"/>
              </a:rPr>
              <a:t>Khí ô-xi cần cho quá trình hô hấp. </a:t>
            </a:r>
          </a:p>
          <a:p>
            <a:pPr algn="just">
              <a:lnSpc>
                <a:spcPct val="114000"/>
              </a:lnSpc>
            </a:pPr>
            <a:r>
              <a:rPr lang="en-US" sz="3600" b="0" cap="none" spc="0">
                <a:ln w="0"/>
                <a:solidFill>
                  <a:srgbClr val="488B41"/>
                </a:solidFill>
                <a:latin typeface="UTM Avo" panose="02040603050506020204" pitchFamily="18" charset="0"/>
              </a:rPr>
              <a:t>Thiếu ô-xi, thực vật sẽ ngừng hô hấp và chết.</a:t>
            </a:r>
          </a:p>
          <a:p>
            <a:pPr algn="just">
              <a:lnSpc>
                <a:spcPct val="114000"/>
              </a:lnSpc>
            </a:pPr>
            <a:r>
              <a:rPr lang="en-US" sz="3600">
                <a:ln w="0"/>
                <a:solidFill>
                  <a:srgbClr val="488B41"/>
                </a:solidFill>
                <a:latin typeface="UTM Avo" panose="02040603050506020204" pitchFamily="18" charset="0"/>
              </a:rPr>
              <a:t>Khí các-bô-níc cần cho quá trình quang hợp.</a:t>
            </a:r>
          </a:p>
        </p:txBody>
      </p:sp>
    </p:spTree>
    <p:extLst>
      <p:ext uri="{BB962C8B-B14F-4D97-AF65-F5344CB8AC3E}">
        <p14:creationId xmlns:p14="http://schemas.microsoft.com/office/powerpoint/2010/main" val="38246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AA9D6C-87E3-486C-8655-B830D940B63B}"/>
              </a:ext>
            </a:extLst>
          </p:cNvPr>
          <p:cNvSpPr/>
          <p:nvPr/>
        </p:nvSpPr>
        <p:spPr>
          <a:xfrm>
            <a:off x="1136899" y="4191000"/>
            <a:ext cx="4101851" cy="1447800"/>
          </a:xfrm>
          <a:prstGeom prst="ellipse">
            <a:avLst/>
          </a:prstGeom>
          <a:solidFill>
            <a:srgbClr val="308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8BB06-1741-4E3A-9FBD-A86195A02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3" y="571499"/>
            <a:ext cx="5302001" cy="5302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F27645-8EC4-4D67-BEAC-A1949FF3EC6F}"/>
              </a:ext>
            </a:extLst>
          </p:cNvPr>
          <p:cNvSpPr/>
          <p:nvPr/>
        </p:nvSpPr>
        <p:spPr>
          <a:xfrm>
            <a:off x="4972050" y="126160"/>
            <a:ext cx="6248400" cy="6160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Tìm hiểu một số </a:t>
            </a:r>
            <a:r>
              <a:rPr lang="en-US" sz="5400" b="1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ứng dụng thực tế</a:t>
            </a: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 về nhu cầu không khí </a:t>
            </a:r>
            <a:b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</a:b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của thực vật.</a:t>
            </a:r>
            <a:endParaRPr lang="en-US" sz="5400" b="1" cap="none" spc="0">
              <a:ln w="0"/>
              <a:solidFill>
                <a:srgbClr val="142E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5F34B9D-787A-4421-8D39-3230EFB00D70}"/>
              </a:ext>
            </a:extLst>
          </p:cNvPr>
          <p:cNvSpPr/>
          <p:nvPr/>
        </p:nvSpPr>
        <p:spPr>
          <a:xfrm>
            <a:off x="1600200" y="2649342"/>
            <a:ext cx="8991600" cy="2036266"/>
          </a:xfrm>
          <a:prstGeom prst="ellipse">
            <a:avLst/>
          </a:prstGeom>
          <a:solidFill>
            <a:srgbClr val="776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6D8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5AEE0-44DC-4CB2-AB83-36F5EE6A6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87" y="-1598235"/>
            <a:ext cx="7515991" cy="75159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6A7003-2CF7-4015-BABD-EB248F41D0CA}"/>
              </a:ext>
            </a:extLst>
          </p:cNvPr>
          <p:cNvSpPr/>
          <p:nvPr/>
        </p:nvSpPr>
        <p:spPr>
          <a:xfrm>
            <a:off x="1545397" y="4840017"/>
            <a:ext cx="9101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>
                <a:ln w="0"/>
                <a:solidFill>
                  <a:srgbClr val="FFFFFF"/>
                </a:solidFill>
                <a:latin typeface="UTM Avo" panose="02040603050506020204" pitchFamily="18" charset="0"/>
              </a:rPr>
              <a:t>Nào ta lại cùng xem phim!</a:t>
            </a:r>
          </a:p>
        </p:txBody>
      </p:sp>
    </p:spTree>
    <p:extLst>
      <p:ext uri="{BB962C8B-B14F-4D97-AF65-F5344CB8AC3E}">
        <p14:creationId xmlns:p14="http://schemas.microsoft.com/office/powerpoint/2010/main" val="1826692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4_Tuan30_NhuCauKhongKhiCuaThucVat_KTUTS-">
            <a:hlinkClick r:id="" action="ppaction://media"/>
            <a:extLst>
              <a:ext uri="{FF2B5EF4-FFF2-40B4-BE49-F238E27FC236}">
                <a16:creationId xmlns:a16="http://schemas.microsoft.com/office/drawing/2014/main" id="{97C808DD-D3E2-4261-9DCF-520D38857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51657" cy="694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7BD1AE5-E55D-4EF3-B524-3DEB24701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7" y="2881802"/>
            <a:ext cx="4183816" cy="4183816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5EBE216-4CC5-4EDE-9C91-739A5446382F}"/>
              </a:ext>
            </a:extLst>
          </p:cNvPr>
          <p:cNvGrpSpPr/>
          <p:nvPr/>
        </p:nvGrpSpPr>
        <p:grpSpPr>
          <a:xfrm>
            <a:off x="1284913" y="1329811"/>
            <a:ext cx="3211297" cy="1339742"/>
            <a:chOff x="2217158" y="1986860"/>
            <a:chExt cx="8932660" cy="77902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80EDFD1-1AB1-419A-B5EC-BB44AE4EC3BD}"/>
                </a:ext>
              </a:extLst>
            </p:cNvPr>
            <p:cNvSpPr/>
            <p:nvPr/>
          </p:nvSpPr>
          <p:spPr>
            <a:xfrm>
              <a:off x="2217158" y="2125823"/>
              <a:ext cx="8476174" cy="50110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2800" cap="none" spc="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Thực vật "ăn" gì để sống?</a:t>
              </a: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A879398E-8723-4DDC-A194-578640C16014}"/>
                </a:ext>
              </a:extLst>
            </p:cNvPr>
            <p:cNvSpPr/>
            <p:nvPr/>
          </p:nvSpPr>
          <p:spPr>
            <a:xfrm>
              <a:off x="2217158" y="1986860"/>
              <a:ext cx="8932660" cy="779027"/>
            </a:xfrm>
            <a:prstGeom prst="wedgeRoundRectCallout">
              <a:avLst>
                <a:gd name="adj1" fmla="val -21448"/>
                <a:gd name="adj2" fmla="val 95901"/>
                <a:gd name="adj3" fmla="val 16667"/>
              </a:avLst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16B6B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680923-FEC8-42CD-ADA7-8A4EA8925988}"/>
              </a:ext>
            </a:extLst>
          </p:cNvPr>
          <p:cNvGrpSpPr/>
          <p:nvPr/>
        </p:nvGrpSpPr>
        <p:grpSpPr>
          <a:xfrm>
            <a:off x="4705253" y="1169731"/>
            <a:ext cx="6241144" cy="3490759"/>
            <a:chOff x="-4143" y="601868"/>
            <a:chExt cx="11382203" cy="276998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0BAFB2C-D14E-43AB-AAE5-6C2480E335A5}"/>
                </a:ext>
              </a:extLst>
            </p:cNvPr>
            <p:cNvSpPr/>
            <p:nvPr/>
          </p:nvSpPr>
          <p:spPr>
            <a:xfrm>
              <a:off x="693095" y="728895"/>
              <a:ext cx="9987725" cy="2564383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just"/>
              <a:r>
                <a:rPr lang="en-US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	Lá cây hấp thụ </a:t>
              </a: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khí </a:t>
              </a:r>
              <a:b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</a:b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các-bô-níc</a:t>
              </a:r>
              <a:r>
                <a:rPr lang="en-US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 và rễ hút </a:t>
              </a: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n</a:t>
              </a:r>
              <a:r>
                <a:rPr lang="vi-VN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ớc</a:t>
              </a:r>
              <a:r>
                <a:rPr lang="en-US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. Nhờ chất diệp lục có trong lá, thực vật sử dụng ánh sáng mặt trời chế tạo </a:t>
              </a: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chất bột đ</a:t>
              </a:r>
              <a:r>
                <a:rPr lang="vi-VN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ờng</a:t>
              </a:r>
              <a:r>
                <a:rPr lang="en-US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 từ khí các-bô-níc và n</a:t>
              </a:r>
              <a:r>
                <a:rPr lang="vi-VN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ớc.</a:t>
              </a: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90219FDE-BE51-4633-B27F-FEB849BC1E7E}"/>
                </a:ext>
              </a:extLst>
            </p:cNvPr>
            <p:cNvSpPr/>
            <p:nvPr/>
          </p:nvSpPr>
          <p:spPr>
            <a:xfrm>
              <a:off x="-4143" y="601868"/>
              <a:ext cx="11382203" cy="2769988"/>
            </a:xfrm>
            <a:prstGeom prst="wedgeRoundRectCallout">
              <a:avLst>
                <a:gd name="adj1" fmla="val 41946"/>
                <a:gd name="adj2" fmla="val 54336"/>
                <a:gd name="adj3" fmla="val 16667"/>
              </a:avLst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C5F70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8D5A39-6BD5-42A8-928A-145AFAEA9D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766" y="3567639"/>
            <a:ext cx="3333501" cy="333350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7BD1AE5-E55D-4EF3-B524-3DEB24701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7" y="2881802"/>
            <a:ext cx="4183816" cy="4183816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5EBE216-4CC5-4EDE-9C91-739A5446382F}"/>
              </a:ext>
            </a:extLst>
          </p:cNvPr>
          <p:cNvGrpSpPr/>
          <p:nvPr/>
        </p:nvGrpSpPr>
        <p:grpSpPr>
          <a:xfrm>
            <a:off x="1284913" y="1329811"/>
            <a:ext cx="3211297" cy="1339742"/>
            <a:chOff x="2217158" y="1986860"/>
            <a:chExt cx="8932660" cy="77902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80EDFD1-1AB1-419A-B5EC-BB44AE4EC3BD}"/>
                </a:ext>
              </a:extLst>
            </p:cNvPr>
            <p:cNvSpPr/>
            <p:nvPr/>
          </p:nvSpPr>
          <p:spPr>
            <a:xfrm>
              <a:off x="2217158" y="2125822"/>
              <a:ext cx="8476174" cy="50110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2800" cap="none" spc="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Th</a:t>
              </a:r>
              <a:r>
                <a:rPr lang="en-US" sz="280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ực vật chỉ </a:t>
              </a:r>
              <a:br>
                <a:rPr lang="en-US" sz="280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</a:br>
              <a:r>
                <a:rPr lang="en-US" sz="280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hô hấp qua lá?</a:t>
              </a:r>
              <a:endParaRPr lang="en-US" sz="2800" cap="none" spc="0">
                <a:ln w="0"/>
                <a:solidFill>
                  <a:srgbClr val="F16B6B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A879398E-8723-4DDC-A194-578640C16014}"/>
                </a:ext>
              </a:extLst>
            </p:cNvPr>
            <p:cNvSpPr/>
            <p:nvPr/>
          </p:nvSpPr>
          <p:spPr>
            <a:xfrm>
              <a:off x="2217158" y="1986860"/>
              <a:ext cx="8932660" cy="779027"/>
            </a:xfrm>
            <a:prstGeom prst="wedgeRoundRectCallout">
              <a:avLst>
                <a:gd name="adj1" fmla="val -21448"/>
                <a:gd name="adj2" fmla="val 95901"/>
                <a:gd name="adj3" fmla="val 16667"/>
              </a:avLst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680923-FEC8-42CD-ADA7-8A4EA8925988}"/>
              </a:ext>
            </a:extLst>
          </p:cNvPr>
          <p:cNvGrpSpPr/>
          <p:nvPr/>
        </p:nvGrpSpPr>
        <p:grpSpPr>
          <a:xfrm>
            <a:off x="4705253" y="1886857"/>
            <a:ext cx="6241144" cy="1959429"/>
            <a:chOff x="-4143" y="1170922"/>
            <a:chExt cx="11382203" cy="155484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0BAFB2C-D14E-43AB-AAE5-6C2480E335A5}"/>
                </a:ext>
              </a:extLst>
            </p:cNvPr>
            <p:cNvSpPr/>
            <p:nvPr/>
          </p:nvSpPr>
          <p:spPr>
            <a:xfrm>
              <a:off x="459088" y="1437351"/>
              <a:ext cx="10455741" cy="1099022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just"/>
              <a:r>
                <a:rPr lang="en-US" sz="3000" b="1" cap="none" spc="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Các bộ phận</a:t>
              </a:r>
              <a:r>
                <a:rPr lang="en-US" sz="3000" cap="none" spc="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 của cây đều tham gia hô hấp, đặc biệt quan trọng là </a:t>
              </a:r>
              <a:r>
                <a:rPr lang="en-US" sz="3000" b="1" cap="none" spc="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lá và rễ</a:t>
              </a:r>
              <a:r>
                <a:rPr lang="en-US" sz="3000" cap="none" spc="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90219FDE-BE51-4633-B27F-FEB849BC1E7E}"/>
                </a:ext>
              </a:extLst>
            </p:cNvPr>
            <p:cNvSpPr/>
            <p:nvPr/>
          </p:nvSpPr>
          <p:spPr>
            <a:xfrm>
              <a:off x="-4143" y="1170922"/>
              <a:ext cx="11382203" cy="1554847"/>
            </a:xfrm>
            <a:prstGeom prst="wedgeRoundRectCallout">
              <a:avLst>
                <a:gd name="adj1" fmla="val 41481"/>
                <a:gd name="adj2" fmla="val 75817"/>
                <a:gd name="adj3" fmla="val 16667"/>
              </a:avLst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C5F70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8D5A39-6BD5-42A8-928A-145AFAEA9D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766" y="3567639"/>
            <a:ext cx="3333501" cy="333350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372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B2686139-A642-4581-A882-378F65D842AE}"/>
              </a:ext>
            </a:extLst>
          </p:cNvPr>
          <p:cNvSpPr>
            <a:spLocks noChangeAspect="1"/>
          </p:cNvSpPr>
          <p:nvPr/>
        </p:nvSpPr>
        <p:spPr>
          <a:xfrm>
            <a:off x="752167" y="589737"/>
            <a:ext cx="106876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529A4C"/>
                </a:solidFill>
                <a:latin typeface="UTM Avo" panose="02040603050506020204" pitchFamily="18" charset="0"/>
              </a:rPr>
              <a:t>Dựa vào hiểu biết của em và thông tin mục</a:t>
            </a:r>
          </a:p>
          <a:p>
            <a:pPr algn="ctr"/>
            <a:r>
              <a:rPr lang="en-US" sz="3200" b="1">
                <a:ln w="0"/>
                <a:solidFill>
                  <a:srgbClr val="529A4C"/>
                </a:solidFill>
                <a:latin typeface="UTM Avo" panose="02040603050506020204" pitchFamily="18" charset="0"/>
              </a:rPr>
              <a:t>Bạn cần biết</a:t>
            </a:r>
            <a:r>
              <a:rPr lang="en-US" sz="3200">
                <a:ln w="0"/>
                <a:solidFill>
                  <a:srgbClr val="529A4C"/>
                </a:solidFill>
                <a:latin typeface="UTM Avo" panose="02040603050506020204" pitchFamily="18" charset="0"/>
              </a:rPr>
              <a:t>, hãy điền từ thích hợp vào chỗ chấm:</a:t>
            </a:r>
          </a:p>
          <a:p>
            <a:pPr algn="ctr"/>
            <a:endParaRPr lang="en-US" sz="3200" b="0" cap="none" spc="0">
              <a:ln w="0"/>
              <a:solidFill>
                <a:srgbClr val="529A4C"/>
              </a:solidFill>
              <a:latin typeface="UTM Avo" panose="02040603050506020204" pitchFamily="18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BCA0A66-4634-4B38-8571-A994142370F6}"/>
              </a:ext>
            </a:extLst>
          </p:cNvPr>
          <p:cNvSpPr>
            <a:spLocks noChangeAspect="1"/>
          </p:cNvSpPr>
          <p:nvPr/>
        </p:nvSpPr>
        <p:spPr>
          <a:xfrm>
            <a:off x="1102442" y="1848527"/>
            <a:ext cx="10687664" cy="4419736"/>
          </a:xfrm>
          <a:prstGeom prst="rect">
            <a:avLst/>
          </a:prstGeom>
          <a:solidFill>
            <a:srgbClr val="EEFCFE"/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	Khí các-bô-níc có trong       ...         chỉ đủ cho cây phát triển bình thường.</a:t>
            </a:r>
          </a:p>
          <a:p>
            <a:pPr>
              <a:lnSpc>
                <a:spcPct val="150000"/>
              </a:lnSpc>
            </a:pPr>
            <a:r>
              <a:rPr lang="en-US" sz="3200" b="0" cap="none" spc="0">
                <a:ln w="0"/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	Nếu tăng lượng khí </a:t>
            </a:r>
            <a:r>
              <a:rPr lang="en-US" sz="3200">
                <a:ln w="0"/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	   ...				 lên gấp đôi thì cây trồng cho năng suất cao hơn.</a:t>
            </a:r>
          </a:p>
          <a:p>
            <a:pPr>
              <a:lnSpc>
                <a:spcPct val="150000"/>
              </a:lnSpc>
            </a:pPr>
            <a:r>
              <a:rPr lang="en-US" sz="3200" b="0" cap="none" spc="0">
                <a:ln w="0"/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	Nhưng nếu lượng khí các-bô-níc cao hơn nữa, cây trồng sẽ... 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074E510-3470-4F3C-A85C-93BF36E20D62}"/>
              </a:ext>
            </a:extLst>
          </p:cNvPr>
          <p:cNvSpPr>
            <a:spLocks noChangeAspect="1"/>
          </p:cNvSpPr>
          <p:nvPr/>
        </p:nvSpPr>
        <p:spPr>
          <a:xfrm>
            <a:off x="6317225" y="1981002"/>
            <a:ext cx="2133601" cy="584775"/>
          </a:xfrm>
          <a:prstGeom prst="rect">
            <a:avLst/>
          </a:prstGeom>
          <a:solidFill>
            <a:srgbClr val="EEFCF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không khí</a:t>
            </a:r>
            <a:endParaRPr lang="en-US" sz="3200" b="0" cap="none" spc="0">
              <a:ln w="0"/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D8DB0E0-41DE-4E04-9DEE-E8470287CBDA}"/>
              </a:ext>
            </a:extLst>
          </p:cNvPr>
          <p:cNvSpPr>
            <a:spLocks noChangeAspect="1"/>
          </p:cNvSpPr>
          <p:nvPr/>
        </p:nvSpPr>
        <p:spPr>
          <a:xfrm>
            <a:off x="5525728" y="3466246"/>
            <a:ext cx="2541640" cy="584775"/>
          </a:xfrm>
          <a:prstGeom prst="rect">
            <a:avLst/>
          </a:prstGeom>
          <a:solidFill>
            <a:srgbClr val="EEFCF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các-bô-níc</a:t>
            </a:r>
            <a:endParaRPr lang="en-US" sz="3200" b="0" cap="none" spc="0">
              <a:ln w="0"/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B205A16-0498-4077-B51C-7D849E8C1501}"/>
              </a:ext>
            </a:extLst>
          </p:cNvPr>
          <p:cNvSpPr>
            <a:spLocks noChangeAspect="1"/>
          </p:cNvSpPr>
          <p:nvPr/>
        </p:nvSpPr>
        <p:spPr>
          <a:xfrm>
            <a:off x="3687094" y="5653992"/>
            <a:ext cx="1312609" cy="584775"/>
          </a:xfrm>
          <a:prstGeom prst="rect">
            <a:avLst/>
          </a:prstGeom>
          <a:solidFill>
            <a:srgbClr val="EEFCF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chết.</a:t>
            </a:r>
            <a:endParaRPr lang="en-US" sz="3200" b="0" cap="none" spc="0">
              <a:ln w="0"/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40" grpId="0" animBg="1"/>
      <p:bldP spid="141" grpId="1" animBg="1"/>
      <p:bldP spid="142" grpId="1" animBg="1"/>
      <p:bldP spid="14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513131"/>
            <a:ext cx="11239500" cy="58317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7577430" y="5605975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238" y="5181689"/>
            <a:ext cx="2290244" cy="1064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8D302A-D1C0-46A8-8767-5223448E3F6A}"/>
              </a:ext>
            </a:extLst>
          </p:cNvPr>
          <p:cNvSpPr/>
          <p:nvPr/>
        </p:nvSpPr>
        <p:spPr>
          <a:xfrm>
            <a:off x="4432724" y="611998"/>
            <a:ext cx="33265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CE3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EM CẦN BIẾT</a:t>
            </a:r>
            <a:endParaRPr lang="en-US" sz="4400" b="0" cap="none" spc="0">
              <a:ln w="0"/>
              <a:solidFill>
                <a:srgbClr val="CE3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EAD11-9B73-4AE0-B1F9-C8B145CEF0C6}"/>
              </a:ext>
            </a:extLst>
          </p:cNvPr>
          <p:cNvSpPr>
            <a:spLocks noChangeAspect="1"/>
          </p:cNvSpPr>
          <p:nvPr/>
        </p:nvSpPr>
        <p:spPr>
          <a:xfrm>
            <a:off x="762001" y="1364172"/>
            <a:ext cx="10667999" cy="41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n w="0"/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	Khí các-bô-níc có trong không khí chỉ đủ cho cây phát triển bình thường. Nếu tăng lượng khí các-bô-níc lên gấp đôi thì cây trồng cho năng suất cao hơn.	Nhưng nếu lượng khí các-bô-níc cao hơn nữa, cây trồng sẽ chết. </a:t>
            </a:r>
          </a:p>
        </p:txBody>
      </p:sp>
    </p:spTree>
    <p:extLst>
      <p:ext uri="{BB962C8B-B14F-4D97-AF65-F5344CB8AC3E}">
        <p14:creationId xmlns:p14="http://schemas.microsoft.com/office/powerpoint/2010/main" val="386426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8D0819-972B-47CD-B0EA-25AB222E8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/>
        </p:blipFill>
        <p:spPr>
          <a:xfrm>
            <a:off x="0" y="1542733"/>
            <a:ext cx="12192000" cy="53152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6E5B05-78FD-42D8-85C1-633B581D3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11" y="1274592"/>
            <a:ext cx="724156" cy="722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D504B5-5A41-43B5-8398-47DF785C1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11" y="2255945"/>
            <a:ext cx="724156" cy="7222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9ABFFFE-19C8-45EC-B799-33E69ED47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11" y="3300798"/>
            <a:ext cx="724156" cy="722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078F6C-61DE-4BB2-80FD-BB63A545BE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11" y="4345651"/>
            <a:ext cx="724156" cy="7222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40A3B631-CF12-4F57-8C23-A370B1506B65}"/>
              </a:ext>
            </a:extLst>
          </p:cNvPr>
          <p:cNvGrpSpPr/>
          <p:nvPr/>
        </p:nvGrpSpPr>
        <p:grpSpPr>
          <a:xfrm>
            <a:off x="3900193" y="1238523"/>
            <a:ext cx="4391613" cy="769441"/>
            <a:chOff x="3756898" y="2248559"/>
            <a:chExt cx="4391613" cy="769441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2F4A313-BB12-4CE3-A408-703D5E35276A}"/>
                </a:ext>
              </a:extLst>
            </p:cNvPr>
            <p:cNvSpPr/>
            <p:nvPr/>
          </p:nvSpPr>
          <p:spPr>
            <a:xfrm>
              <a:off x="3756898" y="2248559"/>
              <a:ext cx="2864887" cy="76944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4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KHỞI ĐỘNG</a:t>
              </a:r>
              <a:endParaRPr lang="zh-CN" altLang="en-US" sz="44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86E415F-3829-41EE-B1EB-4C405E222B5E}"/>
                </a:ext>
              </a:extLst>
            </p:cNvPr>
            <p:cNvSpPr txBox="1"/>
            <p:nvPr/>
          </p:nvSpPr>
          <p:spPr>
            <a:xfrm>
              <a:off x="3756899" y="2666264"/>
              <a:ext cx="4391612" cy="28347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pPr>
                <a:lnSpc>
                  <a:spcPct val="120000"/>
                </a:lnSpc>
              </a:pPr>
              <a:endParaRPr lang="zh-CN" altLang="en-US" sz="12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37DA6BF-54B4-4181-A735-BFB7D7008A9D}"/>
              </a:ext>
            </a:extLst>
          </p:cNvPr>
          <p:cNvGrpSpPr/>
          <p:nvPr/>
        </p:nvGrpSpPr>
        <p:grpSpPr>
          <a:xfrm>
            <a:off x="3900193" y="3309270"/>
            <a:ext cx="4391613" cy="769441"/>
            <a:chOff x="3756898" y="3329872"/>
            <a:chExt cx="4391613" cy="76944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755787B-337D-4F50-9166-720385D08B9F}"/>
                </a:ext>
              </a:extLst>
            </p:cNvPr>
            <p:cNvSpPr/>
            <p:nvPr/>
          </p:nvSpPr>
          <p:spPr>
            <a:xfrm>
              <a:off x="3756898" y="3329872"/>
              <a:ext cx="2714205" cy="76944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4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VẬN DỤNG</a:t>
              </a:r>
              <a:endParaRPr lang="zh-CN" altLang="en-US" sz="44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8D1DB51-B641-475B-9F16-317EE7E3B4D6}"/>
                </a:ext>
              </a:extLst>
            </p:cNvPr>
            <p:cNvSpPr txBox="1"/>
            <p:nvPr/>
          </p:nvSpPr>
          <p:spPr>
            <a:xfrm>
              <a:off x="3756899" y="3747577"/>
              <a:ext cx="4391612" cy="2698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pPr>
                <a:lnSpc>
                  <a:spcPct val="120000"/>
                </a:lnSpc>
              </a:pPr>
              <a:endPara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E9B94FE-CBD1-40D9-994B-7AEF1D876B7B}"/>
              </a:ext>
            </a:extLst>
          </p:cNvPr>
          <p:cNvGrpSpPr/>
          <p:nvPr/>
        </p:nvGrpSpPr>
        <p:grpSpPr>
          <a:xfrm>
            <a:off x="3900193" y="4338265"/>
            <a:ext cx="4391613" cy="769441"/>
            <a:chOff x="3756898" y="4338265"/>
            <a:chExt cx="4391613" cy="76944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8092DBB-F78F-4A7E-8E2E-47E4840A1F46}"/>
                </a:ext>
              </a:extLst>
            </p:cNvPr>
            <p:cNvSpPr/>
            <p:nvPr/>
          </p:nvSpPr>
          <p:spPr>
            <a:xfrm>
              <a:off x="3756898" y="4338265"/>
              <a:ext cx="2031325" cy="76944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4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DẶN DÒ</a:t>
              </a:r>
              <a:endParaRPr lang="zh-CN" altLang="en-US" sz="44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8835194-D26D-43C5-AE85-5D738E0AED98}"/>
                </a:ext>
              </a:extLst>
            </p:cNvPr>
            <p:cNvSpPr txBox="1"/>
            <p:nvPr/>
          </p:nvSpPr>
          <p:spPr>
            <a:xfrm>
              <a:off x="3756899" y="4755970"/>
              <a:ext cx="4391612" cy="2698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pPr>
                <a:lnSpc>
                  <a:spcPct val="120000"/>
                </a:lnSpc>
              </a:pPr>
              <a:endPara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0">
            <a:extLst>
              <a:ext uri="{FF2B5EF4-FFF2-40B4-BE49-F238E27FC236}">
                <a16:creationId xmlns:a16="http://schemas.microsoft.com/office/drawing/2014/main" id="{A8307DFC-27AA-4E5B-9C51-2C849B47C3A5}"/>
              </a:ext>
            </a:extLst>
          </p:cNvPr>
          <p:cNvGrpSpPr/>
          <p:nvPr/>
        </p:nvGrpSpPr>
        <p:grpSpPr>
          <a:xfrm>
            <a:off x="3900193" y="2280276"/>
            <a:ext cx="4391613" cy="769441"/>
            <a:chOff x="3756898" y="2248559"/>
            <a:chExt cx="4391613" cy="769441"/>
          </a:xfrm>
        </p:grpSpPr>
        <p:sp>
          <p:nvSpPr>
            <p:cNvPr id="25" name="矩形 11">
              <a:extLst>
                <a:ext uri="{FF2B5EF4-FFF2-40B4-BE49-F238E27FC236}">
                  <a16:creationId xmlns:a16="http://schemas.microsoft.com/office/drawing/2014/main" id="{4F9EA08D-E114-437A-88AA-EAF904D8BD85}"/>
                </a:ext>
              </a:extLst>
            </p:cNvPr>
            <p:cNvSpPr/>
            <p:nvPr/>
          </p:nvSpPr>
          <p:spPr>
            <a:xfrm>
              <a:off x="3756898" y="2248559"/>
              <a:ext cx="2691763" cy="76944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4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KHÁM PHÁ</a:t>
              </a:r>
              <a:endParaRPr lang="zh-CN" altLang="en-US" sz="44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31B5BDE2-0E1A-4309-941E-F4C607FA0FD1}"/>
                </a:ext>
              </a:extLst>
            </p:cNvPr>
            <p:cNvSpPr txBox="1"/>
            <p:nvPr/>
          </p:nvSpPr>
          <p:spPr>
            <a:xfrm>
              <a:off x="3756899" y="2666264"/>
              <a:ext cx="4391612" cy="2698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pPr>
                <a:lnSpc>
                  <a:spcPct val="120000"/>
                </a:lnSpc>
              </a:pPr>
              <a:endPara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7" name="图片 6">
            <a:extLst>
              <a:ext uri="{FF2B5EF4-FFF2-40B4-BE49-F238E27FC236}">
                <a16:creationId xmlns:a16="http://schemas.microsoft.com/office/drawing/2014/main" id="{A502E4BE-577D-4695-9047-4405135CC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29" y="136001"/>
            <a:ext cx="2692656" cy="2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370C2C-E939-49D9-BA4A-3D1F4DDE7850}"/>
              </a:ext>
            </a:extLst>
          </p:cNvPr>
          <p:cNvSpPr/>
          <p:nvPr/>
        </p:nvSpPr>
        <p:spPr>
          <a:xfrm>
            <a:off x="4994577" y="611998"/>
            <a:ext cx="22028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CE3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GHI NHỚ</a:t>
            </a:r>
            <a:endParaRPr lang="en-US" sz="4400" b="0" cap="none" spc="0">
              <a:ln w="0"/>
              <a:solidFill>
                <a:srgbClr val="CE3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9E25AB-1BDD-46AE-96F6-6ED44F9A71BA}"/>
              </a:ext>
            </a:extLst>
          </p:cNvPr>
          <p:cNvSpPr>
            <a:spLocks noChangeAspect="1"/>
          </p:cNvSpPr>
          <p:nvPr/>
        </p:nvSpPr>
        <p:spPr>
          <a:xfrm>
            <a:off x="1057275" y="1366737"/>
            <a:ext cx="10077450" cy="41245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Thực vật </a:t>
            </a:r>
            <a:r>
              <a:rPr lang="en-US" sz="2800" b="1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cần không khí</a:t>
            </a:r>
            <a:r>
              <a:rPr lang="en-US" sz="2800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 để quang hợp và hô hấp. </a:t>
            </a:r>
          </a:p>
          <a:p>
            <a:pPr algn="just">
              <a:lnSpc>
                <a:spcPct val="114000"/>
              </a:lnSpc>
            </a:pPr>
            <a:r>
              <a:rPr lang="en-US" sz="2800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- </a:t>
            </a:r>
            <a:r>
              <a:rPr lang="en-US" sz="2800" b="1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Khí ô-x</a:t>
            </a:r>
            <a:r>
              <a:rPr lang="en-US" sz="2800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i cần cho quá trình </a:t>
            </a:r>
            <a:r>
              <a:rPr lang="en-US" sz="2800" b="1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hô hấp </a:t>
            </a:r>
            <a:r>
              <a:rPr lang="en-US" sz="2800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của thực vật. Thiếu ô-xi, thực vật sẽ ngừng hô hấp và chết.</a:t>
            </a:r>
          </a:p>
          <a:p>
            <a:pPr algn="just">
              <a:lnSpc>
                <a:spcPct val="114000"/>
              </a:lnSpc>
            </a:pP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- </a:t>
            </a:r>
            <a:r>
              <a:rPr lang="en-US" sz="2800" b="1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Khí các-bô-níc</a:t>
            </a: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 cần cho quá trình </a:t>
            </a:r>
            <a:r>
              <a:rPr lang="en-US" sz="2800" b="1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quang hợp</a:t>
            </a: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. Khí </a:t>
            </a:r>
            <a:b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</a:b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các-bô-níc có trong không khí chỉ </a:t>
            </a:r>
            <a:r>
              <a:rPr lang="en-US" sz="2800" b="1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đủ</a:t>
            </a: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 cho cây phát triển bình thường. Nếu tăng lượng khí các-bô-níc lên gấp đôi thì cây trồng </a:t>
            </a:r>
            <a:r>
              <a:rPr lang="en-US" sz="2800" b="1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cho năng suất cao hơn.</a:t>
            </a: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 Nhưng nếu lượng khí các-bô-níc cao hơn nữa, cây trồng sẽ </a:t>
            </a:r>
            <a:r>
              <a:rPr lang="en-US" sz="2800" b="1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chết</a:t>
            </a: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84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73D6378-C9F0-42B3-8F68-B0DA4D8FACF2}"/>
              </a:ext>
            </a:extLst>
          </p:cNvPr>
          <p:cNvGrpSpPr/>
          <p:nvPr/>
        </p:nvGrpSpPr>
        <p:grpSpPr>
          <a:xfrm>
            <a:off x="3470926" y="2625953"/>
            <a:ext cx="5250156" cy="1606095"/>
            <a:chOff x="3470927" y="2705725"/>
            <a:chExt cx="5250156" cy="1606095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3470927" y="2705725"/>
              <a:ext cx="5250156" cy="144655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VẬN DỤNG</a:t>
              </a:r>
              <a:endParaRPr lang="zh-CN" altLang="en-US" sz="88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6086642" y="3111491"/>
              <a:ext cx="184730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7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58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35">
            <a:extLst>
              <a:ext uri="{FF2B5EF4-FFF2-40B4-BE49-F238E27FC236}">
                <a16:creationId xmlns:a16="http://schemas.microsoft.com/office/drawing/2014/main" id="{F4D90ED9-367D-48B4-9384-DA039ACCFC15}"/>
              </a:ext>
            </a:extLst>
          </p:cNvPr>
          <p:cNvGrpSpPr/>
          <p:nvPr/>
        </p:nvGrpSpPr>
        <p:grpSpPr>
          <a:xfrm>
            <a:off x="854075" y="2781300"/>
            <a:ext cx="2727325" cy="3313121"/>
            <a:chOff x="7904693" y="1829001"/>
            <a:chExt cx="2884951" cy="3693019"/>
          </a:xfrm>
        </p:grpSpPr>
        <p:grpSp>
          <p:nvGrpSpPr>
            <p:cNvPr id="19" name="îṩļiḓé">
              <a:extLst>
                <a:ext uri="{FF2B5EF4-FFF2-40B4-BE49-F238E27FC236}">
                  <a16:creationId xmlns:a16="http://schemas.microsoft.com/office/drawing/2014/main" id="{21D569DF-E2FB-4048-A035-2969969518A5}"/>
                </a:ext>
              </a:extLst>
            </p:cNvPr>
            <p:cNvGrpSpPr/>
            <p:nvPr/>
          </p:nvGrpSpPr>
          <p:grpSpPr>
            <a:xfrm>
              <a:off x="7904693" y="1829001"/>
              <a:ext cx="1484627" cy="3693019"/>
              <a:chOff x="3294529" y="1336500"/>
              <a:chExt cx="2127793" cy="5292900"/>
            </a:xfrm>
          </p:grpSpPr>
          <p:sp>
            <p:nvSpPr>
              <p:cNvPr id="63" name="íṣ1îḍé">
                <a:extLst>
                  <a:ext uri="{FF2B5EF4-FFF2-40B4-BE49-F238E27FC236}">
                    <a16:creationId xmlns:a16="http://schemas.microsoft.com/office/drawing/2014/main" id="{5DF6090F-2719-48AE-B836-DBE34F5281B4}"/>
                  </a:ext>
                </a:extLst>
              </p:cNvPr>
              <p:cNvSpPr/>
              <p:nvPr/>
            </p:nvSpPr>
            <p:spPr bwMode="auto">
              <a:xfrm>
                <a:off x="3594054" y="6026461"/>
                <a:ext cx="1828268" cy="602939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iṥḷiḓê">
                <a:extLst>
                  <a:ext uri="{FF2B5EF4-FFF2-40B4-BE49-F238E27FC236}">
                    <a16:creationId xmlns:a16="http://schemas.microsoft.com/office/drawing/2014/main" id="{4BF7C3AD-C870-425E-82BF-987D51F6C6AE}"/>
                  </a:ext>
                </a:extLst>
              </p:cNvPr>
              <p:cNvSpPr/>
              <p:nvPr/>
            </p:nvSpPr>
            <p:spPr bwMode="auto">
              <a:xfrm>
                <a:off x="3294529" y="2883396"/>
                <a:ext cx="1457428" cy="2042214"/>
              </a:xfrm>
              <a:custGeom>
                <a:avLst/>
                <a:gdLst>
                  <a:gd name="T0" fmla="*/ 541 w 541"/>
                  <a:gd name="T1" fmla="*/ 132 h 759"/>
                  <a:gd name="T2" fmla="*/ 403 w 541"/>
                  <a:gd name="T3" fmla="*/ 32 h 759"/>
                  <a:gd name="T4" fmla="*/ 192 w 541"/>
                  <a:gd name="T5" fmla="*/ 46 h 759"/>
                  <a:gd name="T6" fmla="*/ 249 w 541"/>
                  <a:gd name="T7" fmla="*/ 658 h 759"/>
                  <a:gd name="T8" fmla="*/ 463 w 541"/>
                  <a:gd name="T9" fmla="*/ 527 h 759"/>
                  <a:gd name="T10" fmla="*/ 505 w 541"/>
                  <a:gd name="T11" fmla="*/ 279 h 759"/>
                  <a:gd name="T12" fmla="*/ 541 w 541"/>
                  <a:gd name="T13" fmla="*/ 132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1" h="759">
                    <a:moveTo>
                      <a:pt x="541" y="132"/>
                    </a:moveTo>
                    <a:cubicBezTo>
                      <a:pt x="541" y="132"/>
                      <a:pt x="530" y="64"/>
                      <a:pt x="403" y="32"/>
                    </a:cubicBezTo>
                    <a:cubicBezTo>
                      <a:pt x="276" y="0"/>
                      <a:pt x="192" y="46"/>
                      <a:pt x="192" y="46"/>
                    </a:cubicBezTo>
                    <a:cubicBezTo>
                      <a:pt x="192" y="46"/>
                      <a:pt x="0" y="556"/>
                      <a:pt x="249" y="658"/>
                    </a:cubicBezTo>
                    <a:cubicBezTo>
                      <a:pt x="497" y="759"/>
                      <a:pt x="458" y="541"/>
                      <a:pt x="463" y="527"/>
                    </a:cubicBezTo>
                    <a:cubicBezTo>
                      <a:pt x="469" y="512"/>
                      <a:pt x="504" y="285"/>
                      <a:pt x="505" y="279"/>
                    </a:cubicBezTo>
                    <a:cubicBezTo>
                      <a:pt x="505" y="274"/>
                      <a:pt x="541" y="132"/>
                      <a:pt x="541" y="132"/>
                    </a:cubicBezTo>
                    <a:close/>
                  </a:path>
                </a:pathLst>
              </a:custGeom>
              <a:solidFill>
                <a:srgbClr val="BF58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íṩḷíḑè">
                <a:extLst>
                  <a:ext uri="{FF2B5EF4-FFF2-40B4-BE49-F238E27FC236}">
                    <a16:creationId xmlns:a16="http://schemas.microsoft.com/office/drawing/2014/main" id="{9AD7F9FC-A927-4044-AD36-AC66F7FE54F6}"/>
                  </a:ext>
                </a:extLst>
              </p:cNvPr>
              <p:cNvSpPr/>
              <p:nvPr/>
            </p:nvSpPr>
            <p:spPr bwMode="auto">
              <a:xfrm>
                <a:off x="4679345" y="5854007"/>
                <a:ext cx="285262" cy="304711"/>
              </a:xfrm>
              <a:custGeom>
                <a:avLst/>
                <a:gdLst>
                  <a:gd name="T0" fmla="*/ 4 w 106"/>
                  <a:gd name="T1" fmla="*/ 54 h 113"/>
                  <a:gd name="T2" fmla="*/ 2 w 106"/>
                  <a:gd name="T3" fmla="*/ 21 h 113"/>
                  <a:gd name="T4" fmla="*/ 53 w 106"/>
                  <a:gd name="T5" fmla="*/ 3 h 113"/>
                  <a:gd name="T6" fmla="*/ 102 w 106"/>
                  <a:gd name="T7" fmla="*/ 17 h 113"/>
                  <a:gd name="T8" fmla="*/ 106 w 106"/>
                  <a:gd name="T9" fmla="*/ 50 h 113"/>
                  <a:gd name="T10" fmla="*/ 78 w 106"/>
                  <a:gd name="T11" fmla="*/ 98 h 113"/>
                  <a:gd name="T12" fmla="*/ 38 w 106"/>
                  <a:gd name="T13" fmla="*/ 113 h 113"/>
                  <a:gd name="T14" fmla="*/ 8 w 106"/>
                  <a:gd name="T15" fmla="*/ 103 h 113"/>
                  <a:gd name="T16" fmla="*/ 4 w 106"/>
                  <a:gd name="T17" fmla="*/ 5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13">
                    <a:moveTo>
                      <a:pt x="4" y="54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0" y="7"/>
                      <a:pt x="53" y="3"/>
                    </a:cubicBezTo>
                    <a:cubicBezTo>
                      <a:pt x="105" y="0"/>
                      <a:pt x="102" y="17"/>
                      <a:pt x="102" y="17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8" y="98"/>
                      <a:pt x="39" y="113"/>
                      <a:pt x="38" y="113"/>
                    </a:cubicBezTo>
                    <a:cubicBezTo>
                      <a:pt x="36" y="112"/>
                      <a:pt x="8" y="103"/>
                      <a:pt x="8" y="103"/>
                    </a:cubicBezTo>
                    <a:lnTo>
                      <a:pt x="4" y="54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íśļiḍe">
                <a:extLst>
                  <a:ext uri="{FF2B5EF4-FFF2-40B4-BE49-F238E27FC236}">
                    <a16:creationId xmlns:a16="http://schemas.microsoft.com/office/drawing/2014/main" id="{C724A324-6750-4AE5-8849-779F91E7ACBF}"/>
                  </a:ext>
                </a:extLst>
              </p:cNvPr>
              <p:cNvSpPr/>
              <p:nvPr/>
            </p:nvSpPr>
            <p:spPr bwMode="auto">
              <a:xfrm>
                <a:off x="3879315" y="5525956"/>
                <a:ext cx="274889" cy="420113"/>
              </a:xfrm>
              <a:custGeom>
                <a:avLst/>
                <a:gdLst>
                  <a:gd name="T0" fmla="*/ 102 w 102"/>
                  <a:gd name="T1" fmla="*/ 15 h 156"/>
                  <a:gd name="T2" fmla="*/ 73 w 102"/>
                  <a:gd name="T3" fmla="*/ 156 h 156"/>
                  <a:gd name="T4" fmla="*/ 0 w 102"/>
                  <a:gd name="T5" fmla="*/ 153 h 156"/>
                  <a:gd name="T6" fmla="*/ 25 w 102"/>
                  <a:gd name="T7" fmla="*/ 4 h 156"/>
                  <a:gd name="T8" fmla="*/ 102 w 102"/>
                  <a:gd name="T9" fmla="*/ 1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56">
                    <a:moveTo>
                      <a:pt x="102" y="15"/>
                    </a:moveTo>
                    <a:cubicBezTo>
                      <a:pt x="73" y="156"/>
                      <a:pt x="73" y="156"/>
                      <a:pt x="73" y="15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85" y="0"/>
                      <a:pt x="102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ïṥḷïḓê">
                <a:extLst>
                  <a:ext uri="{FF2B5EF4-FFF2-40B4-BE49-F238E27FC236}">
                    <a16:creationId xmlns:a16="http://schemas.microsoft.com/office/drawing/2014/main" id="{F2490E63-B47A-4AF2-BD51-86950560D005}"/>
                  </a:ext>
                </a:extLst>
              </p:cNvPr>
              <p:cNvSpPr/>
              <p:nvPr/>
            </p:nvSpPr>
            <p:spPr bwMode="auto">
              <a:xfrm>
                <a:off x="4679345" y="5467607"/>
                <a:ext cx="220429" cy="424003"/>
              </a:xfrm>
              <a:custGeom>
                <a:avLst/>
                <a:gdLst>
                  <a:gd name="T0" fmla="*/ 0 w 82"/>
                  <a:gd name="T1" fmla="*/ 6 h 158"/>
                  <a:gd name="T2" fmla="*/ 13 w 82"/>
                  <a:gd name="T3" fmla="*/ 158 h 158"/>
                  <a:gd name="T4" fmla="*/ 43 w 82"/>
                  <a:gd name="T5" fmla="*/ 158 h 158"/>
                  <a:gd name="T6" fmla="*/ 82 w 82"/>
                  <a:gd name="T7" fmla="*/ 154 h 158"/>
                  <a:gd name="T8" fmla="*/ 72 w 82"/>
                  <a:gd name="T9" fmla="*/ 6 h 158"/>
                  <a:gd name="T10" fmla="*/ 37 w 82"/>
                  <a:gd name="T11" fmla="*/ 0 h 158"/>
                  <a:gd name="T12" fmla="*/ 0 w 82"/>
                  <a:gd name="T13" fmla="*/ 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158">
                    <a:moveTo>
                      <a:pt x="0" y="6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3" y="158"/>
                      <a:pt x="36" y="158"/>
                      <a:pt x="43" y="158"/>
                    </a:cubicBezTo>
                    <a:cubicBezTo>
                      <a:pt x="51" y="158"/>
                      <a:pt x="82" y="154"/>
                      <a:pt x="82" y="154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iṡlíďé">
                <a:extLst>
                  <a:ext uri="{FF2B5EF4-FFF2-40B4-BE49-F238E27FC236}">
                    <a16:creationId xmlns:a16="http://schemas.microsoft.com/office/drawing/2014/main" id="{DD089F4E-A6CD-4E6D-BEE3-1F070F509932}"/>
                  </a:ext>
                </a:extLst>
              </p:cNvPr>
              <p:cNvSpPr/>
              <p:nvPr/>
            </p:nvSpPr>
            <p:spPr bwMode="auto">
              <a:xfrm>
                <a:off x="3383997" y="3698985"/>
                <a:ext cx="440859" cy="1343323"/>
              </a:xfrm>
              <a:custGeom>
                <a:avLst/>
                <a:gdLst>
                  <a:gd name="T0" fmla="*/ 154 w 164"/>
                  <a:gd name="T1" fmla="*/ 72 h 499"/>
                  <a:gd name="T2" fmla="*/ 110 w 164"/>
                  <a:gd name="T3" fmla="*/ 315 h 499"/>
                  <a:gd name="T4" fmla="*/ 159 w 164"/>
                  <a:gd name="T5" fmla="*/ 393 h 499"/>
                  <a:gd name="T6" fmla="*/ 114 w 164"/>
                  <a:gd name="T7" fmla="*/ 405 h 499"/>
                  <a:gd name="T8" fmla="*/ 105 w 164"/>
                  <a:gd name="T9" fmla="*/ 383 h 499"/>
                  <a:gd name="T10" fmla="*/ 110 w 164"/>
                  <a:gd name="T11" fmla="*/ 477 h 499"/>
                  <a:gd name="T12" fmla="*/ 93 w 164"/>
                  <a:gd name="T13" fmla="*/ 497 h 499"/>
                  <a:gd name="T14" fmla="*/ 65 w 164"/>
                  <a:gd name="T15" fmla="*/ 480 h 499"/>
                  <a:gd name="T16" fmla="*/ 28 w 164"/>
                  <a:gd name="T17" fmla="*/ 453 h 499"/>
                  <a:gd name="T18" fmla="*/ 5 w 164"/>
                  <a:gd name="T19" fmla="*/ 374 h 499"/>
                  <a:gd name="T20" fmla="*/ 39 w 164"/>
                  <a:gd name="T21" fmla="*/ 302 h 499"/>
                  <a:gd name="T22" fmla="*/ 91 w 164"/>
                  <a:gd name="T23" fmla="*/ 55 h 499"/>
                  <a:gd name="T24" fmla="*/ 128 w 164"/>
                  <a:gd name="T25" fmla="*/ 36 h 499"/>
                  <a:gd name="T26" fmla="*/ 151 w 164"/>
                  <a:gd name="T27" fmla="*/ 49 h 499"/>
                  <a:gd name="T28" fmla="*/ 154 w 164"/>
                  <a:gd name="T29" fmla="*/ 72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499">
                    <a:moveTo>
                      <a:pt x="154" y="72"/>
                    </a:moveTo>
                    <a:cubicBezTo>
                      <a:pt x="154" y="72"/>
                      <a:pt x="116" y="192"/>
                      <a:pt x="110" y="315"/>
                    </a:cubicBezTo>
                    <a:cubicBezTo>
                      <a:pt x="110" y="315"/>
                      <a:pt x="153" y="329"/>
                      <a:pt x="159" y="393"/>
                    </a:cubicBezTo>
                    <a:cubicBezTo>
                      <a:pt x="164" y="458"/>
                      <a:pt x="118" y="440"/>
                      <a:pt x="114" y="405"/>
                    </a:cubicBezTo>
                    <a:cubicBezTo>
                      <a:pt x="111" y="370"/>
                      <a:pt x="105" y="383"/>
                      <a:pt x="105" y="383"/>
                    </a:cubicBezTo>
                    <a:cubicBezTo>
                      <a:pt x="105" y="383"/>
                      <a:pt x="91" y="421"/>
                      <a:pt x="110" y="477"/>
                    </a:cubicBezTo>
                    <a:cubicBezTo>
                      <a:pt x="110" y="477"/>
                      <a:pt x="114" y="495"/>
                      <a:pt x="93" y="497"/>
                    </a:cubicBezTo>
                    <a:cubicBezTo>
                      <a:pt x="71" y="499"/>
                      <a:pt x="65" y="480"/>
                      <a:pt x="65" y="480"/>
                    </a:cubicBezTo>
                    <a:cubicBezTo>
                      <a:pt x="65" y="480"/>
                      <a:pt x="40" y="479"/>
                      <a:pt x="28" y="453"/>
                    </a:cubicBezTo>
                    <a:cubicBezTo>
                      <a:pt x="28" y="453"/>
                      <a:pt x="0" y="440"/>
                      <a:pt x="5" y="374"/>
                    </a:cubicBezTo>
                    <a:cubicBezTo>
                      <a:pt x="8" y="318"/>
                      <a:pt x="39" y="302"/>
                      <a:pt x="39" y="302"/>
                    </a:cubicBezTo>
                    <a:cubicBezTo>
                      <a:pt x="39" y="302"/>
                      <a:pt x="62" y="123"/>
                      <a:pt x="91" y="55"/>
                    </a:cubicBezTo>
                    <a:cubicBezTo>
                      <a:pt x="115" y="0"/>
                      <a:pt x="125" y="36"/>
                      <a:pt x="128" y="36"/>
                    </a:cubicBezTo>
                    <a:cubicBezTo>
                      <a:pt x="130" y="35"/>
                      <a:pt x="151" y="49"/>
                      <a:pt x="151" y="49"/>
                    </a:cubicBezTo>
                    <a:lnTo>
                      <a:pt x="154" y="7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ïšḷiḋê">
                <a:extLst>
                  <a:ext uri="{FF2B5EF4-FFF2-40B4-BE49-F238E27FC236}">
                    <a16:creationId xmlns:a16="http://schemas.microsoft.com/office/drawing/2014/main" id="{6E807EFD-E9DA-4684-A20A-DE33E0F9CCAE}"/>
                  </a:ext>
                </a:extLst>
              </p:cNvPr>
              <p:cNvSpPr/>
              <p:nvPr/>
            </p:nvSpPr>
            <p:spPr bwMode="auto">
              <a:xfrm>
                <a:off x="4805119" y="3781970"/>
                <a:ext cx="361764" cy="1138453"/>
              </a:xfrm>
              <a:custGeom>
                <a:avLst/>
                <a:gdLst>
                  <a:gd name="T0" fmla="*/ 64 w 134"/>
                  <a:gd name="T1" fmla="*/ 0 h 423"/>
                  <a:gd name="T2" fmla="*/ 100 w 134"/>
                  <a:gd name="T3" fmla="*/ 277 h 423"/>
                  <a:gd name="T4" fmla="*/ 130 w 134"/>
                  <a:gd name="T5" fmla="*/ 366 h 423"/>
                  <a:gd name="T6" fmla="*/ 71 w 134"/>
                  <a:gd name="T7" fmla="*/ 378 h 423"/>
                  <a:gd name="T8" fmla="*/ 8 w 134"/>
                  <a:gd name="T9" fmla="*/ 246 h 423"/>
                  <a:gd name="T10" fmla="*/ 16 w 134"/>
                  <a:gd name="T11" fmla="*/ 98 h 423"/>
                  <a:gd name="T12" fmla="*/ 28 w 134"/>
                  <a:gd name="T13" fmla="*/ 22 h 423"/>
                  <a:gd name="T14" fmla="*/ 64 w 134"/>
                  <a:gd name="T1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4" h="423">
                    <a:moveTo>
                      <a:pt x="64" y="0"/>
                    </a:moveTo>
                    <a:cubicBezTo>
                      <a:pt x="64" y="0"/>
                      <a:pt x="82" y="207"/>
                      <a:pt x="100" y="277"/>
                    </a:cubicBezTo>
                    <a:cubicBezTo>
                      <a:pt x="100" y="277"/>
                      <a:pt x="134" y="312"/>
                      <a:pt x="130" y="366"/>
                    </a:cubicBezTo>
                    <a:cubicBezTo>
                      <a:pt x="126" y="419"/>
                      <a:pt x="82" y="423"/>
                      <a:pt x="71" y="378"/>
                    </a:cubicBezTo>
                    <a:cubicBezTo>
                      <a:pt x="60" y="332"/>
                      <a:pt x="0" y="253"/>
                      <a:pt x="8" y="246"/>
                    </a:cubicBezTo>
                    <a:cubicBezTo>
                      <a:pt x="16" y="239"/>
                      <a:pt x="16" y="108"/>
                      <a:pt x="16" y="98"/>
                    </a:cubicBezTo>
                    <a:cubicBezTo>
                      <a:pt x="16" y="89"/>
                      <a:pt x="25" y="24"/>
                      <a:pt x="28" y="22"/>
                    </a:cubicBezTo>
                    <a:cubicBezTo>
                      <a:pt x="31" y="20"/>
                      <a:pt x="64" y="0"/>
                      <a:pt x="64" y="0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îṣļiďe">
                <a:extLst>
                  <a:ext uri="{FF2B5EF4-FFF2-40B4-BE49-F238E27FC236}">
                    <a16:creationId xmlns:a16="http://schemas.microsoft.com/office/drawing/2014/main" id="{7EA1149D-5AB5-4DEA-A55A-8576A0B58CB8}"/>
                  </a:ext>
                </a:extLst>
              </p:cNvPr>
              <p:cNvSpPr/>
              <p:nvPr/>
            </p:nvSpPr>
            <p:spPr bwMode="auto">
              <a:xfrm>
                <a:off x="3760024" y="4466598"/>
                <a:ext cx="1325170" cy="1119004"/>
              </a:xfrm>
              <a:custGeom>
                <a:avLst/>
                <a:gdLst>
                  <a:gd name="T0" fmla="*/ 464 w 492"/>
                  <a:gd name="T1" fmla="*/ 48 h 416"/>
                  <a:gd name="T2" fmla="*/ 492 w 492"/>
                  <a:gd name="T3" fmla="*/ 361 h 416"/>
                  <a:gd name="T4" fmla="*/ 286 w 492"/>
                  <a:gd name="T5" fmla="*/ 366 h 416"/>
                  <a:gd name="T6" fmla="*/ 276 w 492"/>
                  <a:gd name="T7" fmla="*/ 213 h 416"/>
                  <a:gd name="T8" fmla="*/ 240 w 492"/>
                  <a:gd name="T9" fmla="*/ 382 h 416"/>
                  <a:gd name="T10" fmla="*/ 123 w 492"/>
                  <a:gd name="T11" fmla="*/ 407 h 416"/>
                  <a:gd name="T12" fmla="*/ 0 w 492"/>
                  <a:gd name="T13" fmla="*/ 365 h 416"/>
                  <a:gd name="T14" fmla="*/ 52 w 492"/>
                  <a:gd name="T15" fmla="*/ 48 h 416"/>
                  <a:gd name="T16" fmla="*/ 75 w 492"/>
                  <a:gd name="T17" fmla="*/ 3 h 416"/>
                  <a:gd name="T18" fmla="*/ 212 w 492"/>
                  <a:gd name="T19" fmla="*/ 3 h 416"/>
                  <a:gd name="T20" fmla="*/ 346 w 492"/>
                  <a:gd name="T21" fmla="*/ 27 h 416"/>
                  <a:gd name="T22" fmla="*/ 408 w 492"/>
                  <a:gd name="T23" fmla="*/ 38 h 416"/>
                  <a:gd name="T24" fmla="*/ 468 w 492"/>
                  <a:gd name="T25" fmla="*/ 5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2" h="416">
                    <a:moveTo>
                      <a:pt x="464" y="48"/>
                    </a:moveTo>
                    <a:cubicBezTo>
                      <a:pt x="464" y="48"/>
                      <a:pt x="486" y="230"/>
                      <a:pt x="492" y="361"/>
                    </a:cubicBezTo>
                    <a:cubicBezTo>
                      <a:pt x="492" y="361"/>
                      <a:pt x="414" y="405"/>
                      <a:pt x="286" y="366"/>
                    </a:cubicBezTo>
                    <a:cubicBezTo>
                      <a:pt x="276" y="213"/>
                      <a:pt x="276" y="213"/>
                      <a:pt x="276" y="213"/>
                    </a:cubicBezTo>
                    <a:cubicBezTo>
                      <a:pt x="240" y="382"/>
                      <a:pt x="240" y="382"/>
                      <a:pt x="240" y="382"/>
                    </a:cubicBezTo>
                    <a:cubicBezTo>
                      <a:pt x="240" y="382"/>
                      <a:pt x="201" y="416"/>
                      <a:pt x="123" y="407"/>
                    </a:cubicBezTo>
                    <a:cubicBezTo>
                      <a:pt x="89" y="404"/>
                      <a:pt x="27" y="393"/>
                      <a:pt x="0" y="365"/>
                    </a:cubicBezTo>
                    <a:cubicBezTo>
                      <a:pt x="0" y="365"/>
                      <a:pt x="44" y="96"/>
                      <a:pt x="52" y="48"/>
                    </a:cubicBezTo>
                    <a:cubicBezTo>
                      <a:pt x="59" y="0"/>
                      <a:pt x="75" y="3"/>
                      <a:pt x="75" y="3"/>
                    </a:cubicBezTo>
                    <a:cubicBezTo>
                      <a:pt x="75" y="3"/>
                      <a:pt x="200" y="7"/>
                      <a:pt x="212" y="3"/>
                    </a:cubicBezTo>
                    <a:cubicBezTo>
                      <a:pt x="224" y="0"/>
                      <a:pt x="342" y="27"/>
                      <a:pt x="346" y="27"/>
                    </a:cubicBezTo>
                    <a:cubicBezTo>
                      <a:pt x="351" y="27"/>
                      <a:pt x="400" y="40"/>
                      <a:pt x="408" y="38"/>
                    </a:cubicBezTo>
                    <a:cubicBezTo>
                      <a:pt x="416" y="36"/>
                      <a:pt x="468" y="52"/>
                      <a:pt x="468" y="52"/>
                    </a:cubicBezTo>
                  </a:path>
                </a:pathLst>
              </a:custGeom>
              <a:solidFill>
                <a:srgbClr val="FFB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ïṩḻîḓe">
                <a:extLst>
                  <a:ext uri="{FF2B5EF4-FFF2-40B4-BE49-F238E27FC236}">
                    <a16:creationId xmlns:a16="http://schemas.microsoft.com/office/drawing/2014/main" id="{2505729A-19AF-4FE1-B635-7D07D5270FAC}"/>
                  </a:ext>
                </a:extLst>
              </p:cNvPr>
              <p:cNvSpPr/>
              <p:nvPr/>
            </p:nvSpPr>
            <p:spPr bwMode="auto">
              <a:xfrm>
                <a:off x="3424193" y="3007874"/>
                <a:ext cx="1637661" cy="1673967"/>
              </a:xfrm>
              <a:custGeom>
                <a:avLst/>
                <a:gdLst>
                  <a:gd name="T0" fmla="*/ 418 w 608"/>
                  <a:gd name="T1" fmla="*/ 25 h 622"/>
                  <a:gd name="T2" fmla="*/ 511 w 608"/>
                  <a:gd name="T3" fmla="*/ 82 h 622"/>
                  <a:gd name="T4" fmla="*/ 608 w 608"/>
                  <a:gd name="T5" fmla="*/ 278 h 622"/>
                  <a:gd name="T6" fmla="*/ 572 w 608"/>
                  <a:gd name="T7" fmla="*/ 306 h 622"/>
                  <a:gd name="T8" fmla="*/ 599 w 608"/>
                  <a:gd name="T9" fmla="*/ 591 h 622"/>
                  <a:gd name="T10" fmla="*/ 436 w 608"/>
                  <a:gd name="T11" fmla="*/ 620 h 622"/>
                  <a:gd name="T12" fmla="*/ 159 w 608"/>
                  <a:gd name="T13" fmla="*/ 581 h 622"/>
                  <a:gd name="T14" fmla="*/ 206 w 608"/>
                  <a:gd name="T15" fmla="*/ 323 h 622"/>
                  <a:gd name="T16" fmla="*/ 92 w 608"/>
                  <a:gd name="T17" fmla="*/ 318 h 622"/>
                  <a:gd name="T18" fmla="*/ 0 w 608"/>
                  <a:gd name="T19" fmla="*/ 257 h 622"/>
                  <a:gd name="T20" fmla="*/ 162 w 608"/>
                  <a:gd name="T21" fmla="*/ 1 h 622"/>
                  <a:gd name="T22" fmla="*/ 249 w 608"/>
                  <a:gd name="T23" fmla="*/ 0 h 622"/>
                  <a:gd name="T24" fmla="*/ 280 w 608"/>
                  <a:gd name="T25" fmla="*/ 0 h 622"/>
                  <a:gd name="T26" fmla="*/ 418 w 608"/>
                  <a:gd name="T27" fmla="*/ 25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8" h="622">
                    <a:moveTo>
                      <a:pt x="418" y="25"/>
                    </a:moveTo>
                    <a:cubicBezTo>
                      <a:pt x="511" y="82"/>
                      <a:pt x="511" y="82"/>
                      <a:pt x="511" y="82"/>
                    </a:cubicBezTo>
                    <a:cubicBezTo>
                      <a:pt x="511" y="82"/>
                      <a:pt x="574" y="160"/>
                      <a:pt x="608" y="278"/>
                    </a:cubicBezTo>
                    <a:cubicBezTo>
                      <a:pt x="608" y="278"/>
                      <a:pt x="599" y="301"/>
                      <a:pt x="572" y="306"/>
                    </a:cubicBezTo>
                    <a:cubicBezTo>
                      <a:pt x="572" y="306"/>
                      <a:pt x="588" y="444"/>
                      <a:pt x="599" y="591"/>
                    </a:cubicBezTo>
                    <a:cubicBezTo>
                      <a:pt x="599" y="591"/>
                      <a:pt x="559" y="619"/>
                      <a:pt x="436" y="620"/>
                    </a:cubicBezTo>
                    <a:cubicBezTo>
                      <a:pt x="312" y="622"/>
                      <a:pt x="183" y="594"/>
                      <a:pt x="159" y="581"/>
                    </a:cubicBezTo>
                    <a:cubicBezTo>
                      <a:pt x="159" y="581"/>
                      <a:pt x="202" y="337"/>
                      <a:pt x="206" y="323"/>
                    </a:cubicBezTo>
                    <a:cubicBezTo>
                      <a:pt x="206" y="323"/>
                      <a:pt x="152" y="341"/>
                      <a:pt x="92" y="318"/>
                    </a:cubicBezTo>
                    <a:cubicBezTo>
                      <a:pt x="32" y="296"/>
                      <a:pt x="0" y="257"/>
                      <a:pt x="0" y="257"/>
                    </a:cubicBezTo>
                    <a:cubicBezTo>
                      <a:pt x="0" y="257"/>
                      <a:pt x="83" y="40"/>
                      <a:pt x="162" y="1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418" y="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isliḓê">
                <a:extLst>
                  <a:ext uri="{FF2B5EF4-FFF2-40B4-BE49-F238E27FC236}">
                    <a16:creationId xmlns:a16="http://schemas.microsoft.com/office/drawing/2014/main" id="{996B4420-2F61-4903-881F-255BA02795EA}"/>
                  </a:ext>
                </a:extLst>
              </p:cNvPr>
              <p:cNvSpPr/>
              <p:nvPr/>
            </p:nvSpPr>
            <p:spPr bwMode="auto">
              <a:xfrm>
                <a:off x="3951927" y="3007874"/>
                <a:ext cx="252846" cy="1008789"/>
              </a:xfrm>
              <a:custGeom>
                <a:avLst/>
                <a:gdLst>
                  <a:gd name="T0" fmla="*/ 53 w 94"/>
                  <a:gd name="T1" fmla="*/ 0 h 375"/>
                  <a:gd name="T2" fmla="*/ 85 w 94"/>
                  <a:gd name="T3" fmla="*/ 179 h 375"/>
                  <a:gd name="T4" fmla="*/ 0 w 94"/>
                  <a:gd name="T5" fmla="*/ 375 h 375"/>
                  <a:gd name="T6" fmla="*/ 10 w 94"/>
                  <a:gd name="T7" fmla="*/ 323 h 375"/>
                  <a:gd name="T8" fmla="*/ 33 w 94"/>
                  <a:gd name="T9" fmla="*/ 140 h 375"/>
                  <a:gd name="T10" fmla="*/ 7 w 94"/>
                  <a:gd name="T11" fmla="*/ 1 h 375"/>
                  <a:gd name="T12" fmla="*/ 53 w 94"/>
                  <a:gd name="T13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375">
                    <a:moveTo>
                      <a:pt x="53" y="0"/>
                    </a:moveTo>
                    <a:cubicBezTo>
                      <a:pt x="53" y="0"/>
                      <a:pt x="94" y="74"/>
                      <a:pt x="85" y="179"/>
                    </a:cubicBezTo>
                    <a:cubicBezTo>
                      <a:pt x="76" y="284"/>
                      <a:pt x="30" y="354"/>
                      <a:pt x="0" y="375"/>
                    </a:cubicBezTo>
                    <a:cubicBezTo>
                      <a:pt x="10" y="323"/>
                      <a:pt x="10" y="323"/>
                      <a:pt x="10" y="323"/>
                    </a:cubicBezTo>
                    <a:cubicBezTo>
                      <a:pt x="10" y="323"/>
                      <a:pt x="31" y="223"/>
                      <a:pt x="33" y="140"/>
                    </a:cubicBezTo>
                    <a:cubicBezTo>
                      <a:pt x="36" y="58"/>
                      <a:pt x="7" y="1"/>
                      <a:pt x="7" y="1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ïśḷïďè">
                <a:extLst>
                  <a:ext uri="{FF2B5EF4-FFF2-40B4-BE49-F238E27FC236}">
                    <a16:creationId xmlns:a16="http://schemas.microsoft.com/office/drawing/2014/main" id="{A30F1DFE-A13D-431B-8839-3EBAAFDFCB8E}"/>
                  </a:ext>
                </a:extLst>
              </p:cNvPr>
              <p:cNvSpPr/>
              <p:nvPr/>
            </p:nvSpPr>
            <p:spPr bwMode="auto">
              <a:xfrm>
                <a:off x="4674158" y="3153098"/>
                <a:ext cx="303415" cy="809106"/>
              </a:xfrm>
              <a:custGeom>
                <a:avLst/>
                <a:gdLst>
                  <a:gd name="T0" fmla="*/ 0 w 113"/>
                  <a:gd name="T1" fmla="*/ 0 h 301"/>
                  <a:gd name="T2" fmla="*/ 113 w 113"/>
                  <a:gd name="T3" fmla="*/ 301 h 301"/>
                  <a:gd name="T4" fmla="*/ 47 w 113"/>
                  <a:gd name="T5" fmla="*/ 28 h 301"/>
                  <a:gd name="T6" fmla="*/ 0 w 113"/>
                  <a:gd name="T7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" h="301">
                    <a:moveTo>
                      <a:pt x="0" y="0"/>
                    </a:moveTo>
                    <a:cubicBezTo>
                      <a:pt x="0" y="0"/>
                      <a:pt x="93" y="195"/>
                      <a:pt x="113" y="301"/>
                    </a:cubicBezTo>
                    <a:cubicBezTo>
                      <a:pt x="113" y="301"/>
                      <a:pt x="98" y="150"/>
                      <a:pt x="47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îsļiḍé">
                <a:extLst>
                  <a:ext uri="{FF2B5EF4-FFF2-40B4-BE49-F238E27FC236}">
                    <a16:creationId xmlns:a16="http://schemas.microsoft.com/office/drawing/2014/main" id="{36E294B8-1760-4BB0-8648-A7748B643F69}"/>
                  </a:ext>
                </a:extLst>
              </p:cNvPr>
              <p:cNvSpPr/>
              <p:nvPr/>
            </p:nvSpPr>
            <p:spPr bwMode="auto">
              <a:xfrm>
                <a:off x="4509484" y="4910050"/>
                <a:ext cx="162080" cy="175047"/>
              </a:xfrm>
              <a:custGeom>
                <a:avLst/>
                <a:gdLst>
                  <a:gd name="T0" fmla="*/ 0 w 60"/>
                  <a:gd name="T1" fmla="*/ 38 h 65"/>
                  <a:gd name="T2" fmla="*/ 60 w 60"/>
                  <a:gd name="T3" fmla="*/ 0 h 65"/>
                  <a:gd name="T4" fmla="*/ 0 w 60"/>
                  <a:gd name="T5" fmla="*/ 65 h 65"/>
                  <a:gd name="T6" fmla="*/ 0 w 60"/>
                  <a:gd name="T7" fmla="*/ 3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65">
                    <a:moveTo>
                      <a:pt x="0" y="38"/>
                    </a:moveTo>
                    <a:cubicBezTo>
                      <a:pt x="0" y="38"/>
                      <a:pt x="27" y="12"/>
                      <a:pt x="60" y="0"/>
                    </a:cubicBezTo>
                    <a:cubicBezTo>
                      <a:pt x="60" y="0"/>
                      <a:pt x="8" y="38"/>
                      <a:pt x="0" y="65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29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îṡ1îḍé">
                <a:extLst>
                  <a:ext uri="{FF2B5EF4-FFF2-40B4-BE49-F238E27FC236}">
                    <a16:creationId xmlns:a16="http://schemas.microsoft.com/office/drawing/2014/main" id="{60D60633-6F37-4AD1-BAF6-F2CF53DF56BC}"/>
                  </a:ext>
                </a:extLst>
              </p:cNvPr>
              <p:cNvSpPr/>
              <p:nvPr/>
            </p:nvSpPr>
            <p:spPr bwMode="auto">
              <a:xfrm>
                <a:off x="3669259" y="5924026"/>
                <a:ext cx="554964" cy="578303"/>
              </a:xfrm>
              <a:custGeom>
                <a:avLst/>
                <a:gdLst>
                  <a:gd name="T0" fmla="*/ 90 w 206"/>
                  <a:gd name="T1" fmla="*/ 215 h 215"/>
                  <a:gd name="T2" fmla="*/ 206 w 206"/>
                  <a:gd name="T3" fmla="*/ 187 h 215"/>
                  <a:gd name="T4" fmla="*/ 170 w 206"/>
                  <a:gd name="T5" fmla="*/ 60 h 215"/>
                  <a:gd name="T6" fmla="*/ 93 w 206"/>
                  <a:gd name="T7" fmla="*/ 31 h 215"/>
                  <a:gd name="T8" fmla="*/ 62 w 206"/>
                  <a:gd name="T9" fmla="*/ 39 h 215"/>
                  <a:gd name="T10" fmla="*/ 50 w 206"/>
                  <a:gd name="T11" fmla="*/ 46 h 215"/>
                  <a:gd name="T12" fmla="*/ 0 w 206"/>
                  <a:gd name="T13" fmla="*/ 175 h 215"/>
                  <a:gd name="T14" fmla="*/ 90 w 206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215">
                    <a:moveTo>
                      <a:pt x="90" y="215"/>
                    </a:moveTo>
                    <a:cubicBezTo>
                      <a:pt x="147" y="215"/>
                      <a:pt x="180" y="204"/>
                      <a:pt x="206" y="187"/>
                    </a:cubicBezTo>
                    <a:cubicBezTo>
                      <a:pt x="205" y="158"/>
                      <a:pt x="198" y="102"/>
                      <a:pt x="170" y="60"/>
                    </a:cubicBezTo>
                    <a:cubicBezTo>
                      <a:pt x="129" y="0"/>
                      <a:pt x="94" y="29"/>
                      <a:pt x="93" y="31"/>
                    </a:cubicBezTo>
                    <a:cubicBezTo>
                      <a:pt x="91" y="32"/>
                      <a:pt x="62" y="39"/>
                      <a:pt x="62" y="39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0" y="46"/>
                      <a:pt x="18" y="98"/>
                      <a:pt x="0" y="175"/>
                    </a:cubicBezTo>
                    <a:cubicBezTo>
                      <a:pt x="11" y="187"/>
                      <a:pt x="42" y="215"/>
                      <a:pt x="90" y="215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îŝḷïďè">
                <a:extLst>
                  <a:ext uri="{FF2B5EF4-FFF2-40B4-BE49-F238E27FC236}">
                    <a16:creationId xmlns:a16="http://schemas.microsoft.com/office/drawing/2014/main" id="{DAD06979-D043-4BF3-A69B-AD069DC577AA}"/>
                  </a:ext>
                </a:extLst>
              </p:cNvPr>
              <p:cNvSpPr/>
              <p:nvPr/>
            </p:nvSpPr>
            <p:spPr bwMode="auto">
              <a:xfrm>
                <a:off x="3657589" y="6394707"/>
                <a:ext cx="566633" cy="186717"/>
              </a:xfrm>
              <a:custGeom>
                <a:avLst/>
                <a:gdLst>
                  <a:gd name="T0" fmla="*/ 101 w 210"/>
                  <a:gd name="T1" fmla="*/ 69 h 69"/>
                  <a:gd name="T2" fmla="*/ 210 w 210"/>
                  <a:gd name="T3" fmla="*/ 32 h 69"/>
                  <a:gd name="T4" fmla="*/ 210 w 210"/>
                  <a:gd name="T5" fmla="*/ 12 h 69"/>
                  <a:gd name="T6" fmla="*/ 94 w 210"/>
                  <a:gd name="T7" fmla="*/ 40 h 69"/>
                  <a:gd name="T8" fmla="*/ 4 w 210"/>
                  <a:gd name="T9" fmla="*/ 0 h 69"/>
                  <a:gd name="T10" fmla="*/ 0 w 210"/>
                  <a:gd name="T11" fmla="*/ 20 h 69"/>
                  <a:gd name="T12" fmla="*/ 101 w 210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" h="69">
                    <a:moveTo>
                      <a:pt x="101" y="69"/>
                    </a:moveTo>
                    <a:cubicBezTo>
                      <a:pt x="182" y="69"/>
                      <a:pt x="210" y="32"/>
                      <a:pt x="210" y="32"/>
                    </a:cubicBezTo>
                    <a:cubicBezTo>
                      <a:pt x="210" y="32"/>
                      <a:pt x="210" y="24"/>
                      <a:pt x="210" y="12"/>
                    </a:cubicBezTo>
                    <a:cubicBezTo>
                      <a:pt x="184" y="29"/>
                      <a:pt x="151" y="40"/>
                      <a:pt x="94" y="40"/>
                    </a:cubicBezTo>
                    <a:cubicBezTo>
                      <a:pt x="46" y="40"/>
                      <a:pt x="15" y="12"/>
                      <a:pt x="4" y="0"/>
                    </a:cubicBezTo>
                    <a:cubicBezTo>
                      <a:pt x="3" y="7"/>
                      <a:pt x="2" y="13"/>
                      <a:pt x="0" y="20"/>
                    </a:cubicBezTo>
                    <a:cubicBezTo>
                      <a:pt x="0" y="20"/>
                      <a:pt x="17" y="69"/>
                      <a:pt x="101" y="6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ïṡļiḋê">
                <a:extLst>
                  <a:ext uri="{FF2B5EF4-FFF2-40B4-BE49-F238E27FC236}">
                    <a16:creationId xmlns:a16="http://schemas.microsoft.com/office/drawing/2014/main" id="{5AC5EADA-810D-4B55-A2E8-3F47B509A7C4}"/>
                  </a:ext>
                </a:extLst>
              </p:cNvPr>
              <p:cNvSpPr/>
              <p:nvPr/>
            </p:nvSpPr>
            <p:spPr bwMode="auto">
              <a:xfrm>
                <a:off x="3787254" y="6013494"/>
                <a:ext cx="299525" cy="306008"/>
              </a:xfrm>
              <a:custGeom>
                <a:avLst/>
                <a:gdLst>
                  <a:gd name="T0" fmla="*/ 0 w 111"/>
                  <a:gd name="T1" fmla="*/ 103 h 114"/>
                  <a:gd name="T2" fmla="*/ 19 w 111"/>
                  <a:gd name="T3" fmla="*/ 18 h 114"/>
                  <a:gd name="T4" fmla="*/ 76 w 111"/>
                  <a:gd name="T5" fmla="*/ 3 h 114"/>
                  <a:gd name="T6" fmla="*/ 111 w 111"/>
                  <a:gd name="T7" fmla="*/ 17 h 114"/>
                  <a:gd name="T8" fmla="*/ 102 w 111"/>
                  <a:gd name="T9" fmla="*/ 107 h 114"/>
                  <a:gd name="T10" fmla="*/ 16 w 111"/>
                  <a:gd name="T11" fmla="*/ 114 h 114"/>
                  <a:gd name="T12" fmla="*/ 0 w 111"/>
                  <a:gd name="T13" fmla="*/ 10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14">
                    <a:moveTo>
                      <a:pt x="0" y="103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58" y="0"/>
                      <a:pt x="76" y="3"/>
                    </a:cubicBezTo>
                    <a:cubicBezTo>
                      <a:pt x="93" y="5"/>
                      <a:pt x="111" y="17"/>
                      <a:pt x="111" y="17"/>
                    </a:cubicBezTo>
                    <a:cubicBezTo>
                      <a:pt x="102" y="107"/>
                      <a:pt x="102" y="107"/>
                      <a:pt x="102" y="107"/>
                    </a:cubicBezTo>
                    <a:cubicBezTo>
                      <a:pt x="102" y="107"/>
                      <a:pt x="17" y="114"/>
                      <a:pt x="16" y="114"/>
                    </a:cubicBezTo>
                    <a:cubicBezTo>
                      <a:pt x="15" y="114"/>
                      <a:pt x="0" y="103"/>
                      <a:pt x="0" y="10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íš1ïde">
                <a:extLst>
                  <a:ext uri="{FF2B5EF4-FFF2-40B4-BE49-F238E27FC236}">
                    <a16:creationId xmlns:a16="http://schemas.microsoft.com/office/drawing/2014/main" id="{94684623-BE16-41B2-8D48-3EF687BD8A1B}"/>
                  </a:ext>
                </a:extLst>
              </p:cNvPr>
              <p:cNvSpPr/>
              <p:nvPr/>
            </p:nvSpPr>
            <p:spPr bwMode="auto">
              <a:xfrm>
                <a:off x="4180137" y="2843200"/>
                <a:ext cx="396773" cy="304711"/>
              </a:xfrm>
              <a:custGeom>
                <a:avLst/>
                <a:gdLst>
                  <a:gd name="T0" fmla="*/ 0 w 147"/>
                  <a:gd name="T1" fmla="*/ 0 h 113"/>
                  <a:gd name="T2" fmla="*/ 0 w 147"/>
                  <a:gd name="T3" fmla="*/ 61 h 113"/>
                  <a:gd name="T4" fmla="*/ 147 w 147"/>
                  <a:gd name="T5" fmla="*/ 90 h 113"/>
                  <a:gd name="T6" fmla="*/ 147 w 147"/>
                  <a:gd name="T7" fmla="*/ 45 h 113"/>
                  <a:gd name="T8" fmla="*/ 26 w 147"/>
                  <a:gd name="T9" fmla="*/ 0 h 113"/>
                  <a:gd name="T10" fmla="*/ 0 w 147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13">
                    <a:moveTo>
                      <a:pt x="0" y="0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113" y="113"/>
                      <a:pt x="147" y="90"/>
                    </a:cubicBezTo>
                    <a:cubicBezTo>
                      <a:pt x="147" y="45"/>
                      <a:pt x="147" y="45"/>
                      <a:pt x="147" y="45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íṣḷiḍé">
                <a:extLst>
                  <a:ext uri="{FF2B5EF4-FFF2-40B4-BE49-F238E27FC236}">
                    <a16:creationId xmlns:a16="http://schemas.microsoft.com/office/drawing/2014/main" id="{BB7C3AAD-DA67-40A5-9A32-94101C01C2AB}"/>
                  </a:ext>
                </a:extLst>
              </p:cNvPr>
              <p:cNvSpPr/>
              <p:nvPr/>
            </p:nvSpPr>
            <p:spPr bwMode="auto">
              <a:xfrm>
                <a:off x="3817076" y="1669737"/>
                <a:ext cx="1268118" cy="1358883"/>
              </a:xfrm>
              <a:custGeom>
                <a:avLst/>
                <a:gdLst>
                  <a:gd name="T0" fmla="*/ 467 w 471"/>
                  <a:gd name="T1" fmla="*/ 144 h 505"/>
                  <a:gd name="T2" fmla="*/ 320 w 471"/>
                  <a:gd name="T3" fmla="*/ 483 h 505"/>
                  <a:gd name="T4" fmla="*/ 209 w 471"/>
                  <a:gd name="T5" fmla="*/ 483 h 505"/>
                  <a:gd name="T6" fmla="*/ 53 w 471"/>
                  <a:gd name="T7" fmla="*/ 328 h 505"/>
                  <a:gd name="T8" fmla="*/ 29 w 471"/>
                  <a:gd name="T9" fmla="*/ 277 h 505"/>
                  <a:gd name="T10" fmla="*/ 14 w 471"/>
                  <a:gd name="T11" fmla="*/ 168 h 505"/>
                  <a:gd name="T12" fmla="*/ 83 w 471"/>
                  <a:gd name="T13" fmla="*/ 61 h 505"/>
                  <a:gd name="T14" fmla="*/ 135 w 471"/>
                  <a:gd name="T15" fmla="*/ 32 h 505"/>
                  <a:gd name="T16" fmla="*/ 216 w 471"/>
                  <a:gd name="T17" fmla="*/ 4 h 505"/>
                  <a:gd name="T18" fmla="*/ 307 w 471"/>
                  <a:gd name="T19" fmla="*/ 22 h 505"/>
                  <a:gd name="T20" fmla="*/ 432 w 471"/>
                  <a:gd name="T21" fmla="*/ 88 h 505"/>
                  <a:gd name="T22" fmla="*/ 467 w 471"/>
                  <a:gd name="T23" fmla="*/ 14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1" h="505">
                    <a:moveTo>
                      <a:pt x="467" y="144"/>
                    </a:moveTo>
                    <a:cubicBezTo>
                      <a:pt x="467" y="144"/>
                      <a:pt x="471" y="411"/>
                      <a:pt x="320" y="483"/>
                    </a:cubicBezTo>
                    <a:cubicBezTo>
                      <a:pt x="320" y="483"/>
                      <a:pt x="269" y="505"/>
                      <a:pt x="209" y="483"/>
                    </a:cubicBezTo>
                    <a:cubicBezTo>
                      <a:pt x="149" y="461"/>
                      <a:pt x="77" y="405"/>
                      <a:pt x="53" y="328"/>
                    </a:cubicBezTo>
                    <a:cubicBezTo>
                      <a:pt x="29" y="251"/>
                      <a:pt x="29" y="277"/>
                      <a:pt x="29" y="277"/>
                    </a:cubicBezTo>
                    <a:cubicBezTo>
                      <a:pt x="29" y="277"/>
                      <a:pt x="0" y="258"/>
                      <a:pt x="14" y="168"/>
                    </a:cubicBezTo>
                    <a:cubicBezTo>
                      <a:pt x="29" y="79"/>
                      <a:pt x="78" y="65"/>
                      <a:pt x="83" y="61"/>
                    </a:cubicBezTo>
                    <a:cubicBezTo>
                      <a:pt x="87" y="56"/>
                      <a:pt x="127" y="40"/>
                      <a:pt x="135" y="32"/>
                    </a:cubicBezTo>
                    <a:cubicBezTo>
                      <a:pt x="143" y="24"/>
                      <a:pt x="209" y="9"/>
                      <a:pt x="216" y="4"/>
                    </a:cubicBezTo>
                    <a:cubicBezTo>
                      <a:pt x="223" y="0"/>
                      <a:pt x="293" y="21"/>
                      <a:pt x="307" y="22"/>
                    </a:cubicBezTo>
                    <a:cubicBezTo>
                      <a:pt x="322" y="24"/>
                      <a:pt x="418" y="82"/>
                      <a:pt x="432" y="88"/>
                    </a:cubicBezTo>
                    <a:cubicBezTo>
                      <a:pt x="446" y="93"/>
                      <a:pt x="467" y="144"/>
                      <a:pt x="467" y="144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0" name="îṧ1ídè">
                <a:extLst>
                  <a:ext uri="{FF2B5EF4-FFF2-40B4-BE49-F238E27FC236}">
                    <a16:creationId xmlns:a16="http://schemas.microsoft.com/office/drawing/2014/main" id="{3A959610-0022-442A-996B-9EBC995605AD}"/>
                  </a:ext>
                </a:extLst>
              </p:cNvPr>
              <p:cNvSpPr/>
              <p:nvPr/>
            </p:nvSpPr>
            <p:spPr bwMode="auto">
              <a:xfrm>
                <a:off x="4829755" y="2417901"/>
                <a:ext cx="117995" cy="142631"/>
              </a:xfrm>
              <a:custGeom>
                <a:avLst/>
                <a:gdLst>
                  <a:gd name="T0" fmla="*/ 18 w 44"/>
                  <a:gd name="T1" fmla="*/ 0 h 53"/>
                  <a:gd name="T2" fmla="*/ 29 w 44"/>
                  <a:gd name="T3" fmla="*/ 29 h 53"/>
                  <a:gd name="T4" fmla="*/ 0 w 44"/>
                  <a:gd name="T5" fmla="*/ 50 h 53"/>
                  <a:gd name="T6" fmla="*/ 39 w 44"/>
                  <a:gd name="T7" fmla="*/ 31 h 53"/>
                  <a:gd name="T8" fmla="*/ 18 w 44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3">
                    <a:moveTo>
                      <a:pt x="18" y="0"/>
                    </a:moveTo>
                    <a:cubicBezTo>
                      <a:pt x="18" y="0"/>
                      <a:pt x="31" y="10"/>
                      <a:pt x="29" y="29"/>
                    </a:cubicBezTo>
                    <a:cubicBezTo>
                      <a:pt x="27" y="48"/>
                      <a:pt x="0" y="50"/>
                      <a:pt x="0" y="50"/>
                    </a:cubicBezTo>
                    <a:cubicBezTo>
                      <a:pt x="0" y="50"/>
                      <a:pt x="34" y="53"/>
                      <a:pt x="39" y="31"/>
                    </a:cubicBezTo>
                    <a:cubicBezTo>
                      <a:pt x="44" y="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1" name="ïṩļîḑe">
                <a:extLst>
                  <a:ext uri="{FF2B5EF4-FFF2-40B4-BE49-F238E27FC236}">
                    <a16:creationId xmlns:a16="http://schemas.microsoft.com/office/drawing/2014/main" id="{8FF25256-30CD-4D05-BA41-8C271BB9FFD0}"/>
                  </a:ext>
                </a:extLst>
              </p:cNvPr>
              <p:cNvSpPr/>
              <p:nvPr/>
            </p:nvSpPr>
            <p:spPr bwMode="auto">
              <a:xfrm>
                <a:off x="3701675" y="1336500"/>
                <a:ext cx="1550786" cy="1434088"/>
              </a:xfrm>
              <a:custGeom>
                <a:avLst/>
                <a:gdLst>
                  <a:gd name="T0" fmla="*/ 230 w 576"/>
                  <a:gd name="T1" fmla="*/ 162 h 533"/>
                  <a:gd name="T2" fmla="*/ 333 w 576"/>
                  <a:gd name="T3" fmla="*/ 219 h 533"/>
                  <a:gd name="T4" fmla="*/ 535 w 576"/>
                  <a:gd name="T5" fmla="*/ 322 h 533"/>
                  <a:gd name="T6" fmla="*/ 510 w 576"/>
                  <a:gd name="T7" fmla="*/ 168 h 533"/>
                  <a:gd name="T8" fmla="*/ 348 w 576"/>
                  <a:gd name="T9" fmla="*/ 35 h 533"/>
                  <a:gd name="T10" fmla="*/ 191 w 576"/>
                  <a:gd name="T11" fmla="*/ 65 h 533"/>
                  <a:gd name="T12" fmla="*/ 25 w 576"/>
                  <a:gd name="T13" fmla="*/ 322 h 533"/>
                  <a:gd name="T14" fmla="*/ 48 w 576"/>
                  <a:gd name="T15" fmla="*/ 263 h 533"/>
                  <a:gd name="T16" fmla="*/ 129 w 576"/>
                  <a:gd name="T17" fmla="*/ 533 h 533"/>
                  <a:gd name="T18" fmla="*/ 95 w 576"/>
                  <a:gd name="T19" fmla="*/ 402 h 533"/>
                  <a:gd name="T20" fmla="*/ 65 w 576"/>
                  <a:gd name="T21" fmla="*/ 309 h 533"/>
                  <a:gd name="T22" fmla="*/ 138 w 576"/>
                  <a:gd name="T23" fmla="*/ 340 h 533"/>
                  <a:gd name="T24" fmla="*/ 157 w 576"/>
                  <a:gd name="T25" fmla="*/ 342 h 533"/>
                  <a:gd name="T26" fmla="*/ 186 w 576"/>
                  <a:gd name="T27" fmla="*/ 276 h 533"/>
                  <a:gd name="T28" fmla="*/ 230 w 576"/>
                  <a:gd name="T29" fmla="*/ 16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6" h="533">
                    <a:moveTo>
                      <a:pt x="230" y="162"/>
                    </a:moveTo>
                    <a:cubicBezTo>
                      <a:pt x="230" y="162"/>
                      <a:pt x="258" y="206"/>
                      <a:pt x="333" y="219"/>
                    </a:cubicBezTo>
                    <a:cubicBezTo>
                      <a:pt x="409" y="232"/>
                      <a:pt x="522" y="270"/>
                      <a:pt x="535" y="322"/>
                    </a:cubicBezTo>
                    <a:cubicBezTo>
                      <a:pt x="535" y="322"/>
                      <a:pt x="576" y="228"/>
                      <a:pt x="510" y="168"/>
                    </a:cubicBezTo>
                    <a:cubicBezTo>
                      <a:pt x="510" y="168"/>
                      <a:pt x="496" y="79"/>
                      <a:pt x="348" y="35"/>
                    </a:cubicBezTo>
                    <a:cubicBezTo>
                      <a:pt x="229" y="0"/>
                      <a:pt x="191" y="65"/>
                      <a:pt x="191" y="65"/>
                    </a:cubicBezTo>
                    <a:cubicBezTo>
                      <a:pt x="191" y="65"/>
                      <a:pt x="0" y="68"/>
                      <a:pt x="25" y="322"/>
                    </a:cubicBezTo>
                    <a:cubicBezTo>
                      <a:pt x="25" y="322"/>
                      <a:pt x="26" y="281"/>
                      <a:pt x="48" y="263"/>
                    </a:cubicBezTo>
                    <a:cubicBezTo>
                      <a:pt x="48" y="263"/>
                      <a:pt x="5" y="420"/>
                      <a:pt x="129" y="533"/>
                    </a:cubicBezTo>
                    <a:cubicBezTo>
                      <a:pt x="129" y="533"/>
                      <a:pt x="83" y="443"/>
                      <a:pt x="95" y="402"/>
                    </a:cubicBezTo>
                    <a:cubicBezTo>
                      <a:pt x="95" y="402"/>
                      <a:pt x="43" y="377"/>
                      <a:pt x="65" y="309"/>
                    </a:cubicBezTo>
                    <a:cubicBezTo>
                      <a:pt x="88" y="242"/>
                      <a:pt x="144" y="286"/>
                      <a:pt x="138" y="340"/>
                    </a:cubicBezTo>
                    <a:cubicBezTo>
                      <a:pt x="157" y="342"/>
                      <a:pt x="157" y="342"/>
                      <a:pt x="157" y="342"/>
                    </a:cubicBezTo>
                    <a:cubicBezTo>
                      <a:pt x="157" y="342"/>
                      <a:pt x="169" y="300"/>
                      <a:pt x="186" y="276"/>
                    </a:cubicBezTo>
                    <a:cubicBezTo>
                      <a:pt x="204" y="252"/>
                      <a:pt x="235" y="216"/>
                      <a:pt x="230" y="162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2" name="isľíḋé">
                <a:extLst>
                  <a:ext uri="{FF2B5EF4-FFF2-40B4-BE49-F238E27FC236}">
                    <a16:creationId xmlns:a16="http://schemas.microsoft.com/office/drawing/2014/main" id="{7A9BCDB9-95C0-4A89-9E8E-79DE8B02855C}"/>
                  </a:ext>
                </a:extLst>
              </p:cNvPr>
              <p:cNvSpPr/>
              <p:nvPr/>
            </p:nvSpPr>
            <p:spPr bwMode="auto">
              <a:xfrm>
                <a:off x="4479662" y="2152089"/>
                <a:ext cx="92062" cy="13225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3" name="ïṩḻïḓé">
                <a:extLst>
                  <a:ext uri="{FF2B5EF4-FFF2-40B4-BE49-F238E27FC236}">
                    <a16:creationId xmlns:a16="http://schemas.microsoft.com/office/drawing/2014/main" id="{1831AC19-1BDC-4F03-9EF3-DEC62BE6130D}"/>
                  </a:ext>
                </a:extLst>
              </p:cNvPr>
              <p:cNvSpPr/>
              <p:nvPr/>
            </p:nvSpPr>
            <p:spPr bwMode="auto">
              <a:xfrm>
                <a:off x="4862171" y="2262304"/>
                <a:ext cx="77799" cy="117995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4" name="îṧlïḍê">
                <a:extLst>
                  <a:ext uri="{FF2B5EF4-FFF2-40B4-BE49-F238E27FC236}">
                    <a16:creationId xmlns:a16="http://schemas.microsoft.com/office/drawing/2014/main" id="{D6D5D273-842F-4251-986D-5B45E374F710}"/>
                  </a:ext>
                </a:extLst>
              </p:cNvPr>
              <p:cNvSpPr/>
              <p:nvPr/>
            </p:nvSpPr>
            <p:spPr bwMode="auto">
              <a:xfrm>
                <a:off x="4452432" y="1944626"/>
                <a:ext cx="129664" cy="99842"/>
              </a:xfrm>
              <a:custGeom>
                <a:avLst/>
                <a:gdLst>
                  <a:gd name="T0" fmla="*/ 48 w 48"/>
                  <a:gd name="T1" fmla="*/ 18 h 37"/>
                  <a:gd name="T2" fmla="*/ 48 w 48"/>
                  <a:gd name="T3" fmla="*/ 37 h 37"/>
                  <a:gd name="T4" fmla="*/ 0 w 48"/>
                  <a:gd name="T5" fmla="*/ 30 h 37"/>
                  <a:gd name="T6" fmla="*/ 48 w 48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7">
                    <a:moveTo>
                      <a:pt x="48" y="18"/>
                    </a:move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27" y="11"/>
                      <a:pt x="0" y="30"/>
                    </a:cubicBezTo>
                    <a:cubicBezTo>
                      <a:pt x="0" y="30"/>
                      <a:pt x="16" y="0"/>
                      <a:pt x="48" y="18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iṩlïḋe">
                <a:extLst>
                  <a:ext uri="{FF2B5EF4-FFF2-40B4-BE49-F238E27FC236}">
                    <a16:creationId xmlns:a16="http://schemas.microsoft.com/office/drawing/2014/main" id="{E8C2144F-181D-4A0B-9201-21FC9D8D4AF3}"/>
                  </a:ext>
                </a:extLst>
              </p:cNvPr>
              <p:cNvSpPr/>
              <p:nvPr/>
            </p:nvSpPr>
            <p:spPr bwMode="auto">
              <a:xfrm>
                <a:off x="4884214" y="2100223"/>
                <a:ext cx="77799" cy="64832"/>
              </a:xfrm>
              <a:custGeom>
                <a:avLst/>
                <a:gdLst>
                  <a:gd name="T0" fmla="*/ 0 w 29"/>
                  <a:gd name="T1" fmla="*/ 0 h 24"/>
                  <a:gd name="T2" fmla="*/ 0 w 29"/>
                  <a:gd name="T3" fmla="*/ 16 h 24"/>
                  <a:gd name="T4" fmla="*/ 27 w 29"/>
                  <a:gd name="T5" fmla="*/ 24 h 24"/>
                  <a:gd name="T6" fmla="*/ 0 w 29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4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20" y="10"/>
                      <a:pt x="27" y="24"/>
                    </a:cubicBezTo>
                    <a:cubicBezTo>
                      <a:pt x="27" y="24"/>
                      <a:pt x="29" y="0"/>
                      <a:pt x="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íṩliḋê">
                <a:extLst>
                  <a:ext uri="{FF2B5EF4-FFF2-40B4-BE49-F238E27FC236}">
                    <a16:creationId xmlns:a16="http://schemas.microsoft.com/office/drawing/2014/main" id="{0FE952E2-C2B5-4950-B1F4-30EB82CF07B6}"/>
                  </a:ext>
                </a:extLst>
              </p:cNvPr>
              <p:cNvSpPr/>
              <p:nvPr/>
            </p:nvSpPr>
            <p:spPr bwMode="auto">
              <a:xfrm>
                <a:off x="4449839" y="2825047"/>
                <a:ext cx="127071" cy="85578"/>
              </a:xfrm>
              <a:custGeom>
                <a:avLst/>
                <a:gdLst>
                  <a:gd name="T0" fmla="*/ 47 w 47"/>
                  <a:gd name="T1" fmla="*/ 18 h 32"/>
                  <a:gd name="T2" fmla="*/ 0 w 47"/>
                  <a:gd name="T3" fmla="*/ 0 h 32"/>
                  <a:gd name="T4" fmla="*/ 47 w 47"/>
                  <a:gd name="T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2">
                    <a:moveTo>
                      <a:pt x="47" y="18"/>
                    </a:moveTo>
                    <a:cubicBezTo>
                      <a:pt x="47" y="18"/>
                      <a:pt x="16" y="17"/>
                      <a:pt x="0" y="0"/>
                    </a:cubicBezTo>
                    <a:cubicBezTo>
                      <a:pt x="0" y="0"/>
                      <a:pt x="18" y="32"/>
                      <a:pt x="47" y="18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išlïḑe">
                <a:extLst>
                  <a:ext uri="{FF2B5EF4-FFF2-40B4-BE49-F238E27FC236}">
                    <a16:creationId xmlns:a16="http://schemas.microsoft.com/office/drawing/2014/main" id="{82C7D141-D4D1-4C76-9C09-D1EEED6EA4BF}"/>
                  </a:ext>
                </a:extLst>
              </p:cNvPr>
              <p:cNvSpPr/>
              <p:nvPr/>
            </p:nvSpPr>
            <p:spPr bwMode="auto">
              <a:xfrm>
                <a:off x="4407049" y="2530709"/>
                <a:ext cx="344907" cy="189310"/>
              </a:xfrm>
              <a:custGeom>
                <a:avLst/>
                <a:gdLst>
                  <a:gd name="T0" fmla="*/ 2 w 128"/>
                  <a:gd name="T1" fmla="*/ 0 h 70"/>
                  <a:gd name="T2" fmla="*/ 2 w 128"/>
                  <a:gd name="T3" fmla="*/ 30 h 70"/>
                  <a:gd name="T4" fmla="*/ 120 w 128"/>
                  <a:gd name="T5" fmla="*/ 67 h 70"/>
                  <a:gd name="T6" fmla="*/ 128 w 128"/>
                  <a:gd name="T7" fmla="*/ 45 h 70"/>
                  <a:gd name="T8" fmla="*/ 2 w 128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70">
                    <a:moveTo>
                      <a:pt x="2" y="0"/>
                    </a:moveTo>
                    <a:cubicBezTo>
                      <a:pt x="2" y="0"/>
                      <a:pt x="0" y="13"/>
                      <a:pt x="2" y="30"/>
                    </a:cubicBezTo>
                    <a:cubicBezTo>
                      <a:pt x="19" y="42"/>
                      <a:pt x="65" y="70"/>
                      <a:pt x="120" y="67"/>
                    </a:cubicBezTo>
                    <a:cubicBezTo>
                      <a:pt x="126" y="55"/>
                      <a:pt x="128" y="45"/>
                      <a:pt x="128" y="45"/>
                    </a:cubicBezTo>
                    <a:cubicBezTo>
                      <a:pt x="128" y="45"/>
                      <a:pt x="49" y="35"/>
                      <a:pt x="2" y="0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" name="îšľiḋê">
                <a:extLst>
                  <a:ext uri="{FF2B5EF4-FFF2-40B4-BE49-F238E27FC236}">
                    <a16:creationId xmlns:a16="http://schemas.microsoft.com/office/drawing/2014/main" id="{B60A464A-3117-4837-B553-C90B09C3E35D}"/>
                  </a:ext>
                </a:extLst>
              </p:cNvPr>
              <p:cNvSpPr/>
              <p:nvPr/>
            </p:nvSpPr>
            <p:spPr bwMode="auto">
              <a:xfrm>
                <a:off x="4654708" y="2708349"/>
                <a:ext cx="75205" cy="76502"/>
              </a:xfrm>
              <a:custGeom>
                <a:avLst/>
                <a:gdLst>
                  <a:gd name="T0" fmla="*/ 28 w 28"/>
                  <a:gd name="T1" fmla="*/ 1 h 28"/>
                  <a:gd name="T2" fmla="*/ 0 w 28"/>
                  <a:gd name="T3" fmla="*/ 0 h 28"/>
                  <a:gd name="T4" fmla="*/ 7 w 28"/>
                  <a:gd name="T5" fmla="*/ 28 h 28"/>
                  <a:gd name="T6" fmla="*/ 28 w 28"/>
                  <a:gd name="T7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1"/>
                    </a:moveTo>
                    <a:cubicBezTo>
                      <a:pt x="18" y="2"/>
                      <a:pt x="9" y="1"/>
                      <a:pt x="0" y="0"/>
                    </a:cubicBezTo>
                    <a:cubicBezTo>
                      <a:pt x="4" y="7"/>
                      <a:pt x="8" y="17"/>
                      <a:pt x="7" y="28"/>
                    </a:cubicBezTo>
                    <a:cubicBezTo>
                      <a:pt x="17" y="21"/>
                      <a:pt x="24" y="11"/>
                      <a:pt x="28" y="1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" name="ïŝḻîḓe">
                <a:extLst>
                  <a:ext uri="{FF2B5EF4-FFF2-40B4-BE49-F238E27FC236}">
                    <a16:creationId xmlns:a16="http://schemas.microsoft.com/office/drawing/2014/main" id="{74C21FFB-E0D2-4A13-8F79-0922AFFEF9E9}"/>
                  </a:ext>
                </a:extLst>
              </p:cNvPr>
              <p:cNvSpPr/>
              <p:nvPr/>
            </p:nvSpPr>
            <p:spPr bwMode="auto">
              <a:xfrm>
                <a:off x="4412236" y="2612398"/>
                <a:ext cx="264515" cy="193200"/>
              </a:xfrm>
              <a:custGeom>
                <a:avLst/>
                <a:gdLst>
                  <a:gd name="T0" fmla="*/ 90 w 98"/>
                  <a:gd name="T1" fmla="*/ 36 h 72"/>
                  <a:gd name="T2" fmla="*/ 0 w 98"/>
                  <a:gd name="T3" fmla="*/ 0 h 72"/>
                  <a:gd name="T4" fmla="*/ 61 w 98"/>
                  <a:gd name="T5" fmla="*/ 68 h 72"/>
                  <a:gd name="T6" fmla="*/ 97 w 98"/>
                  <a:gd name="T7" fmla="*/ 64 h 72"/>
                  <a:gd name="T8" fmla="*/ 90 w 98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2">
                    <a:moveTo>
                      <a:pt x="90" y="36"/>
                    </a:moveTo>
                    <a:cubicBezTo>
                      <a:pt x="48" y="30"/>
                      <a:pt x="14" y="10"/>
                      <a:pt x="0" y="0"/>
                    </a:cubicBezTo>
                    <a:cubicBezTo>
                      <a:pt x="3" y="24"/>
                      <a:pt x="15" y="57"/>
                      <a:pt x="61" y="68"/>
                    </a:cubicBezTo>
                    <a:cubicBezTo>
                      <a:pt x="76" y="72"/>
                      <a:pt x="88" y="70"/>
                      <a:pt x="97" y="64"/>
                    </a:cubicBezTo>
                    <a:cubicBezTo>
                      <a:pt x="98" y="53"/>
                      <a:pt x="94" y="43"/>
                      <a:pt x="90" y="36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" name="iS1ïḍe">
                <a:extLst>
                  <a:ext uri="{FF2B5EF4-FFF2-40B4-BE49-F238E27FC236}">
                    <a16:creationId xmlns:a16="http://schemas.microsoft.com/office/drawing/2014/main" id="{B8C29401-B984-4E3A-AB4D-52032C62E143}"/>
                  </a:ext>
                </a:extLst>
              </p:cNvPr>
              <p:cNvSpPr/>
              <p:nvPr/>
            </p:nvSpPr>
            <p:spPr bwMode="auto">
              <a:xfrm>
                <a:off x="3804110" y="5808624"/>
                <a:ext cx="322864" cy="295635"/>
              </a:xfrm>
              <a:custGeom>
                <a:avLst/>
                <a:gdLst>
                  <a:gd name="T0" fmla="*/ 120 w 120"/>
                  <a:gd name="T1" fmla="*/ 110 h 110"/>
                  <a:gd name="T2" fmla="*/ 116 w 120"/>
                  <a:gd name="T3" fmla="*/ 55 h 110"/>
                  <a:gd name="T4" fmla="*/ 4 w 120"/>
                  <a:gd name="T5" fmla="*/ 44 h 110"/>
                  <a:gd name="T6" fmla="*/ 0 w 120"/>
                  <a:gd name="T7" fmla="*/ 65 h 110"/>
                  <a:gd name="T8" fmla="*/ 0 w 120"/>
                  <a:gd name="T9" fmla="*/ 110 h 110"/>
                  <a:gd name="T10" fmla="*/ 120 w 120"/>
                  <a:gd name="T1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10">
                    <a:moveTo>
                      <a:pt x="120" y="110"/>
                    </a:moveTo>
                    <a:cubicBezTo>
                      <a:pt x="116" y="55"/>
                      <a:pt x="116" y="55"/>
                      <a:pt x="116" y="55"/>
                    </a:cubicBezTo>
                    <a:cubicBezTo>
                      <a:pt x="116" y="55"/>
                      <a:pt x="60" y="0"/>
                      <a:pt x="4" y="44"/>
                    </a:cubicBezTo>
                    <a:cubicBezTo>
                      <a:pt x="4" y="44"/>
                      <a:pt x="0" y="55"/>
                      <a:pt x="0" y="65"/>
                    </a:cubicBezTo>
                    <a:cubicBezTo>
                      <a:pt x="0" y="75"/>
                      <a:pt x="0" y="110"/>
                      <a:pt x="0" y="110"/>
                    </a:cubicBezTo>
                    <a:cubicBezTo>
                      <a:pt x="0" y="110"/>
                      <a:pt x="52" y="50"/>
                      <a:pt x="120" y="11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" name="ï$ḻidé">
                <a:extLst>
                  <a:ext uri="{FF2B5EF4-FFF2-40B4-BE49-F238E27FC236}">
                    <a16:creationId xmlns:a16="http://schemas.microsoft.com/office/drawing/2014/main" id="{AA1694D3-04DE-4BBA-BA62-ED7A44F53932}"/>
                  </a:ext>
                </a:extLst>
              </p:cNvPr>
              <p:cNvSpPr/>
              <p:nvPr/>
            </p:nvSpPr>
            <p:spPr bwMode="auto">
              <a:xfrm>
                <a:off x="4622292" y="6296163"/>
                <a:ext cx="784470" cy="160784"/>
              </a:xfrm>
              <a:custGeom>
                <a:avLst/>
                <a:gdLst>
                  <a:gd name="T0" fmla="*/ 137 w 291"/>
                  <a:gd name="T1" fmla="*/ 58 h 60"/>
                  <a:gd name="T2" fmla="*/ 291 w 291"/>
                  <a:gd name="T3" fmla="*/ 21 h 60"/>
                  <a:gd name="T4" fmla="*/ 284 w 291"/>
                  <a:gd name="T5" fmla="*/ 0 h 60"/>
                  <a:gd name="T6" fmla="*/ 144 w 291"/>
                  <a:gd name="T7" fmla="*/ 39 h 60"/>
                  <a:gd name="T8" fmla="*/ 0 w 291"/>
                  <a:gd name="T9" fmla="*/ 26 h 60"/>
                  <a:gd name="T10" fmla="*/ 3 w 291"/>
                  <a:gd name="T11" fmla="*/ 43 h 60"/>
                  <a:gd name="T12" fmla="*/ 137 w 291"/>
                  <a:gd name="T13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60">
                    <a:moveTo>
                      <a:pt x="137" y="58"/>
                    </a:moveTo>
                    <a:cubicBezTo>
                      <a:pt x="265" y="55"/>
                      <a:pt x="291" y="21"/>
                      <a:pt x="291" y="21"/>
                    </a:cubicBezTo>
                    <a:cubicBezTo>
                      <a:pt x="289" y="14"/>
                      <a:pt x="286" y="7"/>
                      <a:pt x="284" y="0"/>
                    </a:cubicBezTo>
                    <a:cubicBezTo>
                      <a:pt x="275" y="8"/>
                      <a:pt x="232" y="33"/>
                      <a:pt x="144" y="39"/>
                    </a:cubicBezTo>
                    <a:cubicBezTo>
                      <a:pt x="57" y="45"/>
                      <a:pt x="0" y="26"/>
                      <a:pt x="0" y="26"/>
                    </a:cubicBezTo>
                    <a:cubicBezTo>
                      <a:pt x="1" y="37"/>
                      <a:pt x="3" y="43"/>
                      <a:pt x="3" y="43"/>
                    </a:cubicBezTo>
                    <a:cubicBezTo>
                      <a:pt x="3" y="43"/>
                      <a:pt x="9" y="60"/>
                      <a:pt x="137" y="58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" name="íṣliḑê">
                <a:extLst>
                  <a:ext uri="{FF2B5EF4-FFF2-40B4-BE49-F238E27FC236}">
                    <a16:creationId xmlns:a16="http://schemas.microsoft.com/office/drawing/2014/main" id="{0CE60CF3-5E81-4434-A5B3-04C8AB17941F}"/>
                  </a:ext>
                </a:extLst>
              </p:cNvPr>
              <p:cNvSpPr/>
              <p:nvPr/>
            </p:nvSpPr>
            <p:spPr bwMode="auto">
              <a:xfrm>
                <a:off x="4604139" y="5996638"/>
                <a:ext cx="478462" cy="420113"/>
              </a:xfrm>
              <a:custGeom>
                <a:avLst/>
                <a:gdLst>
                  <a:gd name="T0" fmla="*/ 178 w 178"/>
                  <a:gd name="T1" fmla="*/ 77 h 156"/>
                  <a:gd name="T2" fmla="*/ 98 w 178"/>
                  <a:gd name="T3" fmla="*/ 25 h 156"/>
                  <a:gd name="T4" fmla="*/ 94 w 178"/>
                  <a:gd name="T5" fmla="*/ 35 h 156"/>
                  <a:gd name="T6" fmla="*/ 44 w 178"/>
                  <a:gd name="T7" fmla="*/ 10 h 156"/>
                  <a:gd name="T8" fmla="*/ 32 w 178"/>
                  <a:gd name="T9" fmla="*/ 1 h 156"/>
                  <a:gd name="T10" fmla="*/ 7 w 178"/>
                  <a:gd name="T11" fmla="*/ 137 h 156"/>
                  <a:gd name="T12" fmla="*/ 151 w 178"/>
                  <a:gd name="T13" fmla="*/ 150 h 156"/>
                  <a:gd name="T14" fmla="*/ 159 w 178"/>
                  <a:gd name="T15" fmla="*/ 149 h 156"/>
                  <a:gd name="T16" fmla="*/ 158 w 178"/>
                  <a:gd name="T17" fmla="*/ 147 h 156"/>
                  <a:gd name="T18" fmla="*/ 178 w 178"/>
                  <a:gd name="T19" fmla="*/ 7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156">
                    <a:moveTo>
                      <a:pt x="178" y="77"/>
                    </a:moveTo>
                    <a:cubicBezTo>
                      <a:pt x="152" y="49"/>
                      <a:pt x="115" y="32"/>
                      <a:pt x="98" y="25"/>
                    </a:cubicBezTo>
                    <a:cubicBezTo>
                      <a:pt x="95" y="31"/>
                      <a:pt x="94" y="35"/>
                      <a:pt x="94" y="35"/>
                    </a:cubicBezTo>
                    <a:cubicBezTo>
                      <a:pt x="72" y="41"/>
                      <a:pt x="50" y="21"/>
                      <a:pt x="44" y="10"/>
                    </a:cubicBezTo>
                    <a:cubicBezTo>
                      <a:pt x="38" y="0"/>
                      <a:pt x="32" y="1"/>
                      <a:pt x="32" y="1"/>
                    </a:cubicBezTo>
                    <a:cubicBezTo>
                      <a:pt x="0" y="36"/>
                      <a:pt x="4" y="105"/>
                      <a:pt x="7" y="137"/>
                    </a:cubicBezTo>
                    <a:cubicBezTo>
                      <a:pt x="7" y="137"/>
                      <a:pt x="64" y="156"/>
                      <a:pt x="151" y="150"/>
                    </a:cubicBezTo>
                    <a:cubicBezTo>
                      <a:pt x="154" y="150"/>
                      <a:pt x="157" y="149"/>
                      <a:pt x="159" y="149"/>
                    </a:cubicBezTo>
                    <a:cubicBezTo>
                      <a:pt x="159" y="148"/>
                      <a:pt x="158" y="147"/>
                      <a:pt x="158" y="147"/>
                    </a:cubicBezTo>
                    <a:cubicBezTo>
                      <a:pt x="159" y="117"/>
                      <a:pt x="167" y="94"/>
                      <a:pt x="178" y="77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" name="íṣliḋé">
                <a:extLst>
                  <a:ext uri="{FF2B5EF4-FFF2-40B4-BE49-F238E27FC236}">
                    <a16:creationId xmlns:a16="http://schemas.microsoft.com/office/drawing/2014/main" id="{64C120FF-F0F0-4562-9BB8-6A2D2EDE3BF1}"/>
                  </a:ext>
                </a:extLst>
              </p:cNvPr>
              <p:cNvSpPr/>
              <p:nvPr/>
            </p:nvSpPr>
            <p:spPr bwMode="auto">
              <a:xfrm>
                <a:off x="4867358" y="5988858"/>
                <a:ext cx="334534" cy="215243"/>
              </a:xfrm>
              <a:custGeom>
                <a:avLst/>
                <a:gdLst>
                  <a:gd name="T0" fmla="*/ 80 w 124"/>
                  <a:gd name="T1" fmla="*/ 80 h 80"/>
                  <a:gd name="T2" fmla="*/ 124 w 124"/>
                  <a:gd name="T3" fmla="*/ 39 h 80"/>
                  <a:gd name="T4" fmla="*/ 36 w 124"/>
                  <a:gd name="T5" fmla="*/ 0 h 80"/>
                  <a:gd name="T6" fmla="*/ 0 w 124"/>
                  <a:gd name="T7" fmla="*/ 28 h 80"/>
                  <a:gd name="T8" fmla="*/ 80 w 124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80">
                    <a:moveTo>
                      <a:pt x="80" y="80"/>
                    </a:moveTo>
                    <a:cubicBezTo>
                      <a:pt x="94" y="56"/>
                      <a:pt x="113" y="44"/>
                      <a:pt x="124" y="39"/>
                    </a:cubicBezTo>
                    <a:cubicBezTo>
                      <a:pt x="81" y="10"/>
                      <a:pt x="36" y="0"/>
                      <a:pt x="36" y="0"/>
                    </a:cubicBezTo>
                    <a:cubicBezTo>
                      <a:pt x="16" y="6"/>
                      <a:pt x="5" y="19"/>
                      <a:pt x="0" y="28"/>
                    </a:cubicBezTo>
                    <a:cubicBezTo>
                      <a:pt x="17" y="35"/>
                      <a:pt x="54" y="52"/>
                      <a:pt x="80" y="80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" name="íşlídé">
                <a:extLst>
                  <a:ext uri="{FF2B5EF4-FFF2-40B4-BE49-F238E27FC236}">
                    <a16:creationId xmlns:a16="http://schemas.microsoft.com/office/drawing/2014/main" id="{51811CC9-6ECC-480B-A112-3D612D5769DC}"/>
                  </a:ext>
                </a:extLst>
              </p:cNvPr>
              <p:cNvSpPr/>
              <p:nvPr/>
            </p:nvSpPr>
            <p:spPr bwMode="auto">
              <a:xfrm>
                <a:off x="5029439" y="6126302"/>
                <a:ext cx="357874" cy="272295"/>
              </a:xfrm>
              <a:custGeom>
                <a:avLst/>
                <a:gdLst>
                  <a:gd name="T0" fmla="*/ 81 w 133"/>
                  <a:gd name="T1" fmla="*/ 0 h 101"/>
                  <a:gd name="T2" fmla="*/ 80 w 133"/>
                  <a:gd name="T3" fmla="*/ 12 h 101"/>
                  <a:gd name="T4" fmla="*/ 68 w 133"/>
                  <a:gd name="T5" fmla="*/ 31 h 101"/>
                  <a:gd name="T6" fmla="*/ 27 w 133"/>
                  <a:gd name="T7" fmla="*/ 39 h 101"/>
                  <a:gd name="T8" fmla="*/ 20 w 133"/>
                  <a:gd name="T9" fmla="*/ 29 h 101"/>
                  <a:gd name="T10" fmla="*/ 0 w 133"/>
                  <a:gd name="T11" fmla="*/ 99 h 101"/>
                  <a:gd name="T12" fmla="*/ 1 w 133"/>
                  <a:gd name="T13" fmla="*/ 101 h 101"/>
                  <a:gd name="T14" fmla="*/ 133 w 133"/>
                  <a:gd name="T15" fmla="*/ 63 h 101"/>
                  <a:gd name="T16" fmla="*/ 81 w 133"/>
                  <a:gd name="T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101">
                    <a:moveTo>
                      <a:pt x="81" y="0"/>
                    </a:moveTo>
                    <a:cubicBezTo>
                      <a:pt x="80" y="6"/>
                      <a:pt x="80" y="11"/>
                      <a:pt x="80" y="12"/>
                    </a:cubicBezTo>
                    <a:cubicBezTo>
                      <a:pt x="79" y="14"/>
                      <a:pt x="68" y="31"/>
                      <a:pt x="68" y="31"/>
                    </a:cubicBezTo>
                    <a:cubicBezTo>
                      <a:pt x="68" y="31"/>
                      <a:pt x="59" y="84"/>
                      <a:pt x="27" y="39"/>
                    </a:cubicBezTo>
                    <a:cubicBezTo>
                      <a:pt x="25" y="36"/>
                      <a:pt x="22" y="32"/>
                      <a:pt x="20" y="29"/>
                    </a:cubicBezTo>
                    <a:cubicBezTo>
                      <a:pt x="9" y="46"/>
                      <a:pt x="1" y="69"/>
                      <a:pt x="0" y="99"/>
                    </a:cubicBezTo>
                    <a:cubicBezTo>
                      <a:pt x="0" y="99"/>
                      <a:pt x="1" y="100"/>
                      <a:pt x="1" y="101"/>
                    </a:cubicBezTo>
                    <a:cubicBezTo>
                      <a:pt x="84" y="94"/>
                      <a:pt x="124" y="71"/>
                      <a:pt x="133" y="63"/>
                    </a:cubicBezTo>
                    <a:cubicBezTo>
                      <a:pt x="121" y="37"/>
                      <a:pt x="102" y="16"/>
                      <a:pt x="81" y="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" name="iṧḷide">
                <a:extLst>
                  <a:ext uri="{FF2B5EF4-FFF2-40B4-BE49-F238E27FC236}">
                    <a16:creationId xmlns:a16="http://schemas.microsoft.com/office/drawing/2014/main" id="{50F8EB68-D212-4709-AD8E-13162DAD0CA3}"/>
                  </a:ext>
                </a:extLst>
              </p:cNvPr>
              <p:cNvSpPr/>
              <p:nvPr/>
            </p:nvSpPr>
            <p:spPr bwMode="auto">
              <a:xfrm>
                <a:off x="5082601" y="6093886"/>
                <a:ext cx="164674" cy="258032"/>
              </a:xfrm>
              <a:custGeom>
                <a:avLst/>
                <a:gdLst>
                  <a:gd name="T0" fmla="*/ 0 w 61"/>
                  <a:gd name="T1" fmla="*/ 41 h 96"/>
                  <a:gd name="T2" fmla="*/ 7 w 61"/>
                  <a:gd name="T3" fmla="*/ 51 h 96"/>
                  <a:gd name="T4" fmla="*/ 48 w 61"/>
                  <a:gd name="T5" fmla="*/ 43 h 96"/>
                  <a:gd name="T6" fmla="*/ 60 w 61"/>
                  <a:gd name="T7" fmla="*/ 24 h 96"/>
                  <a:gd name="T8" fmla="*/ 61 w 61"/>
                  <a:gd name="T9" fmla="*/ 12 h 96"/>
                  <a:gd name="T10" fmla="*/ 44 w 61"/>
                  <a:gd name="T11" fmla="*/ 0 h 96"/>
                  <a:gd name="T12" fmla="*/ 0 w 61"/>
                  <a:gd name="T13" fmla="*/ 4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96">
                    <a:moveTo>
                      <a:pt x="0" y="41"/>
                    </a:moveTo>
                    <a:cubicBezTo>
                      <a:pt x="2" y="44"/>
                      <a:pt x="5" y="48"/>
                      <a:pt x="7" y="51"/>
                    </a:cubicBezTo>
                    <a:cubicBezTo>
                      <a:pt x="39" y="96"/>
                      <a:pt x="48" y="43"/>
                      <a:pt x="48" y="43"/>
                    </a:cubicBezTo>
                    <a:cubicBezTo>
                      <a:pt x="48" y="43"/>
                      <a:pt x="59" y="26"/>
                      <a:pt x="60" y="24"/>
                    </a:cubicBezTo>
                    <a:cubicBezTo>
                      <a:pt x="60" y="23"/>
                      <a:pt x="60" y="18"/>
                      <a:pt x="61" y="12"/>
                    </a:cubicBezTo>
                    <a:cubicBezTo>
                      <a:pt x="55" y="7"/>
                      <a:pt x="50" y="3"/>
                      <a:pt x="44" y="0"/>
                    </a:cubicBezTo>
                    <a:cubicBezTo>
                      <a:pt x="33" y="5"/>
                      <a:pt x="14" y="17"/>
                      <a:pt x="0" y="41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" name="ïṡľidè">
                <a:extLst>
                  <a:ext uri="{FF2B5EF4-FFF2-40B4-BE49-F238E27FC236}">
                    <a16:creationId xmlns:a16="http://schemas.microsoft.com/office/drawing/2014/main" id="{E6D34087-870E-42F0-8E95-6E00BC1646BE}"/>
                  </a:ext>
                </a:extLst>
              </p:cNvPr>
              <p:cNvSpPr/>
              <p:nvPr/>
            </p:nvSpPr>
            <p:spPr bwMode="auto">
              <a:xfrm>
                <a:off x="4495221" y="2167649"/>
                <a:ext cx="29823" cy="3760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" name="iṥḷîḓé">
                <a:extLst>
                  <a:ext uri="{FF2B5EF4-FFF2-40B4-BE49-F238E27FC236}">
                    <a16:creationId xmlns:a16="http://schemas.microsoft.com/office/drawing/2014/main" id="{08A3AE9E-D094-43A8-A6CA-EA6896B207BC}"/>
                  </a:ext>
                </a:extLst>
              </p:cNvPr>
              <p:cNvSpPr/>
              <p:nvPr/>
            </p:nvSpPr>
            <p:spPr bwMode="auto">
              <a:xfrm>
                <a:off x="4875138" y="2275270"/>
                <a:ext cx="24636" cy="298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" name="îš1ïḋe">
                <a:extLst>
                  <a:ext uri="{FF2B5EF4-FFF2-40B4-BE49-F238E27FC236}">
                    <a16:creationId xmlns:a16="http://schemas.microsoft.com/office/drawing/2014/main" id="{FC7C9977-4486-44A7-84E7-BDDA4F84E202}"/>
                  </a:ext>
                </a:extLst>
              </p:cNvPr>
              <p:cNvSpPr/>
              <p:nvPr/>
            </p:nvSpPr>
            <p:spPr bwMode="auto">
              <a:xfrm>
                <a:off x="3699082" y="6241704"/>
                <a:ext cx="484945" cy="293041"/>
              </a:xfrm>
              <a:custGeom>
                <a:avLst/>
                <a:gdLst>
                  <a:gd name="T0" fmla="*/ 2 w 180"/>
                  <a:gd name="T1" fmla="*/ 74 h 109"/>
                  <a:gd name="T2" fmla="*/ 82 w 180"/>
                  <a:gd name="T3" fmla="*/ 0 h 109"/>
                  <a:gd name="T4" fmla="*/ 180 w 180"/>
                  <a:gd name="T5" fmla="*/ 84 h 109"/>
                  <a:gd name="T6" fmla="*/ 142 w 180"/>
                  <a:gd name="T7" fmla="*/ 99 h 109"/>
                  <a:gd name="T8" fmla="*/ 71 w 180"/>
                  <a:gd name="T9" fmla="*/ 106 h 109"/>
                  <a:gd name="T10" fmla="*/ 22 w 180"/>
                  <a:gd name="T11" fmla="*/ 94 h 109"/>
                  <a:gd name="T12" fmla="*/ 2 w 180"/>
                  <a:gd name="T13" fmla="*/ 7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09">
                    <a:moveTo>
                      <a:pt x="2" y="74"/>
                    </a:moveTo>
                    <a:cubicBezTo>
                      <a:pt x="2" y="74"/>
                      <a:pt x="0" y="0"/>
                      <a:pt x="82" y="0"/>
                    </a:cubicBezTo>
                    <a:cubicBezTo>
                      <a:pt x="169" y="0"/>
                      <a:pt x="180" y="84"/>
                      <a:pt x="180" y="84"/>
                    </a:cubicBezTo>
                    <a:cubicBezTo>
                      <a:pt x="180" y="84"/>
                      <a:pt x="146" y="98"/>
                      <a:pt x="142" y="99"/>
                    </a:cubicBezTo>
                    <a:cubicBezTo>
                      <a:pt x="137" y="100"/>
                      <a:pt x="79" y="109"/>
                      <a:pt x="71" y="106"/>
                    </a:cubicBezTo>
                    <a:cubicBezTo>
                      <a:pt x="64" y="104"/>
                      <a:pt x="26" y="96"/>
                      <a:pt x="22" y="94"/>
                    </a:cubicBezTo>
                    <a:cubicBezTo>
                      <a:pt x="19" y="92"/>
                      <a:pt x="2" y="74"/>
                      <a:pt x="2" y="74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î$ľïḓè">
              <a:extLst>
                <a:ext uri="{FF2B5EF4-FFF2-40B4-BE49-F238E27FC236}">
                  <a16:creationId xmlns:a16="http://schemas.microsoft.com/office/drawing/2014/main" id="{DE4BF452-82FB-4972-852F-D4492DB60E69}"/>
                </a:ext>
              </a:extLst>
            </p:cNvPr>
            <p:cNvGrpSpPr/>
            <p:nvPr/>
          </p:nvGrpSpPr>
          <p:grpSpPr>
            <a:xfrm>
              <a:off x="9563763" y="2150173"/>
              <a:ext cx="1225881" cy="3340182"/>
              <a:chOff x="5922826" y="1796809"/>
              <a:chExt cx="1756953" cy="4787208"/>
            </a:xfrm>
          </p:grpSpPr>
          <p:sp>
            <p:nvSpPr>
              <p:cNvPr id="24" name="ïṩ1íďè">
                <a:extLst>
                  <a:ext uri="{FF2B5EF4-FFF2-40B4-BE49-F238E27FC236}">
                    <a16:creationId xmlns:a16="http://schemas.microsoft.com/office/drawing/2014/main" id="{C5462D69-87FA-4E9D-B162-70532043267F}"/>
                  </a:ext>
                </a:extLst>
              </p:cNvPr>
              <p:cNvSpPr/>
              <p:nvPr/>
            </p:nvSpPr>
            <p:spPr bwMode="auto">
              <a:xfrm>
                <a:off x="6141959" y="6071843"/>
                <a:ext cx="1475581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ï$ļiḋè">
                <a:extLst>
                  <a:ext uri="{FF2B5EF4-FFF2-40B4-BE49-F238E27FC236}">
                    <a16:creationId xmlns:a16="http://schemas.microsoft.com/office/drawing/2014/main" id="{DCAA2F76-3C06-4F5A-8C28-8ABE2713F4B1}"/>
                  </a:ext>
                </a:extLst>
              </p:cNvPr>
              <p:cNvSpPr/>
              <p:nvPr/>
            </p:nvSpPr>
            <p:spPr bwMode="auto">
              <a:xfrm>
                <a:off x="6174375" y="4530134"/>
                <a:ext cx="443452" cy="815589"/>
              </a:xfrm>
              <a:custGeom>
                <a:avLst/>
                <a:gdLst>
                  <a:gd name="T0" fmla="*/ 123 w 165"/>
                  <a:gd name="T1" fmla="*/ 0 h 303"/>
                  <a:gd name="T2" fmla="*/ 62 w 165"/>
                  <a:gd name="T3" fmla="*/ 60 h 303"/>
                  <a:gd name="T4" fmla="*/ 49 w 165"/>
                  <a:gd name="T5" fmla="*/ 286 h 303"/>
                  <a:gd name="T6" fmla="*/ 139 w 165"/>
                  <a:gd name="T7" fmla="*/ 264 h 303"/>
                  <a:gd name="T8" fmla="*/ 153 w 165"/>
                  <a:gd name="T9" fmla="*/ 173 h 303"/>
                  <a:gd name="T10" fmla="*/ 165 w 165"/>
                  <a:gd name="T11" fmla="*/ 110 h 303"/>
                  <a:gd name="T12" fmla="*/ 123 w 165"/>
                  <a:gd name="T13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303">
                    <a:moveTo>
                      <a:pt x="123" y="0"/>
                    </a:moveTo>
                    <a:cubicBezTo>
                      <a:pt x="123" y="0"/>
                      <a:pt x="88" y="20"/>
                      <a:pt x="62" y="60"/>
                    </a:cubicBezTo>
                    <a:cubicBezTo>
                      <a:pt x="37" y="100"/>
                      <a:pt x="0" y="268"/>
                      <a:pt x="49" y="286"/>
                    </a:cubicBezTo>
                    <a:cubicBezTo>
                      <a:pt x="98" y="303"/>
                      <a:pt x="139" y="264"/>
                      <a:pt x="139" y="264"/>
                    </a:cubicBezTo>
                    <a:cubicBezTo>
                      <a:pt x="153" y="173"/>
                      <a:pt x="153" y="173"/>
                      <a:pt x="153" y="173"/>
                    </a:cubicBezTo>
                    <a:cubicBezTo>
                      <a:pt x="165" y="110"/>
                      <a:pt x="165" y="110"/>
                      <a:pt x="165" y="11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294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î$ļîdê">
                <a:extLst>
                  <a:ext uri="{FF2B5EF4-FFF2-40B4-BE49-F238E27FC236}">
                    <a16:creationId xmlns:a16="http://schemas.microsoft.com/office/drawing/2014/main" id="{682D1A4B-A2B3-4061-A176-1EE74B170CEE}"/>
                  </a:ext>
                </a:extLst>
              </p:cNvPr>
              <p:cNvSpPr/>
              <p:nvPr/>
            </p:nvSpPr>
            <p:spPr bwMode="auto">
              <a:xfrm>
                <a:off x="6470010" y="5658214"/>
                <a:ext cx="189310" cy="363060"/>
              </a:xfrm>
              <a:custGeom>
                <a:avLst/>
                <a:gdLst>
                  <a:gd name="T0" fmla="*/ 70 w 70"/>
                  <a:gd name="T1" fmla="*/ 8 h 135"/>
                  <a:gd name="T2" fmla="*/ 12 w 70"/>
                  <a:gd name="T3" fmla="*/ 0 h 135"/>
                  <a:gd name="T4" fmla="*/ 0 w 70"/>
                  <a:gd name="T5" fmla="*/ 123 h 135"/>
                  <a:gd name="T6" fmla="*/ 53 w 70"/>
                  <a:gd name="T7" fmla="*/ 131 h 135"/>
                  <a:gd name="T8" fmla="*/ 70 w 70"/>
                  <a:gd name="T9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35">
                    <a:moveTo>
                      <a:pt x="70" y="8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3"/>
                      <a:pt x="29" y="135"/>
                      <a:pt x="53" y="131"/>
                    </a:cubicBezTo>
                    <a:lnTo>
                      <a:pt x="70" y="8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ïṣlîḑè">
                <a:extLst>
                  <a:ext uri="{FF2B5EF4-FFF2-40B4-BE49-F238E27FC236}">
                    <a16:creationId xmlns:a16="http://schemas.microsoft.com/office/drawing/2014/main" id="{F156F4F4-BE74-4FDB-AA1F-096ED65BCB14}"/>
                  </a:ext>
                </a:extLst>
              </p:cNvPr>
              <p:cNvSpPr/>
              <p:nvPr/>
            </p:nvSpPr>
            <p:spPr bwMode="auto">
              <a:xfrm>
                <a:off x="7132595" y="5660807"/>
                <a:ext cx="172454" cy="392883"/>
              </a:xfrm>
              <a:custGeom>
                <a:avLst/>
                <a:gdLst>
                  <a:gd name="T0" fmla="*/ 0 w 64"/>
                  <a:gd name="T1" fmla="*/ 15 h 146"/>
                  <a:gd name="T2" fmla="*/ 12 w 64"/>
                  <a:gd name="T3" fmla="*/ 128 h 146"/>
                  <a:gd name="T4" fmla="*/ 64 w 64"/>
                  <a:gd name="T5" fmla="*/ 125 h 146"/>
                  <a:gd name="T6" fmla="*/ 53 w 64"/>
                  <a:gd name="T7" fmla="*/ 8 h 146"/>
                  <a:gd name="T8" fmla="*/ 0 w 64"/>
                  <a:gd name="T9" fmla="*/ 1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46">
                    <a:moveTo>
                      <a:pt x="0" y="15"/>
                    </a:moveTo>
                    <a:cubicBezTo>
                      <a:pt x="12" y="128"/>
                      <a:pt x="12" y="128"/>
                      <a:pt x="12" y="128"/>
                    </a:cubicBezTo>
                    <a:cubicBezTo>
                      <a:pt x="12" y="128"/>
                      <a:pt x="44" y="146"/>
                      <a:pt x="64" y="125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8"/>
                      <a:pt x="13" y="0"/>
                      <a:pt x="0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í$ļîde">
                <a:extLst>
                  <a:ext uri="{FF2B5EF4-FFF2-40B4-BE49-F238E27FC236}">
                    <a16:creationId xmlns:a16="http://schemas.microsoft.com/office/drawing/2014/main" id="{7B9A964E-3C51-4856-AA4A-A2637C3002B6}"/>
                  </a:ext>
                </a:extLst>
              </p:cNvPr>
              <p:cNvSpPr/>
              <p:nvPr/>
            </p:nvSpPr>
            <p:spPr bwMode="auto">
              <a:xfrm>
                <a:off x="6381838" y="4950246"/>
                <a:ext cx="1025645" cy="775393"/>
              </a:xfrm>
              <a:custGeom>
                <a:avLst/>
                <a:gdLst>
                  <a:gd name="T0" fmla="*/ 33 w 381"/>
                  <a:gd name="T1" fmla="*/ 11 h 288"/>
                  <a:gd name="T2" fmla="*/ 0 w 381"/>
                  <a:gd name="T3" fmla="*/ 238 h 288"/>
                  <a:gd name="T4" fmla="*/ 78 w 381"/>
                  <a:gd name="T5" fmla="*/ 276 h 288"/>
                  <a:gd name="T6" fmla="*/ 161 w 381"/>
                  <a:gd name="T7" fmla="*/ 251 h 288"/>
                  <a:gd name="T8" fmla="*/ 182 w 381"/>
                  <a:gd name="T9" fmla="*/ 91 h 288"/>
                  <a:gd name="T10" fmla="*/ 206 w 381"/>
                  <a:gd name="T11" fmla="*/ 249 h 288"/>
                  <a:gd name="T12" fmla="*/ 305 w 381"/>
                  <a:gd name="T13" fmla="*/ 277 h 288"/>
                  <a:gd name="T14" fmla="*/ 369 w 381"/>
                  <a:gd name="T15" fmla="*/ 227 h 288"/>
                  <a:gd name="T16" fmla="*/ 337 w 381"/>
                  <a:gd name="T17" fmla="*/ 26 h 288"/>
                  <a:gd name="T18" fmla="*/ 222 w 381"/>
                  <a:gd name="T19" fmla="*/ 0 h 288"/>
                  <a:gd name="T20" fmla="*/ 149 w 381"/>
                  <a:gd name="T21" fmla="*/ 0 h 288"/>
                  <a:gd name="T22" fmla="*/ 33 w 381"/>
                  <a:gd name="T23" fmla="*/ 1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1" h="288">
                    <a:moveTo>
                      <a:pt x="33" y="11"/>
                    </a:move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8"/>
                      <a:pt x="17" y="268"/>
                      <a:pt x="78" y="276"/>
                    </a:cubicBezTo>
                    <a:cubicBezTo>
                      <a:pt x="139" y="284"/>
                      <a:pt x="161" y="251"/>
                      <a:pt x="161" y="251"/>
                    </a:cubicBezTo>
                    <a:cubicBezTo>
                      <a:pt x="182" y="91"/>
                      <a:pt x="182" y="91"/>
                      <a:pt x="182" y="91"/>
                    </a:cubicBezTo>
                    <a:cubicBezTo>
                      <a:pt x="206" y="249"/>
                      <a:pt x="206" y="249"/>
                      <a:pt x="206" y="249"/>
                    </a:cubicBezTo>
                    <a:cubicBezTo>
                      <a:pt x="206" y="249"/>
                      <a:pt x="231" y="288"/>
                      <a:pt x="305" y="277"/>
                    </a:cubicBezTo>
                    <a:cubicBezTo>
                      <a:pt x="381" y="266"/>
                      <a:pt x="369" y="227"/>
                      <a:pt x="369" y="227"/>
                    </a:cubicBezTo>
                    <a:cubicBezTo>
                      <a:pt x="337" y="26"/>
                      <a:pt x="337" y="26"/>
                      <a:pt x="337" y="26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33" y="11"/>
                    </a:lnTo>
                    <a:close/>
                  </a:path>
                </a:pathLst>
              </a:custGeom>
              <a:solidFill>
                <a:srgbClr val="AC6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îśḻïdé">
                <a:extLst>
                  <a:ext uri="{FF2B5EF4-FFF2-40B4-BE49-F238E27FC236}">
                    <a16:creationId xmlns:a16="http://schemas.microsoft.com/office/drawing/2014/main" id="{1904A621-EA27-43B7-BFAE-9E477DB295F7}"/>
                  </a:ext>
                </a:extLst>
              </p:cNvPr>
              <p:cNvSpPr/>
              <p:nvPr/>
            </p:nvSpPr>
            <p:spPr bwMode="auto">
              <a:xfrm>
                <a:off x="6152332" y="4307111"/>
                <a:ext cx="369544" cy="1156606"/>
              </a:xfrm>
              <a:custGeom>
                <a:avLst/>
                <a:gdLst>
                  <a:gd name="T0" fmla="*/ 66 w 137"/>
                  <a:gd name="T1" fmla="*/ 6 h 430"/>
                  <a:gd name="T2" fmla="*/ 25 w 137"/>
                  <a:gd name="T3" fmla="*/ 268 h 430"/>
                  <a:gd name="T4" fmla="*/ 12 w 137"/>
                  <a:gd name="T5" fmla="*/ 390 h 430"/>
                  <a:gd name="T6" fmla="*/ 38 w 137"/>
                  <a:gd name="T7" fmla="*/ 402 h 430"/>
                  <a:gd name="T8" fmla="*/ 50 w 137"/>
                  <a:gd name="T9" fmla="*/ 410 h 430"/>
                  <a:gd name="T10" fmla="*/ 59 w 137"/>
                  <a:gd name="T11" fmla="*/ 402 h 430"/>
                  <a:gd name="T12" fmla="*/ 73 w 137"/>
                  <a:gd name="T13" fmla="*/ 406 h 430"/>
                  <a:gd name="T14" fmla="*/ 82 w 137"/>
                  <a:gd name="T15" fmla="*/ 394 h 430"/>
                  <a:gd name="T16" fmla="*/ 97 w 137"/>
                  <a:gd name="T17" fmla="*/ 395 h 430"/>
                  <a:gd name="T18" fmla="*/ 97 w 137"/>
                  <a:gd name="T19" fmla="*/ 369 h 430"/>
                  <a:gd name="T20" fmla="*/ 89 w 137"/>
                  <a:gd name="T21" fmla="*/ 343 h 430"/>
                  <a:gd name="T22" fmla="*/ 89 w 137"/>
                  <a:gd name="T23" fmla="*/ 268 h 430"/>
                  <a:gd name="T24" fmla="*/ 77 w 137"/>
                  <a:gd name="T25" fmla="*/ 239 h 430"/>
                  <a:gd name="T26" fmla="*/ 120 w 137"/>
                  <a:gd name="T27" fmla="*/ 30 h 430"/>
                  <a:gd name="T28" fmla="*/ 106 w 137"/>
                  <a:gd name="T29" fmla="*/ 7 h 430"/>
                  <a:gd name="T30" fmla="*/ 85 w 137"/>
                  <a:gd name="T31" fmla="*/ 3 h 430"/>
                  <a:gd name="T32" fmla="*/ 66 w 137"/>
                  <a:gd name="T33" fmla="*/ 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430">
                    <a:moveTo>
                      <a:pt x="66" y="6"/>
                    </a:moveTo>
                    <a:cubicBezTo>
                      <a:pt x="66" y="6"/>
                      <a:pt x="28" y="176"/>
                      <a:pt x="25" y="268"/>
                    </a:cubicBezTo>
                    <a:cubicBezTo>
                      <a:pt x="25" y="268"/>
                      <a:pt x="0" y="351"/>
                      <a:pt x="12" y="390"/>
                    </a:cubicBezTo>
                    <a:cubicBezTo>
                      <a:pt x="23" y="430"/>
                      <a:pt x="38" y="402"/>
                      <a:pt x="38" y="402"/>
                    </a:cubicBezTo>
                    <a:cubicBezTo>
                      <a:pt x="38" y="402"/>
                      <a:pt x="43" y="410"/>
                      <a:pt x="50" y="410"/>
                    </a:cubicBezTo>
                    <a:cubicBezTo>
                      <a:pt x="57" y="409"/>
                      <a:pt x="59" y="402"/>
                      <a:pt x="59" y="402"/>
                    </a:cubicBezTo>
                    <a:cubicBezTo>
                      <a:pt x="59" y="402"/>
                      <a:pt x="64" y="410"/>
                      <a:pt x="73" y="406"/>
                    </a:cubicBezTo>
                    <a:cubicBezTo>
                      <a:pt x="82" y="403"/>
                      <a:pt x="82" y="394"/>
                      <a:pt x="82" y="394"/>
                    </a:cubicBezTo>
                    <a:cubicBezTo>
                      <a:pt x="82" y="394"/>
                      <a:pt x="92" y="398"/>
                      <a:pt x="97" y="395"/>
                    </a:cubicBezTo>
                    <a:cubicBezTo>
                      <a:pt x="102" y="392"/>
                      <a:pt x="101" y="378"/>
                      <a:pt x="97" y="369"/>
                    </a:cubicBezTo>
                    <a:cubicBezTo>
                      <a:pt x="93" y="361"/>
                      <a:pt x="89" y="347"/>
                      <a:pt x="89" y="343"/>
                    </a:cubicBezTo>
                    <a:cubicBezTo>
                      <a:pt x="89" y="339"/>
                      <a:pt x="99" y="286"/>
                      <a:pt x="89" y="268"/>
                    </a:cubicBezTo>
                    <a:cubicBezTo>
                      <a:pt x="80" y="250"/>
                      <a:pt x="76" y="246"/>
                      <a:pt x="77" y="239"/>
                    </a:cubicBezTo>
                    <a:cubicBezTo>
                      <a:pt x="77" y="232"/>
                      <a:pt x="104" y="59"/>
                      <a:pt x="120" y="30"/>
                    </a:cubicBezTo>
                    <a:cubicBezTo>
                      <a:pt x="137" y="0"/>
                      <a:pt x="106" y="7"/>
                      <a:pt x="106" y="7"/>
                    </a:cubicBezTo>
                    <a:cubicBezTo>
                      <a:pt x="85" y="3"/>
                      <a:pt x="85" y="3"/>
                      <a:pt x="85" y="3"/>
                    </a:cubicBez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íṧļíḓé">
                <a:extLst>
                  <a:ext uri="{FF2B5EF4-FFF2-40B4-BE49-F238E27FC236}">
                    <a16:creationId xmlns:a16="http://schemas.microsoft.com/office/drawing/2014/main" id="{F3DA0FC1-2538-4522-AECB-8CE4A549F72C}"/>
                  </a:ext>
                </a:extLst>
              </p:cNvPr>
              <p:cNvSpPr/>
              <p:nvPr/>
            </p:nvSpPr>
            <p:spPr bwMode="auto">
              <a:xfrm>
                <a:off x="7192241" y="4314891"/>
                <a:ext cx="377323" cy="1065841"/>
              </a:xfrm>
              <a:custGeom>
                <a:avLst/>
                <a:gdLst>
                  <a:gd name="T0" fmla="*/ 88 w 140"/>
                  <a:gd name="T1" fmla="*/ 300 h 396"/>
                  <a:gd name="T2" fmla="*/ 132 w 140"/>
                  <a:gd name="T3" fmla="*/ 181 h 396"/>
                  <a:gd name="T4" fmla="*/ 98 w 140"/>
                  <a:gd name="T5" fmla="*/ 14 h 396"/>
                  <a:gd name="T6" fmla="*/ 51 w 140"/>
                  <a:gd name="T7" fmla="*/ 0 h 396"/>
                  <a:gd name="T8" fmla="*/ 46 w 140"/>
                  <a:gd name="T9" fmla="*/ 25 h 396"/>
                  <a:gd name="T10" fmla="*/ 79 w 140"/>
                  <a:gd name="T11" fmla="*/ 164 h 396"/>
                  <a:gd name="T12" fmla="*/ 49 w 140"/>
                  <a:gd name="T13" fmla="*/ 271 h 396"/>
                  <a:gd name="T14" fmla="*/ 38 w 140"/>
                  <a:gd name="T15" fmla="*/ 271 h 396"/>
                  <a:gd name="T16" fmla="*/ 10 w 140"/>
                  <a:gd name="T17" fmla="*/ 312 h 396"/>
                  <a:gd name="T18" fmla="*/ 20 w 140"/>
                  <a:gd name="T19" fmla="*/ 340 h 396"/>
                  <a:gd name="T20" fmla="*/ 28 w 140"/>
                  <a:gd name="T21" fmla="*/ 366 h 396"/>
                  <a:gd name="T22" fmla="*/ 43 w 140"/>
                  <a:gd name="T23" fmla="*/ 386 h 396"/>
                  <a:gd name="T24" fmla="*/ 56 w 140"/>
                  <a:gd name="T25" fmla="*/ 395 h 396"/>
                  <a:gd name="T26" fmla="*/ 76 w 140"/>
                  <a:gd name="T27" fmla="*/ 34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96">
                    <a:moveTo>
                      <a:pt x="88" y="300"/>
                    </a:moveTo>
                    <a:cubicBezTo>
                      <a:pt x="88" y="300"/>
                      <a:pt x="124" y="254"/>
                      <a:pt x="132" y="181"/>
                    </a:cubicBezTo>
                    <a:cubicBezTo>
                      <a:pt x="140" y="109"/>
                      <a:pt x="96" y="15"/>
                      <a:pt x="98" y="14"/>
                    </a:cubicBezTo>
                    <a:cubicBezTo>
                      <a:pt x="99" y="13"/>
                      <a:pt x="51" y="0"/>
                      <a:pt x="51" y="0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25"/>
                      <a:pt x="72" y="103"/>
                      <a:pt x="79" y="164"/>
                    </a:cubicBezTo>
                    <a:cubicBezTo>
                      <a:pt x="85" y="225"/>
                      <a:pt x="49" y="271"/>
                      <a:pt x="49" y="271"/>
                    </a:cubicBezTo>
                    <a:cubicBezTo>
                      <a:pt x="38" y="271"/>
                      <a:pt x="38" y="271"/>
                      <a:pt x="38" y="271"/>
                    </a:cubicBezTo>
                    <a:cubicBezTo>
                      <a:pt x="38" y="271"/>
                      <a:pt x="19" y="282"/>
                      <a:pt x="10" y="312"/>
                    </a:cubicBezTo>
                    <a:cubicBezTo>
                      <a:pt x="0" y="342"/>
                      <a:pt x="11" y="345"/>
                      <a:pt x="20" y="340"/>
                    </a:cubicBezTo>
                    <a:cubicBezTo>
                      <a:pt x="20" y="340"/>
                      <a:pt x="14" y="371"/>
                      <a:pt x="28" y="366"/>
                    </a:cubicBezTo>
                    <a:cubicBezTo>
                      <a:pt x="28" y="366"/>
                      <a:pt x="30" y="386"/>
                      <a:pt x="43" y="386"/>
                    </a:cubicBezTo>
                    <a:cubicBezTo>
                      <a:pt x="43" y="386"/>
                      <a:pt x="47" y="396"/>
                      <a:pt x="56" y="395"/>
                    </a:cubicBezTo>
                    <a:cubicBezTo>
                      <a:pt x="65" y="395"/>
                      <a:pt x="77" y="379"/>
                      <a:pt x="76" y="346"/>
                    </a:cubicBezTo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ïŝļîḍe">
                <a:extLst>
                  <a:ext uri="{FF2B5EF4-FFF2-40B4-BE49-F238E27FC236}">
                    <a16:creationId xmlns:a16="http://schemas.microsoft.com/office/drawing/2014/main" id="{DFC8A75F-D01D-4560-8A8A-B517EF1D697D}"/>
                  </a:ext>
                </a:extLst>
              </p:cNvPr>
              <p:cNvSpPr/>
              <p:nvPr/>
            </p:nvSpPr>
            <p:spPr bwMode="auto">
              <a:xfrm>
                <a:off x="6305336" y="3739181"/>
                <a:ext cx="1226625" cy="1509293"/>
              </a:xfrm>
              <a:custGeom>
                <a:avLst/>
                <a:gdLst>
                  <a:gd name="T0" fmla="*/ 337 w 455"/>
                  <a:gd name="T1" fmla="*/ 199 h 561"/>
                  <a:gd name="T2" fmla="*/ 370 w 455"/>
                  <a:gd name="T3" fmla="*/ 480 h 561"/>
                  <a:gd name="T4" fmla="*/ 48 w 455"/>
                  <a:gd name="T5" fmla="*/ 460 h 561"/>
                  <a:gd name="T6" fmla="*/ 67 w 455"/>
                  <a:gd name="T7" fmla="*/ 241 h 561"/>
                  <a:gd name="T8" fmla="*/ 0 w 455"/>
                  <a:gd name="T9" fmla="*/ 206 h 561"/>
                  <a:gd name="T10" fmla="*/ 51 w 455"/>
                  <a:gd name="T11" fmla="*/ 49 h 561"/>
                  <a:gd name="T12" fmla="*/ 179 w 455"/>
                  <a:gd name="T13" fmla="*/ 0 h 561"/>
                  <a:gd name="T14" fmla="*/ 259 w 455"/>
                  <a:gd name="T15" fmla="*/ 0 h 561"/>
                  <a:gd name="T16" fmla="*/ 370 w 455"/>
                  <a:gd name="T17" fmla="*/ 44 h 561"/>
                  <a:gd name="T18" fmla="*/ 455 w 455"/>
                  <a:gd name="T19" fmla="*/ 191 h 561"/>
                  <a:gd name="T20" fmla="*/ 354 w 455"/>
                  <a:gd name="T21" fmla="*/ 236 h 561"/>
                  <a:gd name="T22" fmla="*/ 337 w 455"/>
                  <a:gd name="T23" fmla="*/ 19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561">
                    <a:moveTo>
                      <a:pt x="337" y="199"/>
                    </a:moveTo>
                    <a:cubicBezTo>
                      <a:pt x="370" y="480"/>
                      <a:pt x="370" y="480"/>
                      <a:pt x="370" y="480"/>
                    </a:cubicBezTo>
                    <a:cubicBezTo>
                      <a:pt x="370" y="480"/>
                      <a:pt x="212" y="561"/>
                      <a:pt x="48" y="460"/>
                    </a:cubicBezTo>
                    <a:cubicBezTo>
                      <a:pt x="48" y="460"/>
                      <a:pt x="66" y="294"/>
                      <a:pt x="67" y="241"/>
                    </a:cubicBezTo>
                    <a:cubicBezTo>
                      <a:pt x="67" y="241"/>
                      <a:pt x="23" y="239"/>
                      <a:pt x="0" y="206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370" y="44"/>
                      <a:pt x="370" y="44"/>
                      <a:pt x="370" y="44"/>
                    </a:cubicBezTo>
                    <a:cubicBezTo>
                      <a:pt x="370" y="44"/>
                      <a:pt x="446" y="176"/>
                      <a:pt x="455" y="191"/>
                    </a:cubicBezTo>
                    <a:cubicBezTo>
                      <a:pt x="455" y="191"/>
                      <a:pt x="443" y="252"/>
                      <a:pt x="354" y="236"/>
                    </a:cubicBezTo>
                    <a:lnTo>
                      <a:pt x="337" y="19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îśḻïḓê">
                <a:extLst>
                  <a:ext uri="{FF2B5EF4-FFF2-40B4-BE49-F238E27FC236}">
                    <a16:creationId xmlns:a16="http://schemas.microsoft.com/office/drawing/2014/main" id="{ABA4ABDA-C227-45D2-9B28-879DA2A74EFC}"/>
                  </a:ext>
                </a:extLst>
              </p:cNvPr>
              <p:cNvSpPr/>
              <p:nvPr/>
            </p:nvSpPr>
            <p:spPr bwMode="auto">
              <a:xfrm>
                <a:off x="6787688" y="3645823"/>
                <a:ext cx="215243" cy="158191"/>
              </a:xfrm>
              <a:custGeom>
                <a:avLst/>
                <a:gdLst>
                  <a:gd name="T0" fmla="*/ 0 w 80"/>
                  <a:gd name="T1" fmla="*/ 0 h 59"/>
                  <a:gd name="T2" fmla="*/ 0 w 80"/>
                  <a:gd name="T3" fmla="*/ 35 h 59"/>
                  <a:gd name="T4" fmla="*/ 80 w 80"/>
                  <a:gd name="T5" fmla="*/ 35 h 59"/>
                  <a:gd name="T6" fmla="*/ 80 w 80"/>
                  <a:gd name="T7" fmla="*/ 0 h 59"/>
                  <a:gd name="T8" fmla="*/ 15 w 80"/>
                  <a:gd name="T9" fmla="*/ 0 h 59"/>
                  <a:gd name="T10" fmla="*/ 0 w 80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59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8" y="59"/>
                      <a:pt x="80" y="3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5" y="0"/>
                      <a:pt x="15" y="0"/>
                      <a:pt x="1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í$ḻïďé">
                <a:extLst>
                  <a:ext uri="{FF2B5EF4-FFF2-40B4-BE49-F238E27FC236}">
                    <a16:creationId xmlns:a16="http://schemas.microsoft.com/office/drawing/2014/main" id="{31C9DA85-6CA3-43C4-908F-DA21C81FDE6A}"/>
                  </a:ext>
                </a:extLst>
              </p:cNvPr>
              <p:cNvSpPr/>
              <p:nvPr/>
            </p:nvSpPr>
            <p:spPr bwMode="auto">
              <a:xfrm>
                <a:off x="7480096" y="2810784"/>
                <a:ext cx="199683" cy="379917"/>
              </a:xfrm>
              <a:custGeom>
                <a:avLst/>
                <a:gdLst>
                  <a:gd name="T0" fmla="*/ 19 w 74"/>
                  <a:gd name="T1" fmla="*/ 71 h 141"/>
                  <a:gd name="T2" fmla="*/ 44 w 74"/>
                  <a:gd name="T3" fmla="*/ 4 h 141"/>
                  <a:gd name="T4" fmla="*/ 0 w 74"/>
                  <a:gd name="T5" fmla="*/ 141 h 141"/>
                  <a:gd name="T6" fmla="*/ 19 w 74"/>
                  <a:gd name="T7" fmla="*/ 7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41">
                    <a:moveTo>
                      <a:pt x="19" y="71"/>
                    </a:moveTo>
                    <a:cubicBezTo>
                      <a:pt x="19" y="71"/>
                      <a:pt x="14" y="7"/>
                      <a:pt x="44" y="4"/>
                    </a:cubicBezTo>
                    <a:cubicBezTo>
                      <a:pt x="74" y="0"/>
                      <a:pt x="66" y="131"/>
                      <a:pt x="0" y="141"/>
                    </a:cubicBezTo>
                    <a:lnTo>
                      <a:pt x="19" y="71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ï$1îḍê">
                <a:extLst>
                  <a:ext uri="{FF2B5EF4-FFF2-40B4-BE49-F238E27FC236}">
                    <a16:creationId xmlns:a16="http://schemas.microsoft.com/office/drawing/2014/main" id="{316057AF-A7F2-4297-8243-A0CE882185E7}"/>
                  </a:ext>
                </a:extLst>
              </p:cNvPr>
              <p:cNvSpPr/>
              <p:nvPr/>
            </p:nvSpPr>
            <p:spPr bwMode="auto">
              <a:xfrm>
                <a:off x="6192528" y="2854870"/>
                <a:ext cx="94655" cy="298228"/>
              </a:xfrm>
              <a:custGeom>
                <a:avLst/>
                <a:gdLst>
                  <a:gd name="T0" fmla="*/ 16 w 35"/>
                  <a:gd name="T1" fmla="*/ 0 h 111"/>
                  <a:gd name="T2" fmla="*/ 2 w 35"/>
                  <a:gd name="T3" fmla="*/ 45 h 111"/>
                  <a:gd name="T4" fmla="*/ 35 w 35"/>
                  <a:gd name="T5" fmla="*/ 111 h 111"/>
                  <a:gd name="T6" fmla="*/ 35 w 35"/>
                  <a:gd name="T7" fmla="*/ 77 h 111"/>
                  <a:gd name="T8" fmla="*/ 31 w 35"/>
                  <a:gd name="T9" fmla="*/ 31 h 111"/>
                  <a:gd name="T10" fmla="*/ 16 w 35"/>
                  <a:gd name="T11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11">
                    <a:moveTo>
                      <a:pt x="16" y="0"/>
                    </a:moveTo>
                    <a:cubicBezTo>
                      <a:pt x="16" y="0"/>
                      <a:pt x="0" y="4"/>
                      <a:pt x="2" y="45"/>
                    </a:cubicBezTo>
                    <a:cubicBezTo>
                      <a:pt x="5" y="86"/>
                      <a:pt x="35" y="111"/>
                      <a:pt x="35" y="111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77"/>
                      <a:pt x="32" y="34"/>
                      <a:pt x="31" y="31"/>
                    </a:cubicBezTo>
                    <a:cubicBezTo>
                      <a:pt x="30" y="28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íŝ1ïḍè">
                <a:extLst>
                  <a:ext uri="{FF2B5EF4-FFF2-40B4-BE49-F238E27FC236}">
                    <a16:creationId xmlns:a16="http://schemas.microsoft.com/office/drawing/2014/main" id="{5A45D58C-20DD-4C90-ABBB-22FE45AF19F9}"/>
                  </a:ext>
                </a:extLst>
              </p:cNvPr>
              <p:cNvSpPr/>
              <p:nvPr/>
            </p:nvSpPr>
            <p:spPr bwMode="auto">
              <a:xfrm>
                <a:off x="6232724" y="2324543"/>
                <a:ext cx="1317390" cy="1349806"/>
              </a:xfrm>
              <a:custGeom>
                <a:avLst/>
                <a:gdLst>
                  <a:gd name="T0" fmla="*/ 0 w 489"/>
                  <a:gd name="T1" fmla="*/ 185 h 502"/>
                  <a:gd name="T2" fmla="*/ 251 w 489"/>
                  <a:gd name="T3" fmla="*/ 502 h 502"/>
                  <a:gd name="T4" fmla="*/ 489 w 489"/>
                  <a:gd name="T5" fmla="*/ 206 h 502"/>
                  <a:gd name="T6" fmla="*/ 457 w 489"/>
                  <a:gd name="T7" fmla="*/ 44 h 502"/>
                  <a:gd name="T8" fmla="*/ 388 w 489"/>
                  <a:gd name="T9" fmla="*/ 2 h 502"/>
                  <a:gd name="T10" fmla="*/ 196 w 489"/>
                  <a:gd name="T11" fmla="*/ 2 h 502"/>
                  <a:gd name="T12" fmla="*/ 82 w 489"/>
                  <a:gd name="T13" fmla="*/ 19 h 502"/>
                  <a:gd name="T14" fmla="*/ 41 w 489"/>
                  <a:gd name="T15" fmla="*/ 31 h 502"/>
                  <a:gd name="T16" fmla="*/ 0 w 489"/>
                  <a:gd name="T17" fmla="*/ 185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9" h="502">
                    <a:moveTo>
                      <a:pt x="0" y="185"/>
                    </a:moveTo>
                    <a:cubicBezTo>
                      <a:pt x="0" y="185"/>
                      <a:pt x="0" y="502"/>
                      <a:pt x="251" y="502"/>
                    </a:cubicBezTo>
                    <a:cubicBezTo>
                      <a:pt x="465" y="502"/>
                      <a:pt x="489" y="206"/>
                      <a:pt x="489" y="206"/>
                    </a:cubicBezTo>
                    <a:cubicBezTo>
                      <a:pt x="489" y="206"/>
                      <a:pt x="457" y="51"/>
                      <a:pt x="457" y="44"/>
                    </a:cubicBezTo>
                    <a:cubicBezTo>
                      <a:pt x="457" y="37"/>
                      <a:pt x="396" y="4"/>
                      <a:pt x="388" y="2"/>
                    </a:cubicBezTo>
                    <a:cubicBezTo>
                      <a:pt x="381" y="0"/>
                      <a:pt x="205" y="3"/>
                      <a:pt x="196" y="2"/>
                    </a:cubicBezTo>
                    <a:cubicBezTo>
                      <a:pt x="188" y="1"/>
                      <a:pt x="96" y="19"/>
                      <a:pt x="82" y="19"/>
                    </a:cubicBezTo>
                    <a:cubicBezTo>
                      <a:pt x="68" y="19"/>
                      <a:pt x="44" y="26"/>
                      <a:pt x="41" y="31"/>
                    </a:cubicBezTo>
                    <a:cubicBezTo>
                      <a:pt x="39" y="36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iṡḻîḓê">
                <a:extLst>
                  <a:ext uri="{FF2B5EF4-FFF2-40B4-BE49-F238E27FC236}">
                    <a16:creationId xmlns:a16="http://schemas.microsoft.com/office/drawing/2014/main" id="{D4708BD5-E5B9-42C1-A6B3-D6D7074F75FA}"/>
                  </a:ext>
                </a:extLst>
              </p:cNvPr>
              <p:cNvSpPr/>
              <p:nvPr/>
            </p:nvSpPr>
            <p:spPr bwMode="auto">
              <a:xfrm>
                <a:off x="5922826" y="1796809"/>
                <a:ext cx="1742689" cy="1213659"/>
              </a:xfrm>
              <a:custGeom>
                <a:avLst/>
                <a:gdLst>
                  <a:gd name="T0" fmla="*/ 597 w 647"/>
                  <a:gd name="T1" fmla="*/ 448 h 451"/>
                  <a:gd name="T2" fmla="*/ 574 w 647"/>
                  <a:gd name="T3" fmla="*/ 448 h 451"/>
                  <a:gd name="T4" fmla="*/ 549 w 647"/>
                  <a:gd name="T5" fmla="*/ 359 h 451"/>
                  <a:gd name="T6" fmla="*/ 554 w 647"/>
                  <a:gd name="T7" fmla="*/ 345 h 451"/>
                  <a:gd name="T8" fmla="*/ 510 w 647"/>
                  <a:gd name="T9" fmla="*/ 249 h 451"/>
                  <a:gd name="T10" fmla="*/ 356 w 647"/>
                  <a:gd name="T11" fmla="*/ 277 h 451"/>
                  <a:gd name="T12" fmla="*/ 186 w 647"/>
                  <a:gd name="T13" fmla="*/ 252 h 451"/>
                  <a:gd name="T14" fmla="*/ 143 w 647"/>
                  <a:gd name="T15" fmla="*/ 325 h 451"/>
                  <a:gd name="T16" fmla="*/ 143 w 647"/>
                  <a:gd name="T17" fmla="*/ 360 h 451"/>
                  <a:gd name="T18" fmla="*/ 118 w 647"/>
                  <a:gd name="T19" fmla="*/ 413 h 451"/>
                  <a:gd name="T20" fmla="*/ 115 w 647"/>
                  <a:gd name="T21" fmla="*/ 271 h 451"/>
                  <a:gd name="T22" fmla="*/ 97 w 647"/>
                  <a:gd name="T23" fmla="*/ 256 h 451"/>
                  <a:gd name="T24" fmla="*/ 115 w 647"/>
                  <a:gd name="T25" fmla="*/ 253 h 451"/>
                  <a:gd name="T26" fmla="*/ 47 w 647"/>
                  <a:gd name="T27" fmla="*/ 197 h 451"/>
                  <a:gd name="T28" fmla="*/ 102 w 647"/>
                  <a:gd name="T29" fmla="*/ 188 h 451"/>
                  <a:gd name="T30" fmla="*/ 36 w 647"/>
                  <a:gd name="T31" fmla="*/ 138 h 451"/>
                  <a:gd name="T32" fmla="*/ 0 w 647"/>
                  <a:gd name="T33" fmla="*/ 98 h 451"/>
                  <a:gd name="T34" fmla="*/ 185 w 647"/>
                  <a:gd name="T35" fmla="*/ 80 h 451"/>
                  <a:gd name="T36" fmla="*/ 135 w 647"/>
                  <a:gd name="T37" fmla="*/ 19 h 451"/>
                  <a:gd name="T38" fmla="*/ 338 w 647"/>
                  <a:gd name="T39" fmla="*/ 63 h 451"/>
                  <a:gd name="T40" fmla="*/ 288 w 647"/>
                  <a:gd name="T41" fmla="*/ 0 h 451"/>
                  <a:gd name="T42" fmla="*/ 521 w 647"/>
                  <a:gd name="T43" fmla="*/ 129 h 451"/>
                  <a:gd name="T44" fmla="*/ 498 w 647"/>
                  <a:gd name="T45" fmla="*/ 55 h 451"/>
                  <a:gd name="T46" fmla="*/ 597 w 647"/>
                  <a:gd name="T47" fmla="*/ 213 h 451"/>
                  <a:gd name="T48" fmla="*/ 597 w 647"/>
                  <a:gd name="T49" fmla="*/ 448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47" h="451">
                    <a:moveTo>
                      <a:pt x="597" y="448"/>
                    </a:moveTo>
                    <a:cubicBezTo>
                      <a:pt x="597" y="448"/>
                      <a:pt x="585" y="451"/>
                      <a:pt x="574" y="448"/>
                    </a:cubicBezTo>
                    <a:cubicBezTo>
                      <a:pt x="549" y="359"/>
                      <a:pt x="549" y="359"/>
                      <a:pt x="549" y="359"/>
                    </a:cubicBezTo>
                    <a:cubicBezTo>
                      <a:pt x="554" y="345"/>
                      <a:pt x="554" y="345"/>
                      <a:pt x="554" y="345"/>
                    </a:cubicBezTo>
                    <a:cubicBezTo>
                      <a:pt x="554" y="345"/>
                      <a:pt x="540" y="271"/>
                      <a:pt x="510" y="249"/>
                    </a:cubicBezTo>
                    <a:cubicBezTo>
                      <a:pt x="510" y="249"/>
                      <a:pt x="444" y="280"/>
                      <a:pt x="356" y="277"/>
                    </a:cubicBezTo>
                    <a:cubicBezTo>
                      <a:pt x="268" y="275"/>
                      <a:pt x="186" y="252"/>
                      <a:pt x="186" y="252"/>
                    </a:cubicBezTo>
                    <a:cubicBezTo>
                      <a:pt x="186" y="252"/>
                      <a:pt x="164" y="261"/>
                      <a:pt x="143" y="325"/>
                    </a:cubicBezTo>
                    <a:cubicBezTo>
                      <a:pt x="143" y="360"/>
                      <a:pt x="143" y="360"/>
                      <a:pt x="143" y="360"/>
                    </a:cubicBezTo>
                    <a:cubicBezTo>
                      <a:pt x="143" y="360"/>
                      <a:pt x="121" y="397"/>
                      <a:pt x="118" y="413"/>
                    </a:cubicBezTo>
                    <a:cubicBezTo>
                      <a:pt x="118" y="413"/>
                      <a:pt x="98" y="369"/>
                      <a:pt x="115" y="271"/>
                    </a:cubicBezTo>
                    <a:cubicBezTo>
                      <a:pt x="97" y="256"/>
                      <a:pt x="97" y="256"/>
                      <a:pt x="97" y="256"/>
                    </a:cubicBezTo>
                    <a:cubicBezTo>
                      <a:pt x="115" y="253"/>
                      <a:pt x="115" y="253"/>
                      <a:pt x="115" y="253"/>
                    </a:cubicBezTo>
                    <a:cubicBezTo>
                      <a:pt x="47" y="197"/>
                      <a:pt x="47" y="197"/>
                      <a:pt x="47" y="197"/>
                    </a:cubicBezTo>
                    <a:cubicBezTo>
                      <a:pt x="102" y="188"/>
                      <a:pt x="102" y="188"/>
                      <a:pt x="102" y="188"/>
                    </a:cubicBezTo>
                    <a:cubicBezTo>
                      <a:pt x="102" y="188"/>
                      <a:pt x="50" y="158"/>
                      <a:pt x="36" y="138"/>
                    </a:cubicBezTo>
                    <a:cubicBezTo>
                      <a:pt x="21" y="118"/>
                      <a:pt x="0" y="98"/>
                      <a:pt x="0" y="98"/>
                    </a:cubicBezTo>
                    <a:cubicBezTo>
                      <a:pt x="0" y="98"/>
                      <a:pt x="172" y="84"/>
                      <a:pt x="185" y="80"/>
                    </a:cubicBezTo>
                    <a:cubicBezTo>
                      <a:pt x="185" y="80"/>
                      <a:pt x="152" y="47"/>
                      <a:pt x="135" y="19"/>
                    </a:cubicBezTo>
                    <a:cubicBezTo>
                      <a:pt x="135" y="19"/>
                      <a:pt x="310" y="54"/>
                      <a:pt x="338" y="63"/>
                    </a:cubicBezTo>
                    <a:cubicBezTo>
                      <a:pt x="338" y="63"/>
                      <a:pt x="302" y="9"/>
                      <a:pt x="288" y="0"/>
                    </a:cubicBezTo>
                    <a:cubicBezTo>
                      <a:pt x="288" y="0"/>
                      <a:pt x="431" y="55"/>
                      <a:pt x="521" y="129"/>
                    </a:cubicBezTo>
                    <a:cubicBezTo>
                      <a:pt x="521" y="129"/>
                      <a:pt x="504" y="72"/>
                      <a:pt x="498" y="55"/>
                    </a:cubicBezTo>
                    <a:cubicBezTo>
                      <a:pt x="498" y="55"/>
                      <a:pt x="582" y="171"/>
                      <a:pt x="597" y="213"/>
                    </a:cubicBezTo>
                    <a:cubicBezTo>
                      <a:pt x="597" y="213"/>
                      <a:pt x="647" y="349"/>
                      <a:pt x="597" y="448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îŝḷîḋê">
                <a:extLst>
                  <a:ext uri="{FF2B5EF4-FFF2-40B4-BE49-F238E27FC236}">
                    <a16:creationId xmlns:a16="http://schemas.microsoft.com/office/drawing/2014/main" id="{CA5BCD57-0285-4C9F-A027-B9F247BB4F2A}"/>
                  </a:ext>
                </a:extLst>
              </p:cNvPr>
              <p:cNvSpPr/>
              <p:nvPr/>
            </p:nvSpPr>
            <p:spPr bwMode="auto">
              <a:xfrm>
                <a:off x="6534842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iṣļiḑê">
                <a:extLst>
                  <a:ext uri="{FF2B5EF4-FFF2-40B4-BE49-F238E27FC236}">
                    <a16:creationId xmlns:a16="http://schemas.microsoft.com/office/drawing/2014/main" id="{3F93BC30-53F9-4F70-9C34-24D9C1FF85E0}"/>
                  </a:ext>
                </a:extLst>
              </p:cNvPr>
              <p:cNvSpPr/>
              <p:nvPr/>
            </p:nvSpPr>
            <p:spPr bwMode="auto">
              <a:xfrm>
                <a:off x="7075543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ïṩḻïḑé">
                <a:extLst>
                  <a:ext uri="{FF2B5EF4-FFF2-40B4-BE49-F238E27FC236}">
                    <a16:creationId xmlns:a16="http://schemas.microsoft.com/office/drawing/2014/main" id="{EE9648B0-ABAA-4E1F-A104-10C2FF8CA9EF}"/>
                  </a:ext>
                </a:extLst>
              </p:cNvPr>
              <p:cNvSpPr/>
              <p:nvPr/>
            </p:nvSpPr>
            <p:spPr bwMode="auto">
              <a:xfrm>
                <a:off x="6497239" y="2712239"/>
                <a:ext cx="120588" cy="82985"/>
              </a:xfrm>
              <a:custGeom>
                <a:avLst/>
                <a:gdLst>
                  <a:gd name="T0" fmla="*/ 45 w 45"/>
                  <a:gd name="T1" fmla="*/ 22 h 31"/>
                  <a:gd name="T2" fmla="*/ 23 w 45"/>
                  <a:gd name="T3" fmla="*/ 15 h 31"/>
                  <a:gd name="T4" fmla="*/ 0 w 45"/>
                  <a:gd name="T5" fmla="*/ 31 h 31"/>
                  <a:gd name="T6" fmla="*/ 25 w 45"/>
                  <a:gd name="T7" fmla="*/ 1 h 31"/>
                  <a:gd name="T8" fmla="*/ 45 w 45"/>
                  <a:gd name="T9" fmla="*/ 5 h 31"/>
                  <a:gd name="T10" fmla="*/ 45 w 45"/>
                  <a:gd name="T1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1">
                    <a:moveTo>
                      <a:pt x="45" y="22"/>
                    </a:moveTo>
                    <a:cubicBezTo>
                      <a:pt x="45" y="22"/>
                      <a:pt x="35" y="12"/>
                      <a:pt x="23" y="15"/>
                    </a:cubicBezTo>
                    <a:cubicBezTo>
                      <a:pt x="10" y="17"/>
                      <a:pt x="0" y="31"/>
                      <a:pt x="0" y="31"/>
                    </a:cubicBezTo>
                    <a:cubicBezTo>
                      <a:pt x="0" y="31"/>
                      <a:pt x="2" y="4"/>
                      <a:pt x="25" y="1"/>
                    </a:cubicBezTo>
                    <a:cubicBezTo>
                      <a:pt x="25" y="1"/>
                      <a:pt x="34" y="0"/>
                      <a:pt x="45" y="5"/>
                    </a:cubicBezTo>
                    <a:lnTo>
                      <a:pt x="45" y="22"/>
                    </a:ln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íṡlîḍé">
                <a:extLst>
                  <a:ext uri="{FF2B5EF4-FFF2-40B4-BE49-F238E27FC236}">
                    <a16:creationId xmlns:a16="http://schemas.microsoft.com/office/drawing/2014/main" id="{F15565DF-5BAD-4CE5-8748-770C4B06E7DA}"/>
                  </a:ext>
                </a:extLst>
              </p:cNvPr>
              <p:cNvSpPr/>
              <p:nvPr/>
            </p:nvSpPr>
            <p:spPr bwMode="auto">
              <a:xfrm>
                <a:off x="7062576" y="2665560"/>
                <a:ext cx="150411" cy="119291"/>
              </a:xfrm>
              <a:custGeom>
                <a:avLst/>
                <a:gdLst>
                  <a:gd name="T0" fmla="*/ 0 w 56"/>
                  <a:gd name="T1" fmla="*/ 14 h 44"/>
                  <a:gd name="T2" fmla="*/ 0 w 56"/>
                  <a:gd name="T3" fmla="*/ 35 h 44"/>
                  <a:gd name="T4" fmla="*/ 56 w 56"/>
                  <a:gd name="T5" fmla="*/ 44 h 44"/>
                  <a:gd name="T6" fmla="*/ 0 w 56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4">
                    <a:moveTo>
                      <a:pt x="0" y="14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0" y="13"/>
                      <a:pt x="56" y="44"/>
                    </a:cubicBezTo>
                    <a:cubicBezTo>
                      <a:pt x="56" y="44"/>
                      <a:pt x="52" y="0"/>
                      <a:pt x="0" y="1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ïŝḻîḓè">
                <a:extLst>
                  <a:ext uri="{FF2B5EF4-FFF2-40B4-BE49-F238E27FC236}">
                    <a16:creationId xmlns:a16="http://schemas.microsoft.com/office/drawing/2014/main" id="{282BBFB6-4804-4D51-B51B-658CA7EB38EE}"/>
                  </a:ext>
                </a:extLst>
              </p:cNvPr>
              <p:cNvSpPr/>
              <p:nvPr/>
            </p:nvSpPr>
            <p:spPr bwMode="auto">
              <a:xfrm>
                <a:off x="6672286" y="3120682"/>
                <a:ext cx="115401" cy="142631"/>
              </a:xfrm>
              <a:custGeom>
                <a:avLst/>
                <a:gdLst>
                  <a:gd name="T0" fmla="*/ 32 w 43"/>
                  <a:gd name="T1" fmla="*/ 0 h 53"/>
                  <a:gd name="T2" fmla="*/ 43 w 43"/>
                  <a:gd name="T3" fmla="*/ 51 h 53"/>
                  <a:gd name="T4" fmla="*/ 5 w 43"/>
                  <a:gd name="T5" fmla="*/ 28 h 53"/>
                  <a:gd name="T6" fmla="*/ 32 w 43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53">
                    <a:moveTo>
                      <a:pt x="32" y="0"/>
                    </a:moveTo>
                    <a:cubicBezTo>
                      <a:pt x="32" y="0"/>
                      <a:pt x="10" y="28"/>
                      <a:pt x="43" y="51"/>
                    </a:cubicBezTo>
                    <a:cubicBezTo>
                      <a:pt x="43" y="51"/>
                      <a:pt x="9" y="53"/>
                      <a:pt x="5" y="28"/>
                    </a:cubicBezTo>
                    <a:cubicBezTo>
                      <a:pt x="0" y="1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ïṣľïḋe">
                <a:extLst>
                  <a:ext uri="{FF2B5EF4-FFF2-40B4-BE49-F238E27FC236}">
                    <a16:creationId xmlns:a16="http://schemas.microsoft.com/office/drawing/2014/main" id="{008685B3-812D-4DC1-9434-E488F8953DC0}"/>
                  </a:ext>
                </a:extLst>
              </p:cNvPr>
              <p:cNvSpPr/>
              <p:nvPr/>
            </p:nvSpPr>
            <p:spPr bwMode="auto">
              <a:xfrm>
                <a:off x="6664506" y="3276279"/>
                <a:ext cx="462902" cy="162080"/>
              </a:xfrm>
              <a:custGeom>
                <a:avLst/>
                <a:gdLst>
                  <a:gd name="T0" fmla="*/ 0 w 172"/>
                  <a:gd name="T1" fmla="*/ 21 h 60"/>
                  <a:gd name="T2" fmla="*/ 4 w 172"/>
                  <a:gd name="T3" fmla="*/ 38 h 60"/>
                  <a:gd name="T4" fmla="*/ 165 w 172"/>
                  <a:gd name="T5" fmla="*/ 31 h 60"/>
                  <a:gd name="T6" fmla="*/ 172 w 172"/>
                  <a:gd name="T7" fmla="*/ 0 h 60"/>
                  <a:gd name="T8" fmla="*/ 0 w 172"/>
                  <a:gd name="T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60">
                    <a:moveTo>
                      <a:pt x="0" y="21"/>
                    </a:moveTo>
                    <a:cubicBezTo>
                      <a:pt x="0" y="21"/>
                      <a:pt x="0" y="28"/>
                      <a:pt x="4" y="38"/>
                    </a:cubicBezTo>
                    <a:cubicBezTo>
                      <a:pt x="28" y="45"/>
                      <a:pt x="101" y="60"/>
                      <a:pt x="165" y="31"/>
                    </a:cubicBezTo>
                    <a:cubicBezTo>
                      <a:pt x="171" y="14"/>
                      <a:pt x="172" y="0"/>
                      <a:pt x="172" y="0"/>
                    </a:cubicBezTo>
                    <a:cubicBezTo>
                      <a:pt x="105" y="48"/>
                      <a:pt x="0" y="21"/>
                      <a:pt x="0" y="21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ïś1íḍê">
                <a:extLst>
                  <a:ext uri="{FF2B5EF4-FFF2-40B4-BE49-F238E27FC236}">
                    <a16:creationId xmlns:a16="http://schemas.microsoft.com/office/drawing/2014/main" id="{B460B70D-7781-4399-8137-5A634820CE5E}"/>
                  </a:ext>
                </a:extLst>
              </p:cNvPr>
              <p:cNvSpPr/>
              <p:nvPr/>
            </p:nvSpPr>
            <p:spPr bwMode="auto">
              <a:xfrm>
                <a:off x="6674880" y="3378714"/>
                <a:ext cx="134851" cy="77799"/>
              </a:xfrm>
              <a:custGeom>
                <a:avLst/>
                <a:gdLst>
                  <a:gd name="T0" fmla="*/ 0 w 50"/>
                  <a:gd name="T1" fmla="*/ 0 h 29"/>
                  <a:gd name="T2" fmla="*/ 17 w 50"/>
                  <a:gd name="T3" fmla="*/ 29 h 29"/>
                  <a:gd name="T4" fmla="*/ 50 w 50"/>
                  <a:gd name="T5" fmla="*/ 9 h 29"/>
                  <a:gd name="T6" fmla="*/ 0 w 5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29">
                    <a:moveTo>
                      <a:pt x="0" y="0"/>
                    </a:moveTo>
                    <a:cubicBezTo>
                      <a:pt x="2" y="9"/>
                      <a:pt x="7" y="19"/>
                      <a:pt x="17" y="29"/>
                    </a:cubicBezTo>
                    <a:cubicBezTo>
                      <a:pt x="25" y="20"/>
                      <a:pt x="37" y="14"/>
                      <a:pt x="50" y="9"/>
                    </a:cubicBezTo>
                    <a:cubicBezTo>
                      <a:pt x="28" y="7"/>
                      <a:pt x="10" y="3"/>
                      <a:pt x="0" y="0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í$1idê">
                <a:extLst>
                  <a:ext uri="{FF2B5EF4-FFF2-40B4-BE49-F238E27FC236}">
                    <a16:creationId xmlns:a16="http://schemas.microsoft.com/office/drawing/2014/main" id="{89094976-43D1-4420-80B7-ECC7C185B359}"/>
                  </a:ext>
                </a:extLst>
              </p:cNvPr>
              <p:cNvSpPr/>
              <p:nvPr/>
            </p:nvSpPr>
            <p:spPr bwMode="auto">
              <a:xfrm>
                <a:off x="6720262" y="3360561"/>
                <a:ext cx="387697" cy="155597"/>
              </a:xfrm>
              <a:custGeom>
                <a:avLst/>
                <a:gdLst>
                  <a:gd name="T0" fmla="*/ 65 w 144"/>
                  <a:gd name="T1" fmla="*/ 58 h 58"/>
                  <a:gd name="T2" fmla="*/ 144 w 144"/>
                  <a:gd name="T3" fmla="*/ 0 h 58"/>
                  <a:gd name="T4" fmla="*/ 33 w 144"/>
                  <a:gd name="T5" fmla="*/ 16 h 58"/>
                  <a:gd name="T6" fmla="*/ 0 w 144"/>
                  <a:gd name="T7" fmla="*/ 36 h 58"/>
                  <a:gd name="T8" fmla="*/ 65 w 144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58">
                    <a:moveTo>
                      <a:pt x="65" y="58"/>
                    </a:moveTo>
                    <a:cubicBezTo>
                      <a:pt x="115" y="56"/>
                      <a:pt x="136" y="25"/>
                      <a:pt x="144" y="0"/>
                    </a:cubicBezTo>
                    <a:cubicBezTo>
                      <a:pt x="106" y="17"/>
                      <a:pt x="65" y="19"/>
                      <a:pt x="33" y="16"/>
                    </a:cubicBezTo>
                    <a:cubicBezTo>
                      <a:pt x="20" y="21"/>
                      <a:pt x="8" y="27"/>
                      <a:pt x="0" y="36"/>
                    </a:cubicBezTo>
                    <a:cubicBezTo>
                      <a:pt x="12" y="48"/>
                      <a:pt x="32" y="58"/>
                      <a:pt x="65" y="5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í$ḷíḋè">
                <a:extLst>
                  <a:ext uri="{FF2B5EF4-FFF2-40B4-BE49-F238E27FC236}">
                    <a16:creationId xmlns:a16="http://schemas.microsoft.com/office/drawing/2014/main" id="{7A5D3E9A-6425-426D-8004-221103BDB163}"/>
                  </a:ext>
                </a:extLst>
              </p:cNvPr>
              <p:cNvSpPr/>
              <p:nvPr/>
            </p:nvSpPr>
            <p:spPr bwMode="auto">
              <a:xfrm>
                <a:off x="6847333" y="3556354"/>
                <a:ext cx="129664" cy="64832"/>
              </a:xfrm>
              <a:custGeom>
                <a:avLst/>
                <a:gdLst>
                  <a:gd name="T0" fmla="*/ 0 w 48"/>
                  <a:gd name="T1" fmla="*/ 1 h 24"/>
                  <a:gd name="T2" fmla="*/ 48 w 48"/>
                  <a:gd name="T3" fmla="*/ 0 h 24"/>
                  <a:gd name="T4" fmla="*/ 0 w 48"/>
                  <a:gd name="T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4">
                    <a:moveTo>
                      <a:pt x="0" y="1"/>
                    </a:moveTo>
                    <a:cubicBezTo>
                      <a:pt x="0" y="1"/>
                      <a:pt x="29" y="10"/>
                      <a:pt x="48" y="0"/>
                    </a:cubicBezTo>
                    <a:cubicBezTo>
                      <a:pt x="48" y="0"/>
                      <a:pt x="28" y="24"/>
                      <a:pt x="0" y="1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îşľiḑè">
                <a:extLst>
                  <a:ext uri="{FF2B5EF4-FFF2-40B4-BE49-F238E27FC236}">
                    <a16:creationId xmlns:a16="http://schemas.microsoft.com/office/drawing/2014/main" id="{78217CC2-2119-491D-9584-F51B9242F0B1}"/>
                  </a:ext>
                </a:extLst>
              </p:cNvPr>
              <p:cNvSpPr/>
              <p:nvPr/>
            </p:nvSpPr>
            <p:spPr bwMode="auto">
              <a:xfrm>
                <a:off x="6416848" y="5935696"/>
                <a:ext cx="247659" cy="255439"/>
              </a:xfrm>
              <a:custGeom>
                <a:avLst/>
                <a:gdLst>
                  <a:gd name="T0" fmla="*/ 87 w 92"/>
                  <a:gd name="T1" fmla="*/ 23 h 95"/>
                  <a:gd name="T2" fmla="*/ 12 w 92"/>
                  <a:gd name="T3" fmla="*/ 13 h 95"/>
                  <a:gd name="T4" fmla="*/ 3 w 92"/>
                  <a:gd name="T5" fmla="*/ 33 h 95"/>
                  <a:gd name="T6" fmla="*/ 0 w 92"/>
                  <a:gd name="T7" fmla="*/ 68 h 95"/>
                  <a:gd name="T8" fmla="*/ 67 w 92"/>
                  <a:gd name="T9" fmla="*/ 92 h 95"/>
                  <a:gd name="T10" fmla="*/ 90 w 92"/>
                  <a:gd name="T11" fmla="*/ 82 h 95"/>
                  <a:gd name="T12" fmla="*/ 91 w 92"/>
                  <a:gd name="T13" fmla="*/ 38 h 95"/>
                  <a:gd name="T14" fmla="*/ 87 w 92"/>
                  <a:gd name="T15" fmla="*/ 2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5">
                    <a:moveTo>
                      <a:pt x="87" y="23"/>
                    </a:moveTo>
                    <a:cubicBezTo>
                      <a:pt x="87" y="23"/>
                      <a:pt x="47" y="0"/>
                      <a:pt x="12" y="13"/>
                    </a:cubicBezTo>
                    <a:cubicBezTo>
                      <a:pt x="12" y="13"/>
                      <a:pt x="4" y="15"/>
                      <a:pt x="3" y="33"/>
                    </a:cubicBezTo>
                    <a:cubicBezTo>
                      <a:pt x="2" y="50"/>
                      <a:pt x="0" y="68"/>
                      <a:pt x="0" y="68"/>
                    </a:cubicBezTo>
                    <a:cubicBezTo>
                      <a:pt x="0" y="68"/>
                      <a:pt x="56" y="95"/>
                      <a:pt x="67" y="92"/>
                    </a:cubicBezTo>
                    <a:cubicBezTo>
                      <a:pt x="77" y="90"/>
                      <a:pt x="90" y="83"/>
                      <a:pt x="90" y="82"/>
                    </a:cubicBezTo>
                    <a:cubicBezTo>
                      <a:pt x="90" y="81"/>
                      <a:pt x="91" y="38"/>
                      <a:pt x="91" y="38"/>
                    </a:cubicBezTo>
                    <a:cubicBezTo>
                      <a:pt x="91" y="38"/>
                      <a:pt x="92" y="26"/>
                      <a:pt x="87" y="23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ïṣḷiḋê">
                <a:extLst>
                  <a:ext uri="{FF2B5EF4-FFF2-40B4-BE49-F238E27FC236}">
                    <a16:creationId xmlns:a16="http://schemas.microsoft.com/office/drawing/2014/main" id="{5209A6BB-5E24-43BA-823E-78F854C781F4}"/>
                  </a:ext>
                </a:extLst>
              </p:cNvPr>
              <p:cNvSpPr/>
              <p:nvPr/>
            </p:nvSpPr>
            <p:spPr bwMode="auto">
              <a:xfrm>
                <a:off x="6307929" y="6287086"/>
                <a:ext cx="372137" cy="175047"/>
              </a:xfrm>
              <a:custGeom>
                <a:avLst/>
                <a:gdLst>
                  <a:gd name="T0" fmla="*/ 45 w 138"/>
                  <a:gd name="T1" fmla="*/ 60 h 65"/>
                  <a:gd name="T2" fmla="*/ 138 w 138"/>
                  <a:gd name="T3" fmla="*/ 17 h 65"/>
                  <a:gd name="T4" fmla="*/ 138 w 138"/>
                  <a:gd name="T5" fmla="*/ 0 h 65"/>
                  <a:gd name="T6" fmla="*/ 46 w 138"/>
                  <a:gd name="T7" fmla="*/ 30 h 65"/>
                  <a:gd name="T8" fmla="*/ 0 w 138"/>
                  <a:gd name="T9" fmla="*/ 14 h 65"/>
                  <a:gd name="T10" fmla="*/ 0 w 138"/>
                  <a:gd name="T11" fmla="*/ 40 h 65"/>
                  <a:gd name="T12" fmla="*/ 45 w 138"/>
                  <a:gd name="T13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5">
                    <a:moveTo>
                      <a:pt x="45" y="60"/>
                    </a:moveTo>
                    <a:cubicBezTo>
                      <a:pt x="106" y="65"/>
                      <a:pt x="131" y="30"/>
                      <a:pt x="138" y="17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"/>
                      <a:pt x="91" y="32"/>
                      <a:pt x="46" y="30"/>
                    </a:cubicBezTo>
                    <a:cubicBezTo>
                      <a:pt x="2" y="28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2" y="57"/>
                      <a:pt x="45" y="6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íšlîdè">
                <a:extLst>
                  <a:ext uri="{FF2B5EF4-FFF2-40B4-BE49-F238E27FC236}">
                    <a16:creationId xmlns:a16="http://schemas.microsoft.com/office/drawing/2014/main" id="{A5E5A3CB-3466-4D2D-AA95-FFD9AA0B48D9}"/>
                  </a:ext>
                </a:extLst>
              </p:cNvPr>
              <p:cNvSpPr/>
              <p:nvPr/>
            </p:nvSpPr>
            <p:spPr bwMode="auto">
              <a:xfrm>
                <a:off x="6307929" y="6099073"/>
                <a:ext cx="124478" cy="239879"/>
              </a:xfrm>
              <a:custGeom>
                <a:avLst/>
                <a:gdLst>
                  <a:gd name="T0" fmla="*/ 29 w 46"/>
                  <a:gd name="T1" fmla="*/ 15 h 89"/>
                  <a:gd name="T2" fmla="*/ 0 w 46"/>
                  <a:gd name="T3" fmla="*/ 84 h 89"/>
                  <a:gd name="T4" fmla="*/ 3 w 46"/>
                  <a:gd name="T5" fmla="*/ 89 h 89"/>
                  <a:gd name="T6" fmla="*/ 46 w 46"/>
                  <a:gd name="T7" fmla="*/ 0 h 89"/>
                  <a:gd name="T8" fmla="*/ 29 w 46"/>
                  <a:gd name="T9" fmla="*/ 1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9">
                    <a:moveTo>
                      <a:pt x="29" y="15"/>
                    </a:moveTo>
                    <a:cubicBezTo>
                      <a:pt x="19" y="29"/>
                      <a:pt x="5" y="56"/>
                      <a:pt x="0" y="84"/>
                    </a:cubicBezTo>
                    <a:cubicBezTo>
                      <a:pt x="0" y="84"/>
                      <a:pt x="1" y="86"/>
                      <a:pt x="3" y="89"/>
                    </a:cubicBezTo>
                    <a:cubicBezTo>
                      <a:pt x="3" y="89"/>
                      <a:pt x="20" y="25"/>
                      <a:pt x="46" y="0"/>
                    </a:cubicBezTo>
                    <a:cubicBezTo>
                      <a:pt x="40" y="3"/>
                      <a:pt x="34" y="8"/>
                      <a:pt x="29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íSḻíḋe">
                <a:extLst>
                  <a:ext uri="{FF2B5EF4-FFF2-40B4-BE49-F238E27FC236}">
                    <a16:creationId xmlns:a16="http://schemas.microsoft.com/office/drawing/2014/main" id="{11BF536C-DCC1-41D9-8562-CCDE59720381}"/>
                  </a:ext>
                </a:extLst>
              </p:cNvPr>
              <p:cNvSpPr/>
              <p:nvPr/>
            </p:nvSpPr>
            <p:spPr bwMode="auto">
              <a:xfrm>
                <a:off x="6457043" y="6104259"/>
                <a:ext cx="223023" cy="264515"/>
              </a:xfrm>
              <a:custGeom>
                <a:avLst/>
                <a:gdLst>
                  <a:gd name="T0" fmla="*/ 75 w 83"/>
                  <a:gd name="T1" fmla="*/ 0 h 98"/>
                  <a:gd name="T2" fmla="*/ 75 w 83"/>
                  <a:gd name="T3" fmla="*/ 8 h 98"/>
                  <a:gd name="T4" fmla="*/ 54 w 83"/>
                  <a:gd name="T5" fmla="*/ 17 h 98"/>
                  <a:gd name="T6" fmla="*/ 34 w 83"/>
                  <a:gd name="T7" fmla="*/ 4 h 98"/>
                  <a:gd name="T8" fmla="*/ 0 w 83"/>
                  <a:gd name="T9" fmla="*/ 98 h 98"/>
                  <a:gd name="T10" fmla="*/ 0 w 83"/>
                  <a:gd name="T11" fmla="*/ 98 h 98"/>
                  <a:gd name="T12" fmla="*/ 83 w 83"/>
                  <a:gd name="T13" fmla="*/ 68 h 98"/>
                  <a:gd name="T14" fmla="*/ 83 w 83"/>
                  <a:gd name="T15" fmla="*/ 5 h 98"/>
                  <a:gd name="T16" fmla="*/ 75 w 83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8">
                    <a:moveTo>
                      <a:pt x="75" y="0"/>
                    </a:moveTo>
                    <a:cubicBezTo>
                      <a:pt x="75" y="8"/>
                      <a:pt x="75" y="8"/>
                      <a:pt x="75" y="8"/>
                    </a:cubicBezTo>
                    <a:cubicBezTo>
                      <a:pt x="75" y="8"/>
                      <a:pt x="66" y="19"/>
                      <a:pt x="54" y="17"/>
                    </a:cubicBezTo>
                    <a:cubicBezTo>
                      <a:pt x="48" y="15"/>
                      <a:pt x="41" y="10"/>
                      <a:pt x="34" y="4"/>
                    </a:cubicBezTo>
                    <a:cubicBezTo>
                      <a:pt x="34" y="4"/>
                      <a:pt x="5" y="34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2" y="97"/>
                      <a:pt x="83" y="70"/>
                      <a:pt x="83" y="68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0" y="1"/>
                      <a:pt x="75" y="0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îṧļïdé">
                <a:extLst>
                  <a:ext uri="{FF2B5EF4-FFF2-40B4-BE49-F238E27FC236}">
                    <a16:creationId xmlns:a16="http://schemas.microsoft.com/office/drawing/2014/main" id="{F05BA2FD-43AD-4FC0-8B25-5F311D845790}"/>
                  </a:ext>
                </a:extLst>
              </p:cNvPr>
              <p:cNvSpPr/>
              <p:nvPr/>
            </p:nvSpPr>
            <p:spPr bwMode="auto">
              <a:xfrm>
                <a:off x="6317006" y="6338952"/>
                <a:ext cx="140038" cy="50569"/>
              </a:xfrm>
              <a:custGeom>
                <a:avLst/>
                <a:gdLst>
                  <a:gd name="T0" fmla="*/ 43 w 52"/>
                  <a:gd name="T1" fmla="*/ 11 h 19"/>
                  <a:gd name="T2" fmla="*/ 0 w 52"/>
                  <a:gd name="T3" fmla="*/ 0 h 19"/>
                  <a:gd name="T4" fmla="*/ 15 w 52"/>
                  <a:gd name="T5" fmla="*/ 15 h 19"/>
                  <a:gd name="T6" fmla="*/ 52 w 52"/>
                  <a:gd name="T7" fmla="*/ 11 h 19"/>
                  <a:gd name="T8" fmla="*/ 43 w 52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43" y="11"/>
                    </a:moveTo>
                    <a:cubicBezTo>
                      <a:pt x="16" y="10"/>
                      <a:pt x="5" y="4"/>
                      <a:pt x="0" y="0"/>
                    </a:cubicBezTo>
                    <a:cubicBezTo>
                      <a:pt x="0" y="0"/>
                      <a:pt x="4" y="11"/>
                      <a:pt x="15" y="15"/>
                    </a:cubicBezTo>
                    <a:cubicBezTo>
                      <a:pt x="25" y="19"/>
                      <a:pt x="52" y="11"/>
                      <a:pt x="52" y="11"/>
                    </a:cubicBezTo>
                    <a:cubicBezTo>
                      <a:pt x="49" y="11"/>
                      <a:pt x="46" y="11"/>
                      <a:pt x="43" y="11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îṥľiḋe">
                <a:extLst>
                  <a:ext uri="{FF2B5EF4-FFF2-40B4-BE49-F238E27FC236}">
                    <a16:creationId xmlns:a16="http://schemas.microsoft.com/office/drawing/2014/main" id="{09077AEC-AC59-41E5-9123-5609CC27EB5B}"/>
                  </a:ext>
                </a:extLst>
              </p:cNvPr>
              <p:cNvSpPr/>
              <p:nvPr/>
            </p:nvSpPr>
            <p:spPr bwMode="auto">
              <a:xfrm>
                <a:off x="6317006" y="6080920"/>
                <a:ext cx="230803" cy="287855"/>
              </a:xfrm>
              <a:custGeom>
                <a:avLst/>
                <a:gdLst>
                  <a:gd name="T0" fmla="*/ 86 w 86"/>
                  <a:gd name="T1" fmla="*/ 13 h 107"/>
                  <a:gd name="T2" fmla="*/ 86 w 86"/>
                  <a:gd name="T3" fmla="*/ 13 h 107"/>
                  <a:gd name="T4" fmla="*/ 67 w 86"/>
                  <a:gd name="T5" fmla="*/ 2 h 107"/>
                  <a:gd name="T6" fmla="*/ 43 w 86"/>
                  <a:gd name="T7" fmla="*/ 7 h 107"/>
                  <a:gd name="T8" fmla="*/ 0 w 86"/>
                  <a:gd name="T9" fmla="*/ 96 h 107"/>
                  <a:gd name="T10" fmla="*/ 43 w 86"/>
                  <a:gd name="T11" fmla="*/ 107 h 107"/>
                  <a:gd name="T12" fmla="*/ 52 w 86"/>
                  <a:gd name="T13" fmla="*/ 107 h 107"/>
                  <a:gd name="T14" fmla="*/ 52 w 86"/>
                  <a:gd name="T15" fmla="*/ 107 h 107"/>
                  <a:gd name="T16" fmla="*/ 86 w 86"/>
                  <a:gd name="T17" fmla="*/ 1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07">
                    <a:moveTo>
                      <a:pt x="86" y="13"/>
                    </a:moveTo>
                    <a:cubicBezTo>
                      <a:pt x="86" y="13"/>
                      <a:pt x="86" y="13"/>
                      <a:pt x="86" y="13"/>
                    </a:cubicBezTo>
                    <a:cubicBezTo>
                      <a:pt x="79" y="8"/>
                      <a:pt x="73" y="3"/>
                      <a:pt x="67" y="2"/>
                    </a:cubicBezTo>
                    <a:cubicBezTo>
                      <a:pt x="60" y="0"/>
                      <a:pt x="51" y="2"/>
                      <a:pt x="43" y="7"/>
                    </a:cubicBezTo>
                    <a:cubicBezTo>
                      <a:pt x="17" y="32"/>
                      <a:pt x="0" y="96"/>
                      <a:pt x="0" y="96"/>
                    </a:cubicBezTo>
                    <a:cubicBezTo>
                      <a:pt x="5" y="100"/>
                      <a:pt x="16" y="106"/>
                      <a:pt x="43" y="107"/>
                    </a:cubicBezTo>
                    <a:cubicBezTo>
                      <a:pt x="46" y="107"/>
                      <a:pt x="49" y="107"/>
                      <a:pt x="52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57" y="43"/>
                      <a:pt x="86" y="13"/>
                      <a:pt x="86" y="1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ïṧḷîḑê">
                <a:extLst>
                  <a:ext uri="{FF2B5EF4-FFF2-40B4-BE49-F238E27FC236}">
                    <a16:creationId xmlns:a16="http://schemas.microsoft.com/office/drawing/2014/main" id="{3FDBC66F-DF99-4895-9E11-A93BA7678B16}"/>
                  </a:ext>
                </a:extLst>
              </p:cNvPr>
              <p:cNvSpPr/>
              <p:nvPr/>
            </p:nvSpPr>
            <p:spPr bwMode="auto">
              <a:xfrm>
                <a:off x="7124815" y="5978485"/>
                <a:ext cx="239879" cy="207463"/>
              </a:xfrm>
              <a:custGeom>
                <a:avLst/>
                <a:gdLst>
                  <a:gd name="T0" fmla="*/ 89 w 89"/>
                  <a:gd name="T1" fmla="*/ 45 h 77"/>
                  <a:gd name="T2" fmla="*/ 87 w 89"/>
                  <a:gd name="T3" fmla="*/ 15 h 77"/>
                  <a:gd name="T4" fmla="*/ 67 w 89"/>
                  <a:gd name="T5" fmla="*/ 0 h 77"/>
                  <a:gd name="T6" fmla="*/ 14 w 89"/>
                  <a:gd name="T7" fmla="*/ 3 h 77"/>
                  <a:gd name="T8" fmla="*/ 3 w 89"/>
                  <a:gd name="T9" fmla="*/ 20 h 77"/>
                  <a:gd name="T10" fmla="*/ 1 w 89"/>
                  <a:gd name="T11" fmla="*/ 58 h 77"/>
                  <a:gd name="T12" fmla="*/ 13 w 89"/>
                  <a:gd name="T13" fmla="*/ 76 h 77"/>
                  <a:gd name="T14" fmla="*/ 38 w 89"/>
                  <a:gd name="T15" fmla="*/ 70 h 77"/>
                  <a:gd name="T16" fmla="*/ 65 w 89"/>
                  <a:gd name="T17" fmla="*/ 62 h 77"/>
                  <a:gd name="T18" fmla="*/ 81 w 89"/>
                  <a:gd name="T19" fmla="*/ 55 h 77"/>
                  <a:gd name="T20" fmla="*/ 89 w 89"/>
                  <a:gd name="T21" fmla="*/ 4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77">
                    <a:moveTo>
                      <a:pt x="89" y="45"/>
                    </a:moveTo>
                    <a:cubicBezTo>
                      <a:pt x="89" y="45"/>
                      <a:pt x="88" y="21"/>
                      <a:pt x="87" y="15"/>
                    </a:cubicBezTo>
                    <a:cubicBezTo>
                      <a:pt x="85" y="9"/>
                      <a:pt x="79" y="0"/>
                      <a:pt x="67" y="0"/>
                    </a:cubicBezTo>
                    <a:cubicBezTo>
                      <a:pt x="55" y="0"/>
                      <a:pt x="21" y="0"/>
                      <a:pt x="14" y="3"/>
                    </a:cubicBezTo>
                    <a:cubicBezTo>
                      <a:pt x="7" y="6"/>
                      <a:pt x="6" y="9"/>
                      <a:pt x="3" y="20"/>
                    </a:cubicBezTo>
                    <a:cubicBezTo>
                      <a:pt x="0" y="32"/>
                      <a:pt x="1" y="58"/>
                      <a:pt x="1" y="58"/>
                    </a:cubicBezTo>
                    <a:cubicBezTo>
                      <a:pt x="1" y="58"/>
                      <a:pt x="10" y="77"/>
                      <a:pt x="13" y="76"/>
                    </a:cubicBezTo>
                    <a:cubicBezTo>
                      <a:pt x="15" y="76"/>
                      <a:pt x="35" y="72"/>
                      <a:pt x="38" y="70"/>
                    </a:cubicBezTo>
                    <a:cubicBezTo>
                      <a:pt x="40" y="68"/>
                      <a:pt x="62" y="64"/>
                      <a:pt x="65" y="62"/>
                    </a:cubicBezTo>
                    <a:cubicBezTo>
                      <a:pt x="68" y="60"/>
                      <a:pt x="81" y="56"/>
                      <a:pt x="81" y="55"/>
                    </a:cubicBezTo>
                    <a:cubicBezTo>
                      <a:pt x="82" y="54"/>
                      <a:pt x="89" y="45"/>
                      <a:pt x="89" y="45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iśḻiḓe">
                <a:extLst>
                  <a:ext uri="{FF2B5EF4-FFF2-40B4-BE49-F238E27FC236}">
                    <a16:creationId xmlns:a16="http://schemas.microsoft.com/office/drawing/2014/main" id="{047CA624-85E1-43A3-A3C4-09094870B13F}"/>
                  </a:ext>
                </a:extLst>
              </p:cNvPr>
              <p:cNvSpPr/>
              <p:nvPr/>
            </p:nvSpPr>
            <p:spPr bwMode="auto">
              <a:xfrm>
                <a:off x="7105365" y="6290976"/>
                <a:ext cx="382510" cy="163377"/>
              </a:xfrm>
              <a:custGeom>
                <a:avLst/>
                <a:gdLst>
                  <a:gd name="T0" fmla="*/ 101 w 142"/>
                  <a:gd name="T1" fmla="*/ 59 h 61"/>
                  <a:gd name="T2" fmla="*/ 142 w 142"/>
                  <a:gd name="T3" fmla="*/ 43 h 61"/>
                  <a:gd name="T4" fmla="*/ 142 w 142"/>
                  <a:gd name="T5" fmla="*/ 20 h 61"/>
                  <a:gd name="T6" fmla="*/ 113 w 142"/>
                  <a:gd name="T7" fmla="*/ 36 h 61"/>
                  <a:gd name="T8" fmla="*/ 0 w 142"/>
                  <a:gd name="T9" fmla="*/ 1 h 61"/>
                  <a:gd name="T10" fmla="*/ 0 w 142"/>
                  <a:gd name="T11" fmla="*/ 0 h 61"/>
                  <a:gd name="T12" fmla="*/ 0 w 142"/>
                  <a:gd name="T13" fmla="*/ 15 h 61"/>
                  <a:gd name="T14" fmla="*/ 101 w 142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2" h="61">
                    <a:moveTo>
                      <a:pt x="101" y="59"/>
                    </a:moveTo>
                    <a:cubicBezTo>
                      <a:pt x="134" y="58"/>
                      <a:pt x="142" y="43"/>
                      <a:pt x="142" y="43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1" y="26"/>
                      <a:pt x="135" y="34"/>
                      <a:pt x="113" y="36"/>
                    </a:cubicBezTo>
                    <a:cubicBezTo>
                      <a:pt x="78" y="39"/>
                      <a:pt x="18" y="3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9" y="53"/>
                      <a:pt x="68" y="61"/>
                      <a:pt x="101" y="5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îš1íďe">
                <a:extLst>
                  <a:ext uri="{FF2B5EF4-FFF2-40B4-BE49-F238E27FC236}">
                    <a16:creationId xmlns:a16="http://schemas.microsoft.com/office/drawing/2014/main" id="{4093A5D7-CB24-481F-9FCD-647EA3264D7B}"/>
                  </a:ext>
                </a:extLst>
              </p:cNvPr>
              <p:cNvSpPr/>
              <p:nvPr/>
            </p:nvSpPr>
            <p:spPr bwMode="auto">
              <a:xfrm>
                <a:off x="7227250" y="6220957"/>
                <a:ext cx="260625" cy="171157"/>
              </a:xfrm>
              <a:custGeom>
                <a:avLst/>
                <a:gdLst>
                  <a:gd name="T0" fmla="*/ 68 w 97"/>
                  <a:gd name="T1" fmla="*/ 62 h 64"/>
                  <a:gd name="T2" fmla="*/ 97 w 97"/>
                  <a:gd name="T3" fmla="*/ 46 h 64"/>
                  <a:gd name="T4" fmla="*/ 97 w 97"/>
                  <a:gd name="T5" fmla="*/ 40 h 64"/>
                  <a:gd name="T6" fmla="*/ 84 w 97"/>
                  <a:gd name="T7" fmla="*/ 6 h 64"/>
                  <a:gd name="T8" fmla="*/ 54 w 97"/>
                  <a:gd name="T9" fmla="*/ 2 h 64"/>
                  <a:gd name="T10" fmla="*/ 0 w 97"/>
                  <a:gd name="T11" fmla="*/ 56 h 64"/>
                  <a:gd name="T12" fmla="*/ 68 w 97"/>
                  <a:gd name="T13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64">
                    <a:moveTo>
                      <a:pt x="68" y="62"/>
                    </a:moveTo>
                    <a:cubicBezTo>
                      <a:pt x="90" y="60"/>
                      <a:pt x="96" y="52"/>
                      <a:pt x="97" y="46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94" y="30"/>
                      <a:pt x="89" y="18"/>
                      <a:pt x="84" y="6"/>
                    </a:cubicBezTo>
                    <a:cubicBezTo>
                      <a:pt x="79" y="4"/>
                      <a:pt x="68" y="0"/>
                      <a:pt x="54" y="2"/>
                    </a:cubicBezTo>
                    <a:cubicBezTo>
                      <a:pt x="33" y="6"/>
                      <a:pt x="7" y="16"/>
                      <a:pt x="0" y="56"/>
                    </a:cubicBezTo>
                    <a:cubicBezTo>
                      <a:pt x="23" y="62"/>
                      <a:pt x="49" y="64"/>
                      <a:pt x="68" y="62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íṡḷiḍê">
                <a:extLst>
                  <a:ext uri="{FF2B5EF4-FFF2-40B4-BE49-F238E27FC236}">
                    <a16:creationId xmlns:a16="http://schemas.microsoft.com/office/drawing/2014/main" id="{95F7D47C-18FE-4577-A5D4-2883C60E25D0}"/>
                  </a:ext>
                </a:extLst>
              </p:cNvPr>
              <p:cNvSpPr/>
              <p:nvPr/>
            </p:nvSpPr>
            <p:spPr bwMode="auto">
              <a:xfrm>
                <a:off x="7105365" y="6091293"/>
                <a:ext cx="181530" cy="280075"/>
              </a:xfrm>
              <a:custGeom>
                <a:avLst/>
                <a:gdLst>
                  <a:gd name="T0" fmla="*/ 43 w 67"/>
                  <a:gd name="T1" fmla="*/ 15 h 104"/>
                  <a:gd name="T2" fmla="*/ 30 w 67"/>
                  <a:gd name="T3" fmla="*/ 22 h 104"/>
                  <a:gd name="T4" fmla="*/ 7 w 67"/>
                  <a:gd name="T5" fmla="*/ 9 h 104"/>
                  <a:gd name="T6" fmla="*/ 8 w 67"/>
                  <a:gd name="T7" fmla="*/ 0 h 104"/>
                  <a:gd name="T8" fmla="*/ 0 w 67"/>
                  <a:gd name="T9" fmla="*/ 11 h 104"/>
                  <a:gd name="T10" fmla="*/ 0 w 67"/>
                  <a:gd name="T11" fmla="*/ 74 h 104"/>
                  <a:gd name="T12" fmla="*/ 0 w 67"/>
                  <a:gd name="T13" fmla="*/ 75 h 104"/>
                  <a:gd name="T14" fmla="*/ 45 w 67"/>
                  <a:gd name="T15" fmla="*/ 104 h 104"/>
                  <a:gd name="T16" fmla="*/ 67 w 67"/>
                  <a:gd name="T17" fmla="*/ 64 h 104"/>
                  <a:gd name="T18" fmla="*/ 67 w 67"/>
                  <a:gd name="T19" fmla="*/ 64 h 104"/>
                  <a:gd name="T20" fmla="*/ 43 w 67"/>
                  <a:gd name="T21" fmla="*/ 1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04">
                    <a:moveTo>
                      <a:pt x="43" y="15"/>
                    </a:moveTo>
                    <a:cubicBezTo>
                      <a:pt x="38" y="19"/>
                      <a:pt x="34" y="22"/>
                      <a:pt x="30" y="22"/>
                    </a:cubicBezTo>
                    <a:cubicBezTo>
                      <a:pt x="18" y="24"/>
                      <a:pt x="7" y="9"/>
                      <a:pt x="7" y="9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"/>
                      <a:pt x="0" y="11"/>
                      <a:pt x="0" y="1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8" y="89"/>
                      <a:pt x="26" y="98"/>
                      <a:pt x="45" y="104"/>
                    </a:cubicBezTo>
                    <a:cubicBezTo>
                      <a:pt x="49" y="84"/>
                      <a:pt x="57" y="72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2" y="44"/>
                      <a:pt x="48" y="22"/>
                      <a:pt x="43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ïşľiḍé">
                <a:extLst>
                  <a:ext uri="{FF2B5EF4-FFF2-40B4-BE49-F238E27FC236}">
                    <a16:creationId xmlns:a16="http://schemas.microsoft.com/office/drawing/2014/main" id="{C1278B91-E83A-46AB-81F0-879E793DAC27}"/>
                  </a:ext>
                </a:extLst>
              </p:cNvPr>
              <p:cNvSpPr/>
              <p:nvPr/>
            </p:nvSpPr>
            <p:spPr bwMode="auto">
              <a:xfrm>
                <a:off x="7222063" y="6083513"/>
                <a:ext cx="230803" cy="180233"/>
              </a:xfrm>
              <a:custGeom>
                <a:avLst/>
                <a:gdLst>
                  <a:gd name="T0" fmla="*/ 86 w 86"/>
                  <a:gd name="T1" fmla="*/ 57 h 67"/>
                  <a:gd name="T2" fmla="*/ 37 w 86"/>
                  <a:gd name="T3" fmla="*/ 1 h 67"/>
                  <a:gd name="T4" fmla="*/ 0 w 86"/>
                  <a:gd name="T5" fmla="*/ 18 h 67"/>
                  <a:gd name="T6" fmla="*/ 24 w 86"/>
                  <a:gd name="T7" fmla="*/ 67 h 67"/>
                  <a:gd name="T8" fmla="*/ 24 w 86"/>
                  <a:gd name="T9" fmla="*/ 67 h 67"/>
                  <a:gd name="T10" fmla="*/ 56 w 86"/>
                  <a:gd name="T11" fmla="*/ 53 h 67"/>
                  <a:gd name="T12" fmla="*/ 86 w 86"/>
                  <a:gd name="T13" fmla="*/ 5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67">
                    <a:moveTo>
                      <a:pt x="86" y="57"/>
                    </a:moveTo>
                    <a:cubicBezTo>
                      <a:pt x="73" y="28"/>
                      <a:pt x="54" y="0"/>
                      <a:pt x="37" y="1"/>
                    </a:cubicBezTo>
                    <a:cubicBezTo>
                      <a:pt x="22" y="3"/>
                      <a:pt x="10" y="12"/>
                      <a:pt x="0" y="18"/>
                    </a:cubicBezTo>
                    <a:cubicBezTo>
                      <a:pt x="5" y="25"/>
                      <a:pt x="19" y="47"/>
                      <a:pt x="24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34" y="59"/>
                      <a:pt x="46" y="55"/>
                      <a:pt x="56" y="53"/>
                    </a:cubicBezTo>
                    <a:cubicBezTo>
                      <a:pt x="70" y="51"/>
                      <a:pt x="81" y="55"/>
                      <a:pt x="86" y="57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îṡļiḓè">
                <a:extLst>
                  <a:ext uri="{FF2B5EF4-FFF2-40B4-BE49-F238E27FC236}">
                    <a16:creationId xmlns:a16="http://schemas.microsoft.com/office/drawing/2014/main" id="{CA7156FE-5850-4BFC-B995-9FDF854DF816}"/>
                  </a:ext>
                </a:extLst>
              </p:cNvPr>
              <p:cNvSpPr/>
              <p:nvPr/>
            </p:nvSpPr>
            <p:spPr bwMode="auto">
              <a:xfrm>
                <a:off x="6451857" y="3746961"/>
                <a:ext cx="772800" cy="1080104"/>
              </a:xfrm>
              <a:custGeom>
                <a:avLst/>
                <a:gdLst>
                  <a:gd name="T0" fmla="*/ 210 w 287"/>
                  <a:gd name="T1" fmla="*/ 0 h 401"/>
                  <a:gd name="T2" fmla="*/ 6 w 287"/>
                  <a:gd name="T3" fmla="*/ 339 h 401"/>
                  <a:gd name="T4" fmla="*/ 0 w 287"/>
                  <a:gd name="T5" fmla="*/ 401 h 401"/>
                  <a:gd name="T6" fmla="*/ 287 w 287"/>
                  <a:gd name="T7" fmla="*/ 30 h 401"/>
                  <a:gd name="T8" fmla="*/ 210 w 287"/>
                  <a:gd name="T9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401">
                    <a:moveTo>
                      <a:pt x="210" y="0"/>
                    </a:moveTo>
                    <a:cubicBezTo>
                      <a:pt x="210" y="0"/>
                      <a:pt x="113" y="230"/>
                      <a:pt x="6" y="339"/>
                    </a:cubicBezTo>
                    <a:cubicBezTo>
                      <a:pt x="6" y="339"/>
                      <a:pt x="1" y="391"/>
                      <a:pt x="0" y="401"/>
                    </a:cubicBezTo>
                    <a:cubicBezTo>
                      <a:pt x="0" y="401"/>
                      <a:pt x="206" y="245"/>
                      <a:pt x="287" y="30"/>
                    </a:cubicBezTo>
                    <a:cubicBezTo>
                      <a:pt x="287" y="30"/>
                      <a:pt x="216" y="2"/>
                      <a:pt x="210" y="0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îšļiḋê">
                <a:extLst>
                  <a:ext uri="{FF2B5EF4-FFF2-40B4-BE49-F238E27FC236}">
                    <a16:creationId xmlns:a16="http://schemas.microsoft.com/office/drawing/2014/main" id="{0E091523-7B94-4B05-A35B-67A66EC4782D}"/>
                  </a:ext>
                </a:extLst>
              </p:cNvPr>
              <p:cNvSpPr/>
              <p:nvPr/>
            </p:nvSpPr>
            <p:spPr bwMode="auto">
              <a:xfrm>
                <a:off x="6457043" y="4086682"/>
                <a:ext cx="47976" cy="300821"/>
              </a:xfrm>
              <a:custGeom>
                <a:avLst/>
                <a:gdLst>
                  <a:gd name="T0" fmla="*/ 11 w 18"/>
                  <a:gd name="T1" fmla="*/ 112 h 112"/>
                  <a:gd name="T2" fmla="*/ 17 w 18"/>
                  <a:gd name="T3" fmla="*/ 1 h 112"/>
                  <a:gd name="T4" fmla="*/ 0 w 18"/>
                  <a:gd name="T5" fmla="*/ 111 h 112"/>
                  <a:gd name="T6" fmla="*/ 11 w 18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12">
                    <a:moveTo>
                      <a:pt x="11" y="112"/>
                    </a:moveTo>
                    <a:cubicBezTo>
                      <a:pt x="11" y="112"/>
                      <a:pt x="17" y="3"/>
                      <a:pt x="17" y="1"/>
                    </a:cubicBezTo>
                    <a:cubicBezTo>
                      <a:pt x="18" y="0"/>
                      <a:pt x="0" y="111"/>
                      <a:pt x="0" y="111"/>
                    </a:cubicBezTo>
                    <a:lnTo>
                      <a:pt x="11" y="112"/>
                    </a:lnTo>
                    <a:close/>
                  </a:path>
                </a:pathLst>
              </a:custGeom>
              <a:solidFill>
                <a:srgbClr val="4A7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íṣ1íḋè">
                <a:extLst>
                  <a:ext uri="{FF2B5EF4-FFF2-40B4-BE49-F238E27FC236}">
                    <a16:creationId xmlns:a16="http://schemas.microsoft.com/office/drawing/2014/main" id="{512597BA-6CB3-4A00-B60E-F79FA5680978}"/>
                  </a:ext>
                </a:extLst>
              </p:cNvPr>
              <p:cNvSpPr/>
              <p:nvPr/>
            </p:nvSpPr>
            <p:spPr bwMode="auto">
              <a:xfrm>
                <a:off x="6176968" y="5133073"/>
                <a:ext cx="120588" cy="156894"/>
              </a:xfrm>
              <a:custGeom>
                <a:avLst/>
                <a:gdLst>
                  <a:gd name="T0" fmla="*/ 7 w 45"/>
                  <a:gd name="T1" fmla="*/ 16 h 58"/>
                  <a:gd name="T2" fmla="*/ 17 w 45"/>
                  <a:gd name="T3" fmla="*/ 48 h 58"/>
                  <a:gd name="T4" fmla="*/ 34 w 45"/>
                  <a:gd name="T5" fmla="*/ 30 h 58"/>
                  <a:gd name="T6" fmla="*/ 45 w 45"/>
                  <a:gd name="T7" fmla="*/ 0 h 58"/>
                  <a:gd name="T8" fmla="*/ 38 w 45"/>
                  <a:gd name="T9" fmla="*/ 31 h 58"/>
                  <a:gd name="T10" fmla="*/ 17 w 45"/>
                  <a:gd name="T11" fmla="*/ 55 h 58"/>
                  <a:gd name="T12" fmla="*/ 7 w 45"/>
                  <a:gd name="T1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8">
                    <a:moveTo>
                      <a:pt x="7" y="16"/>
                    </a:moveTo>
                    <a:cubicBezTo>
                      <a:pt x="7" y="16"/>
                      <a:pt x="2" y="44"/>
                      <a:pt x="17" y="48"/>
                    </a:cubicBezTo>
                    <a:cubicBezTo>
                      <a:pt x="33" y="52"/>
                      <a:pt x="32" y="43"/>
                      <a:pt x="34" y="30"/>
                    </a:cubicBezTo>
                    <a:cubicBezTo>
                      <a:pt x="35" y="16"/>
                      <a:pt x="41" y="5"/>
                      <a:pt x="45" y="0"/>
                    </a:cubicBezTo>
                    <a:cubicBezTo>
                      <a:pt x="45" y="0"/>
                      <a:pt x="37" y="20"/>
                      <a:pt x="38" y="31"/>
                    </a:cubicBezTo>
                    <a:cubicBezTo>
                      <a:pt x="38" y="42"/>
                      <a:pt x="34" y="58"/>
                      <a:pt x="17" y="55"/>
                    </a:cubicBezTo>
                    <a:cubicBezTo>
                      <a:pt x="0" y="51"/>
                      <a:pt x="3" y="26"/>
                      <a:pt x="7" y="16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íśḷíḑê">
                <a:extLst>
                  <a:ext uri="{FF2B5EF4-FFF2-40B4-BE49-F238E27FC236}">
                    <a16:creationId xmlns:a16="http://schemas.microsoft.com/office/drawing/2014/main" id="{E6B9E563-6F44-4F64-AD2D-E49478414C35}"/>
                  </a:ext>
                </a:extLst>
              </p:cNvPr>
              <p:cNvSpPr/>
              <p:nvPr/>
            </p:nvSpPr>
            <p:spPr bwMode="auto">
              <a:xfrm>
                <a:off x="6307929" y="6209287"/>
                <a:ext cx="239879" cy="202276"/>
              </a:xfrm>
              <a:custGeom>
                <a:avLst/>
                <a:gdLst>
                  <a:gd name="T0" fmla="*/ 0 w 89"/>
                  <a:gd name="T1" fmla="*/ 43 h 75"/>
                  <a:gd name="T2" fmla="*/ 8 w 89"/>
                  <a:gd name="T3" fmla="*/ 16 h 75"/>
                  <a:gd name="T4" fmla="*/ 10 w 89"/>
                  <a:gd name="T5" fmla="*/ 13 h 75"/>
                  <a:gd name="T6" fmla="*/ 40 w 89"/>
                  <a:gd name="T7" fmla="*/ 1 h 75"/>
                  <a:gd name="T8" fmla="*/ 89 w 89"/>
                  <a:gd name="T9" fmla="*/ 60 h 75"/>
                  <a:gd name="T10" fmla="*/ 45 w 89"/>
                  <a:gd name="T11" fmla="*/ 75 h 75"/>
                  <a:gd name="T12" fmla="*/ 3 w 89"/>
                  <a:gd name="T13" fmla="*/ 60 h 75"/>
                  <a:gd name="T14" fmla="*/ 0 w 89"/>
                  <a:gd name="T15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75">
                    <a:moveTo>
                      <a:pt x="0" y="43"/>
                    </a:moveTo>
                    <a:cubicBezTo>
                      <a:pt x="0" y="43"/>
                      <a:pt x="2" y="31"/>
                      <a:pt x="8" y="16"/>
                    </a:cubicBezTo>
                    <a:cubicBezTo>
                      <a:pt x="8" y="15"/>
                      <a:pt x="9" y="13"/>
                      <a:pt x="10" y="13"/>
                    </a:cubicBezTo>
                    <a:cubicBezTo>
                      <a:pt x="15" y="5"/>
                      <a:pt x="25" y="0"/>
                      <a:pt x="40" y="1"/>
                    </a:cubicBezTo>
                    <a:cubicBezTo>
                      <a:pt x="80" y="4"/>
                      <a:pt x="89" y="60"/>
                      <a:pt x="89" y="60"/>
                    </a:cubicBezTo>
                    <a:cubicBezTo>
                      <a:pt x="89" y="60"/>
                      <a:pt x="47" y="75"/>
                      <a:pt x="45" y="75"/>
                    </a:cubicBezTo>
                    <a:cubicBezTo>
                      <a:pt x="42" y="75"/>
                      <a:pt x="3" y="60"/>
                      <a:pt x="3" y="60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íŝľïḓé">
                <a:extLst>
                  <a:ext uri="{FF2B5EF4-FFF2-40B4-BE49-F238E27FC236}">
                    <a16:creationId xmlns:a16="http://schemas.microsoft.com/office/drawing/2014/main" id="{3FBBDF53-488F-4450-8999-98F490528EE5}"/>
                  </a:ext>
                </a:extLst>
              </p:cNvPr>
              <p:cNvSpPr/>
              <p:nvPr/>
            </p:nvSpPr>
            <p:spPr bwMode="auto">
              <a:xfrm>
                <a:off x="6552995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íşḷiḑè">
                <a:extLst>
                  <a:ext uri="{FF2B5EF4-FFF2-40B4-BE49-F238E27FC236}">
                    <a16:creationId xmlns:a16="http://schemas.microsoft.com/office/drawing/2014/main" id="{94BD5EF0-7985-4DCE-B0BC-2CF274630A93}"/>
                  </a:ext>
                </a:extLst>
              </p:cNvPr>
              <p:cNvSpPr/>
              <p:nvPr/>
            </p:nvSpPr>
            <p:spPr bwMode="auto">
              <a:xfrm>
                <a:off x="7094992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D603C57-827F-44C4-8FD5-89A931A64933}"/>
              </a:ext>
            </a:extLst>
          </p:cNvPr>
          <p:cNvGrpSpPr/>
          <p:nvPr/>
        </p:nvGrpSpPr>
        <p:grpSpPr>
          <a:xfrm>
            <a:off x="3888444" y="3333217"/>
            <a:ext cx="8055906" cy="2589708"/>
            <a:chOff x="-3914823" y="1656692"/>
            <a:chExt cx="25328590" cy="1109195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ABA4C0B-E989-459A-8046-252AA73BA3AF}"/>
                </a:ext>
              </a:extLst>
            </p:cNvPr>
            <p:cNvSpPr/>
            <p:nvPr/>
          </p:nvSpPr>
          <p:spPr>
            <a:xfrm>
              <a:off x="-3068255" y="1765849"/>
              <a:ext cx="23349318" cy="84367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just"/>
              <a:r>
                <a:rPr lang="en-US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	Nên tăng c</a:t>
              </a:r>
              <a:r>
                <a:rPr lang="vi-VN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ờng bón phân để cung cấp chất khoáng và khí </a:t>
              </a:r>
              <a:br>
                <a:rPr lang="en-US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</a:br>
              <a:r>
                <a:rPr lang="en-US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các-bô-níc cho cây. Làm t</a:t>
              </a:r>
              <a:r>
                <a:rPr lang="vi-VN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ơ</a:t>
              </a:r>
              <a:r>
                <a:rPr lang="en-US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i xốp, thoáng khí đất trồng quanh gốc cây.</a:t>
              </a:r>
              <a:endParaRPr lang="en-US" sz="3200" cap="none" spc="0">
                <a:ln w="0"/>
                <a:solidFill>
                  <a:srgbClr val="455C7B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E1D857A4-E53E-433C-9CAD-F9962B0C0FCB}"/>
                </a:ext>
              </a:extLst>
            </p:cNvPr>
            <p:cNvSpPr/>
            <p:nvPr/>
          </p:nvSpPr>
          <p:spPr>
            <a:xfrm>
              <a:off x="-3914823" y="1656692"/>
              <a:ext cx="25328590" cy="1109195"/>
            </a:xfrm>
            <a:prstGeom prst="roundRect">
              <a:avLst/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5C7B"/>
                </a:solidFill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45EAF4-4E11-4C74-ABE5-A1095439B57F}"/>
              </a:ext>
            </a:extLst>
          </p:cNvPr>
          <p:cNvGrpSpPr/>
          <p:nvPr/>
        </p:nvGrpSpPr>
        <p:grpSpPr>
          <a:xfrm>
            <a:off x="2409986" y="398901"/>
            <a:ext cx="8448513" cy="2589708"/>
            <a:chOff x="-3993582" y="1656692"/>
            <a:chExt cx="23500690" cy="1109195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8857CCD-0EF3-4CA1-8D7D-44533F0567BE}"/>
                </a:ext>
              </a:extLst>
            </p:cNvPr>
            <p:cNvSpPr/>
            <p:nvPr/>
          </p:nvSpPr>
          <p:spPr>
            <a:xfrm>
              <a:off x="-3132794" y="1778439"/>
              <a:ext cx="21739071" cy="84367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just"/>
              <a:r>
                <a:rPr lang="en-US" sz="3200" cap="none" spc="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Mấy cây ăn quả nhà chúng mình c</a:t>
              </a:r>
              <a:r>
                <a:rPr lang="en-US" sz="320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ứ èo uột chậm lớn, ra quả ít, các bạn có cách nào giúp chúng mình tăng năng suất của cây không?</a:t>
              </a:r>
              <a:endParaRPr lang="en-US" sz="3200" cap="none" spc="0">
                <a:ln w="0"/>
                <a:solidFill>
                  <a:srgbClr val="F16B6B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4" name="Speech Bubble: Rectangle with Corners Rounded 103">
              <a:extLst>
                <a:ext uri="{FF2B5EF4-FFF2-40B4-BE49-F238E27FC236}">
                  <a16:creationId xmlns:a16="http://schemas.microsoft.com/office/drawing/2014/main" id="{59FF322A-B1F4-4759-AE77-29C18051BFA3}"/>
                </a:ext>
              </a:extLst>
            </p:cNvPr>
            <p:cNvSpPr/>
            <p:nvPr/>
          </p:nvSpPr>
          <p:spPr>
            <a:xfrm>
              <a:off x="-3993582" y="1656692"/>
              <a:ext cx="23500690" cy="1109195"/>
            </a:xfrm>
            <a:prstGeom prst="wedgeRoundRectCallout">
              <a:avLst>
                <a:gd name="adj1" fmla="val -36596"/>
                <a:gd name="adj2" fmla="val 59515"/>
                <a:gd name="adj3" fmla="val 16667"/>
              </a:avLst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42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E14C88AE-A212-42F2-B5E1-31B9FE6CD1B9}"/>
              </a:ext>
            </a:extLst>
          </p:cNvPr>
          <p:cNvSpPr>
            <a:spLocks noChangeAspect="1"/>
          </p:cNvSpPr>
          <p:nvPr/>
        </p:nvSpPr>
        <p:spPr>
          <a:xfrm>
            <a:off x="968479" y="479268"/>
            <a:ext cx="3780501" cy="1016881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rgbClr val="1C3400"/>
                </a:solidFill>
                <a:latin typeface="UTM Avo" panose="02040603050506020204" pitchFamily="18" charset="0"/>
              </a:rPr>
              <a:t>Tưới đủ nước</a:t>
            </a:r>
          </a:p>
        </p:txBody>
      </p:sp>
    </p:spTree>
    <p:extLst>
      <p:ext uri="{BB962C8B-B14F-4D97-AF65-F5344CB8AC3E}">
        <p14:creationId xmlns:p14="http://schemas.microsoft.com/office/powerpoint/2010/main" val="3661887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79647D7F-8F6D-4687-BB9A-63E027EBEED6}"/>
              </a:ext>
            </a:extLst>
          </p:cNvPr>
          <p:cNvSpPr>
            <a:spLocks noChangeAspect="1"/>
          </p:cNvSpPr>
          <p:nvPr/>
        </p:nvSpPr>
        <p:spPr>
          <a:xfrm>
            <a:off x="968479" y="479268"/>
            <a:ext cx="4822721" cy="1016881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rgbClr val="1C3400"/>
                </a:solidFill>
                <a:latin typeface="UTM Avo" panose="02040603050506020204" pitchFamily="18" charset="0"/>
              </a:rPr>
              <a:t>Bón phân xanh</a:t>
            </a:r>
          </a:p>
        </p:txBody>
      </p:sp>
    </p:spTree>
    <p:extLst>
      <p:ext uri="{BB962C8B-B14F-4D97-AF65-F5344CB8AC3E}">
        <p14:creationId xmlns:p14="http://schemas.microsoft.com/office/powerpoint/2010/main" val="227033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98443485-5120-46CA-92E7-F8C22325C3FB}"/>
              </a:ext>
            </a:extLst>
          </p:cNvPr>
          <p:cNvSpPr>
            <a:spLocks noChangeAspect="1"/>
          </p:cNvSpPr>
          <p:nvPr/>
        </p:nvSpPr>
        <p:spPr>
          <a:xfrm>
            <a:off x="4984957" y="5552714"/>
            <a:ext cx="6931740" cy="1016881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rgbClr val="1C3400"/>
                </a:solidFill>
                <a:latin typeface="UTM Avo" panose="02040603050506020204" pitchFamily="18" charset="0"/>
              </a:rPr>
              <a:t>Bón phân chuồng đã ủ kĩ</a:t>
            </a:r>
          </a:p>
        </p:txBody>
      </p:sp>
    </p:spTree>
    <p:extLst>
      <p:ext uri="{BB962C8B-B14F-4D97-AF65-F5344CB8AC3E}">
        <p14:creationId xmlns:p14="http://schemas.microsoft.com/office/powerpoint/2010/main" val="333428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F67611C8-4667-444A-B659-784A0E7FDCBC}"/>
              </a:ext>
            </a:extLst>
          </p:cNvPr>
          <p:cNvSpPr>
            <a:spLocks noChangeAspect="1"/>
          </p:cNvSpPr>
          <p:nvPr/>
        </p:nvSpPr>
        <p:spPr>
          <a:xfrm>
            <a:off x="7177551" y="5405230"/>
            <a:ext cx="5014449" cy="1016881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rgbClr val="1C3400"/>
                </a:solidFill>
                <a:latin typeface="UTM Avo" panose="02040603050506020204" pitchFamily="18" charset="0"/>
              </a:rPr>
              <a:t>Làm đất tơi xốp</a:t>
            </a:r>
          </a:p>
        </p:txBody>
      </p:sp>
    </p:spTree>
    <p:extLst>
      <p:ext uri="{BB962C8B-B14F-4D97-AF65-F5344CB8AC3E}">
        <p14:creationId xmlns:p14="http://schemas.microsoft.com/office/powerpoint/2010/main" val="177844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42A44F18-A0C0-4C6B-9B58-87BE95EF432F}"/>
              </a:ext>
            </a:extLst>
          </p:cNvPr>
          <p:cNvSpPr>
            <a:spLocks noChangeAspect="1"/>
          </p:cNvSpPr>
          <p:nvPr/>
        </p:nvSpPr>
        <p:spPr>
          <a:xfrm>
            <a:off x="1573164" y="626753"/>
            <a:ext cx="6213984" cy="1016881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rgbClr val="1C3400"/>
                </a:solidFill>
                <a:latin typeface="UTM Avo" panose="02040603050506020204" pitchFamily="18" charset="0"/>
              </a:rPr>
              <a:t>Làm đất thoáng khí</a:t>
            </a:r>
          </a:p>
        </p:txBody>
      </p:sp>
    </p:spTree>
    <p:extLst>
      <p:ext uri="{BB962C8B-B14F-4D97-AF65-F5344CB8AC3E}">
        <p14:creationId xmlns:p14="http://schemas.microsoft.com/office/powerpoint/2010/main" val="1097026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73D6378-C9F0-42B3-8F68-B0DA4D8FACF2}"/>
              </a:ext>
            </a:extLst>
          </p:cNvPr>
          <p:cNvGrpSpPr/>
          <p:nvPr/>
        </p:nvGrpSpPr>
        <p:grpSpPr>
          <a:xfrm>
            <a:off x="4154610" y="2625953"/>
            <a:ext cx="3882794" cy="1606095"/>
            <a:chOff x="4154611" y="2705725"/>
            <a:chExt cx="3882794" cy="1606095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4154611" y="2705725"/>
              <a:ext cx="3882794" cy="144655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DẶN DÒ</a:t>
              </a:r>
              <a:endParaRPr lang="zh-CN" altLang="en-US" sz="88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6086642" y="3111491"/>
              <a:ext cx="184730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7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3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87566F6-FDE5-4C08-AFA1-838B45AD7523}"/>
              </a:ext>
            </a:extLst>
          </p:cNvPr>
          <p:cNvGrpSpPr/>
          <p:nvPr/>
        </p:nvGrpSpPr>
        <p:grpSpPr>
          <a:xfrm>
            <a:off x="0" y="1622330"/>
            <a:ext cx="3610178" cy="3659579"/>
            <a:chOff x="1371601" y="2150671"/>
            <a:chExt cx="2905327" cy="3318660"/>
          </a:xfrm>
        </p:grpSpPr>
        <p:sp>
          <p:nvSpPr>
            <p:cNvPr id="3" name="MH_Other_10">
              <a:extLst>
                <a:ext uri="{FF2B5EF4-FFF2-40B4-BE49-F238E27FC236}">
                  <a16:creationId xmlns:a16="http://schemas.microsoft.com/office/drawing/2014/main" id="{3D224AA9-C1B8-468A-9CBB-382ED5F75689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2431896" y="3208969"/>
              <a:ext cx="595043" cy="467248"/>
            </a:xfrm>
            <a:custGeom>
              <a:avLst/>
              <a:gdLst>
                <a:gd name="T0" fmla="*/ 2147483646 w 235"/>
                <a:gd name="T1" fmla="*/ 2147483646 h 184"/>
                <a:gd name="T2" fmla="*/ 2147483646 w 235"/>
                <a:gd name="T3" fmla="*/ 2147483646 h 184"/>
                <a:gd name="T4" fmla="*/ 2147483646 w 235"/>
                <a:gd name="T5" fmla="*/ 2147483646 h 184"/>
                <a:gd name="T6" fmla="*/ 2147483646 w 235"/>
                <a:gd name="T7" fmla="*/ 2147483646 h 184"/>
                <a:gd name="T8" fmla="*/ 0 w 235"/>
                <a:gd name="T9" fmla="*/ 2147483646 h 184"/>
                <a:gd name="T10" fmla="*/ 2147483646 w 235"/>
                <a:gd name="T11" fmla="*/ 2147483646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84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MH_Other_11">
              <a:extLst>
                <a:ext uri="{FF2B5EF4-FFF2-40B4-BE49-F238E27FC236}">
                  <a16:creationId xmlns:a16="http://schemas.microsoft.com/office/drawing/2014/main" id="{9C1F375D-74B3-473C-B83F-8C92AA2400F2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2403941" y="3198984"/>
              <a:ext cx="642966" cy="481226"/>
            </a:xfrm>
            <a:custGeom>
              <a:avLst/>
              <a:gdLst>
                <a:gd name="T0" fmla="*/ 2147483646 w 254"/>
                <a:gd name="T1" fmla="*/ 2147483646 h 189"/>
                <a:gd name="T2" fmla="*/ 2147483646 w 254"/>
                <a:gd name="T3" fmla="*/ 2147483646 h 189"/>
                <a:gd name="T4" fmla="*/ 2147483646 w 254"/>
                <a:gd name="T5" fmla="*/ 2147483646 h 189"/>
                <a:gd name="T6" fmla="*/ 2147483646 w 254"/>
                <a:gd name="T7" fmla="*/ 2147483646 h 189"/>
                <a:gd name="T8" fmla="*/ 2147483646 w 254"/>
                <a:gd name="T9" fmla="*/ 2147483646 h 189"/>
                <a:gd name="T10" fmla="*/ 0 w 254"/>
                <a:gd name="T11" fmla="*/ 2147483646 h 189"/>
                <a:gd name="T12" fmla="*/ 2147483646 w 254"/>
                <a:gd name="T13" fmla="*/ 2147483646 h 189"/>
                <a:gd name="T14" fmla="*/ 2147483646 w 254"/>
                <a:gd name="T15" fmla="*/ 2147483646 h 189"/>
                <a:gd name="T16" fmla="*/ 2147483646 w 254"/>
                <a:gd name="T17" fmla="*/ 2147483646 h 189"/>
                <a:gd name="T18" fmla="*/ 2147483646 w 254"/>
                <a:gd name="T19" fmla="*/ 2147483646 h 189"/>
                <a:gd name="T20" fmla="*/ 2147483646 w 254"/>
                <a:gd name="T21" fmla="*/ 2147483646 h 189"/>
                <a:gd name="T22" fmla="*/ 2147483646 w 254"/>
                <a:gd name="T23" fmla="*/ 2147483646 h 189"/>
                <a:gd name="T24" fmla="*/ 2147483646 w 254"/>
                <a:gd name="T25" fmla="*/ 2147483646 h 189"/>
                <a:gd name="T26" fmla="*/ 2147483646 w 254"/>
                <a:gd name="T27" fmla="*/ 0 h 189"/>
                <a:gd name="T28" fmla="*/ 2147483646 w 254"/>
                <a:gd name="T29" fmla="*/ 0 h 189"/>
                <a:gd name="T30" fmla="*/ 2147483646 w 254"/>
                <a:gd name="T31" fmla="*/ 2147483646 h 189"/>
                <a:gd name="T32" fmla="*/ 2147483646 w 254"/>
                <a:gd name="T33" fmla="*/ 2147483646 h 189"/>
                <a:gd name="T34" fmla="*/ 2147483646 w 254"/>
                <a:gd name="T35" fmla="*/ 2147483646 h 189"/>
                <a:gd name="T36" fmla="*/ 2147483646 w 254"/>
                <a:gd name="T37" fmla="*/ 2147483646 h 189"/>
                <a:gd name="T38" fmla="*/ 2147483646 w 254"/>
                <a:gd name="T39" fmla="*/ 2147483646 h 189"/>
                <a:gd name="T40" fmla="*/ 2147483646 w 254"/>
                <a:gd name="T41" fmla="*/ 2147483646 h 189"/>
                <a:gd name="T42" fmla="*/ 2147483646 w 254"/>
                <a:gd name="T43" fmla="*/ 2147483646 h 189"/>
                <a:gd name="T44" fmla="*/ 2147483646 w 254"/>
                <a:gd name="T45" fmla="*/ 2147483646 h 189"/>
                <a:gd name="T46" fmla="*/ 2147483646 w 254"/>
                <a:gd name="T47" fmla="*/ 2147483646 h 189"/>
                <a:gd name="T48" fmla="*/ 2147483646 w 254"/>
                <a:gd name="T49" fmla="*/ 2147483646 h 189"/>
                <a:gd name="T50" fmla="*/ 2147483646 w 254"/>
                <a:gd name="T51" fmla="*/ 2147483646 h 189"/>
                <a:gd name="T52" fmla="*/ 2147483646 w 254"/>
                <a:gd name="T53" fmla="*/ 2147483646 h 1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54" h="189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MH_Other_12">
              <a:extLst>
                <a:ext uri="{FF2B5EF4-FFF2-40B4-BE49-F238E27FC236}">
                  <a16:creationId xmlns:a16="http://schemas.microsoft.com/office/drawing/2014/main" id="{F8D4E3BE-0353-4BAF-84F0-D230A268B1C8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2677499" y="3242914"/>
              <a:ext cx="225638" cy="229631"/>
            </a:xfrm>
            <a:custGeom>
              <a:avLst/>
              <a:gdLst>
                <a:gd name="T0" fmla="*/ 2147483646 w 89"/>
                <a:gd name="T1" fmla="*/ 2147483646 h 91"/>
                <a:gd name="T2" fmla="*/ 2147483646 w 89"/>
                <a:gd name="T3" fmla="*/ 2147483646 h 91"/>
                <a:gd name="T4" fmla="*/ 2147483646 w 89"/>
                <a:gd name="T5" fmla="*/ 2147483646 h 91"/>
                <a:gd name="T6" fmla="*/ 2147483646 w 89"/>
                <a:gd name="T7" fmla="*/ 2147483646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91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MH_Other_13">
              <a:extLst>
                <a:ext uri="{FF2B5EF4-FFF2-40B4-BE49-F238E27FC236}">
                  <a16:creationId xmlns:a16="http://schemas.microsoft.com/office/drawing/2014/main" id="{6141E0FA-FE24-4AAF-91A9-54C24F48F9D3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2785327" y="3264878"/>
              <a:ext cx="147762" cy="175717"/>
            </a:xfrm>
            <a:custGeom>
              <a:avLst/>
              <a:gdLst>
                <a:gd name="T0" fmla="*/ 2147483646 w 58"/>
                <a:gd name="T1" fmla="*/ 2147483646 h 69"/>
                <a:gd name="T2" fmla="*/ 2147483646 w 58"/>
                <a:gd name="T3" fmla="*/ 2147483646 h 69"/>
                <a:gd name="T4" fmla="*/ 2147483646 w 58"/>
                <a:gd name="T5" fmla="*/ 2147483646 h 69"/>
                <a:gd name="T6" fmla="*/ 2147483646 w 58"/>
                <a:gd name="T7" fmla="*/ 0 h 69"/>
                <a:gd name="T8" fmla="*/ 2147483646 w 58"/>
                <a:gd name="T9" fmla="*/ 2147483646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69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MH_Other_14">
              <a:extLst>
                <a:ext uri="{FF2B5EF4-FFF2-40B4-BE49-F238E27FC236}">
                  <a16:creationId xmlns:a16="http://schemas.microsoft.com/office/drawing/2014/main" id="{1A655C00-9127-40B4-8B47-57BAA5C99D69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2649545" y="3230932"/>
              <a:ext cx="133785" cy="193689"/>
            </a:xfrm>
            <a:custGeom>
              <a:avLst/>
              <a:gdLst>
                <a:gd name="T0" fmla="*/ 2147483646 w 53"/>
                <a:gd name="T1" fmla="*/ 2147483646 h 76"/>
                <a:gd name="T2" fmla="*/ 2147483646 w 53"/>
                <a:gd name="T3" fmla="*/ 2147483646 h 76"/>
                <a:gd name="T4" fmla="*/ 2147483646 w 53"/>
                <a:gd name="T5" fmla="*/ 2147483646 h 76"/>
                <a:gd name="T6" fmla="*/ 2147483646 w 53"/>
                <a:gd name="T7" fmla="*/ 0 h 76"/>
                <a:gd name="T8" fmla="*/ 2147483646 w 53"/>
                <a:gd name="T9" fmla="*/ 214748364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76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MH_Other_15">
              <a:extLst>
                <a:ext uri="{FF2B5EF4-FFF2-40B4-BE49-F238E27FC236}">
                  <a16:creationId xmlns:a16="http://schemas.microsoft.com/office/drawing/2014/main" id="{29E5091B-92A8-47C3-BA6C-8F21DDE09F6C}"/>
                </a:ext>
              </a:extLst>
            </p:cNvPr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2647548" y="3220949"/>
              <a:ext cx="293527" cy="247602"/>
            </a:xfrm>
            <a:custGeom>
              <a:avLst/>
              <a:gdLst>
                <a:gd name="T0" fmla="*/ 2147483646 w 116"/>
                <a:gd name="T1" fmla="*/ 2147483646 h 97"/>
                <a:gd name="T2" fmla="*/ 2147483646 w 116"/>
                <a:gd name="T3" fmla="*/ 2147483646 h 97"/>
                <a:gd name="T4" fmla="*/ 2147483646 w 116"/>
                <a:gd name="T5" fmla="*/ 2147483646 h 97"/>
                <a:gd name="T6" fmla="*/ 2147483646 w 116"/>
                <a:gd name="T7" fmla="*/ 2147483646 h 97"/>
                <a:gd name="T8" fmla="*/ 2147483646 w 116"/>
                <a:gd name="T9" fmla="*/ 2147483646 h 97"/>
                <a:gd name="T10" fmla="*/ 2147483646 w 116"/>
                <a:gd name="T11" fmla="*/ 2147483646 h 97"/>
                <a:gd name="T12" fmla="*/ 2147483646 w 116"/>
                <a:gd name="T13" fmla="*/ 2147483646 h 97"/>
                <a:gd name="T14" fmla="*/ 2147483646 w 116"/>
                <a:gd name="T15" fmla="*/ 2147483646 h 97"/>
                <a:gd name="T16" fmla="*/ 2147483646 w 116"/>
                <a:gd name="T17" fmla="*/ 2147483646 h 97"/>
                <a:gd name="T18" fmla="*/ 2147483646 w 116"/>
                <a:gd name="T19" fmla="*/ 2147483646 h 97"/>
                <a:gd name="T20" fmla="*/ 2147483646 w 116"/>
                <a:gd name="T21" fmla="*/ 2147483646 h 97"/>
                <a:gd name="T22" fmla="*/ 2147483646 w 116"/>
                <a:gd name="T23" fmla="*/ 2147483646 h 97"/>
                <a:gd name="T24" fmla="*/ 2147483646 w 116"/>
                <a:gd name="T25" fmla="*/ 2147483646 h 97"/>
                <a:gd name="T26" fmla="*/ 2147483646 w 116"/>
                <a:gd name="T27" fmla="*/ 2147483646 h 97"/>
                <a:gd name="T28" fmla="*/ 2147483646 w 116"/>
                <a:gd name="T29" fmla="*/ 2147483646 h 97"/>
                <a:gd name="T30" fmla="*/ 2147483646 w 116"/>
                <a:gd name="T31" fmla="*/ 2147483646 h 97"/>
                <a:gd name="T32" fmla="*/ 2147483646 w 116"/>
                <a:gd name="T33" fmla="*/ 2147483646 h 97"/>
                <a:gd name="T34" fmla="*/ 2147483646 w 116"/>
                <a:gd name="T35" fmla="*/ 2147483646 h 97"/>
                <a:gd name="T36" fmla="*/ 2147483646 w 116"/>
                <a:gd name="T37" fmla="*/ 2147483646 h 97"/>
                <a:gd name="T38" fmla="*/ 2147483646 w 116"/>
                <a:gd name="T39" fmla="*/ 2147483646 h 97"/>
                <a:gd name="T40" fmla="*/ 2147483646 w 116"/>
                <a:gd name="T41" fmla="*/ 2147483646 h 97"/>
                <a:gd name="T42" fmla="*/ 2147483646 w 116"/>
                <a:gd name="T43" fmla="*/ 2147483646 h 97"/>
                <a:gd name="T44" fmla="*/ 2147483646 w 116"/>
                <a:gd name="T45" fmla="*/ 2147483646 h 97"/>
                <a:gd name="T46" fmla="*/ 2147483646 w 116"/>
                <a:gd name="T47" fmla="*/ 2147483646 h 97"/>
                <a:gd name="T48" fmla="*/ 2147483646 w 116"/>
                <a:gd name="T49" fmla="*/ 2147483646 h 97"/>
                <a:gd name="T50" fmla="*/ 2147483646 w 116"/>
                <a:gd name="T51" fmla="*/ 2147483646 h 97"/>
                <a:gd name="T52" fmla="*/ 2147483646 w 116"/>
                <a:gd name="T53" fmla="*/ 2147483646 h 97"/>
                <a:gd name="T54" fmla="*/ 2147483646 w 116"/>
                <a:gd name="T55" fmla="*/ 0 h 97"/>
                <a:gd name="T56" fmla="*/ 2147483646 w 116"/>
                <a:gd name="T57" fmla="*/ 2147483646 h 97"/>
                <a:gd name="T58" fmla="*/ 2147483646 w 116"/>
                <a:gd name="T59" fmla="*/ 2147483646 h 97"/>
                <a:gd name="T60" fmla="*/ 2147483646 w 116"/>
                <a:gd name="T61" fmla="*/ 2147483646 h 97"/>
                <a:gd name="T62" fmla="*/ 2147483646 w 116"/>
                <a:gd name="T63" fmla="*/ 2147483646 h 97"/>
                <a:gd name="T64" fmla="*/ 2147483646 w 116"/>
                <a:gd name="T65" fmla="*/ 2147483646 h 97"/>
                <a:gd name="T66" fmla="*/ 2147483646 w 116"/>
                <a:gd name="T67" fmla="*/ 2147483646 h 97"/>
                <a:gd name="T68" fmla="*/ 2147483646 w 116"/>
                <a:gd name="T69" fmla="*/ 2147483646 h 97"/>
                <a:gd name="T70" fmla="*/ 2147483646 w 116"/>
                <a:gd name="T71" fmla="*/ 2147483646 h 97"/>
                <a:gd name="T72" fmla="*/ 2147483646 w 116"/>
                <a:gd name="T73" fmla="*/ 2147483646 h 97"/>
                <a:gd name="T74" fmla="*/ 2147483646 w 116"/>
                <a:gd name="T75" fmla="*/ 2147483646 h 97"/>
                <a:gd name="T76" fmla="*/ 2147483646 w 116"/>
                <a:gd name="T77" fmla="*/ 2147483646 h 97"/>
                <a:gd name="T78" fmla="*/ 2147483646 w 116"/>
                <a:gd name="T79" fmla="*/ 2147483646 h 97"/>
                <a:gd name="T80" fmla="*/ 2147483646 w 116"/>
                <a:gd name="T81" fmla="*/ 2147483646 h 97"/>
                <a:gd name="T82" fmla="*/ 2147483646 w 116"/>
                <a:gd name="T83" fmla="*/ 2147483646 h 97"/>
                <a:gd name="T84" fmla="*/ 2147483646 w 116"/>
                <a:gd name="T85" fmla="*/ 2147483646 h 97"/>
                <a:gd name="T86" fmla="*/ 2147483646 w 116"/>
                <a:gd name="T87" fmla="*/ 2147483646 h 97"/>
                <a:gd name="T88" fmla="*/ 2147483646 w 116"/>
                <a:gd name="T89" fmla="*/ 2147483646 h 97"/>
                <a:gd name="T90" fmla="*/ 2147483646 w 116"/>
                <a:gd name="T91" fmla="*/ 2147483646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97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MH_Other_16">
              <a:extLst>
                <a:ext uri="{FF2B5EF4-FFF2-40B4-BE49-F238E27FC236}">
                  <a16:creationId xmlns:a16="http://schemas.microsoft.com/office/drawing/2014/main" id="{761D4AA3-EE43-4A93-8D51-AE0A634883C0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1371601" y="3288840"/>
              <a:ext cx="2905327" cy="2180491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91519D9C-6FC3-4C54-8752-19F3B5C2B41C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1505386" y="3438598"/>
              <a:ext cx="2637756" cy="1878977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11" name="MH_Other_19">
              <a:extLst>
                <a:ext uri="{FF2B5EF4-FFF2-40B4-BE49-F238E27FC236}">
                  <a16:creationId xmlns:a16="http://schemas.microsoft.com/office/drawing/2014/main" id="{230430AD-58E5-43FC-A21D-89ED2A65F3DC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047" y="2150671"/>
              <a:ext cx="1855017" cy="1395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E2587DB-A17C-41FE-883F-D9D09D79A750}"/>
              </a:ext>
            </a:extLst>
          </p:cNvPr>
          <p:cNvGrpSpPr/>
          <p:nvPr/>
        </p:nvGrpSpPr>
        <p:grpSpPr>
          <a:xfrm>
            <a:off x="4172421" y="1718178"/>
            <a:ext cx="3610178" cy="3553886"/>
            <a:chOff x="4642340" y="2246518"/>
            <a:chExt cx="2905327" cy="3222813"/>
          </a:xfrm>
        </p:grpSpPr>
        <p:sp>
          <p:nvSpPr>
            <p:cNvPr id="14" name="MH_Other_1">
              <a:extLst>
                <a:ext uri="{FF2B5EF4-FFF2-40B4-BE49-F238E27FC236}">
                  <a16:creationId xmlns:a16="http://schemas.microsoft.com/office/drawing/2014/main" id="{0653FD2E-0AA7-412C-BB0F-E56F47271AAC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4660312" y="3432608"/>
              <a:ext cx="2869384" cy="179710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8C48F4C4-BD12-4E03-8991-6C3875413C4F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642340" y="3288840"/>
              <a:ext cx="2905327" cy="2180491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MH_SubTitle_2">
              <a:extLst>
                <a:ext uri="{FF2B5EF4-FFF2-40B4-BE49-F238E27FC236}">
                  <a16:creationId xmlns:a16="http://schemas.microsoft.com/office/drawing/2014/main" id="{06EB1AB2-CC01-4AAA-8634-D18500B54386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4776125" y="3438598"/>
              <a:ext cx="2637756" cy="1878977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17" name="MH_Other_18">
              <a:extLst>
                <a:ext uri="{FF2B5EF4-FFF2-40B4-BE49-F238E27FC236}">
                  <a16:creationId xmlns:a16="http://schemas.microsoft.com/office/drawing/2014/main" id="{58B15A27-5044-4B37-81D1-754AF8449833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550" y="2246518"/>
              <a:ext cx="1795113" cy="131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16EB9EF-B1CE-4746-8B53-F63C2F03B585}"/>
              </a:ext>
            </a:extLst>
          </p:cNvPr>
          <p:cNvGrpSpPr/>
          <p:nvPr/>
        </p:nvGrpSpPr>
        <p:grpSpPr>
          <a:xfrm>
            <a:off x="8344841" y="1622330"/>
            <a:ext cx="3612658" cy="3613339"/>
            <a:chOff x="7913078" y="2192603"/>
            <a:chExt cx="2907323" cy="3276728"/>
          </a:xfrm>
        </p:grpSpPr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FDE4DCAF-4EC8-4DA7-95F8-A84BD9D2F92B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8949411" y="3220950"/>
              <a:ext cx="565090" cy="443287"/>
            </a:xfrm>
            <a:custGeom>
              <a:avLst/>
              <a:gdLst>
                <a:gd name="T0" fmla="*/ 0 w 223"/>
                <a:gd name="T1" fmla="*/ 2147483646 h 174"/>
                <a:gd name="T2" fmla="*/ 2147483646 w 223"/>
                <a:gd name="T3" fmla="*/ 2147483646 h 174"/>
                <a:gd name="T4" fmla="*/ 2147483646 w 223"/>
                <a:gd name="T5" fmla="*/ 2147483646 h 174"/>
                <a:gd name="T6" fmla="*/ 2147483646 w 223"/>
                <a:gd name="T7" fmla="*/ 2147483646 h 174"/>
                <a:gd name="T8" fmla="*/ 2147483646 w 223"/>
                <a:gd name="T9" fmla="*/ 2147483646 h 174"/>
                <a:gd name="T10" fmla="*/ 0 w 223"/>
                <a:gd name="T11" fmla="*/ 2147483646 h 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3" h="174">
                  <a:moveTo>
                    <a:pt x="0" y="174"/>
                  </a:moveTo>
                  <a:cubicBezTo>
                    <a:pt x="12" y="127"/>
                    <a:pt x="16" y="82"/>
                    <a:pt x="16" y="34"/>
                  </a:cubicBezTo>
                  <a:cubicBezTo>
                    <a:pt x="16" y="19"/>
                    <a:pt x="84" y="31"/>
                    <a:pt x="102" y="16"/>
                  </a:cubicBezTo>
                  <a:cubicBezTo>
                    <a:pt x="120" y="0"/>
                    <a:pt x="157" y="0"/>
                    <a:pt x="162" y="12"/>
                  </a:cubicBezTo>
                  <a:cubicBezTo>
                    <a:pt x="162" y="12"/>
                    <a:pt x="172" y="78"/>
                    <a:pt x="223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MH_Other_4">
              <a:extLst>
                <a:ext uri="{FF2B5EF4-FFF2-40B4-BE49-F238E27FC236}">
                  <a16:creationId xmlns:a16="http://schemas.microsoft.com/office/drawing/2014/main" id="{28151DDC-3FA5-4D53-AE19-86AB5649C938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8931441" y="3210964"/>
              <a:ext cx="611017" cy="455267"/>
            </a:xfrm>
            <a:custGeom>
              <a:avLst/>
              <a:gdLst>
                <a:gd name="T0" fmla="*/ 2147483646 w 241"/>
                <a:gd name="T1" fmla="*/ 2147483646 h 179"/>
                <a:gd name="T2" fmla="*/ 2147483646 w 241"/>
                <a:gd name="T3" fmla="*/ 2147483646 h 179"/>
                <a:gd name="T4" fmla="*/ 2147483646 w 241"/>
                <a:gd name="T5" fmla="*/ 2147483646 h 179"/>
                <a:gd name="T6" fmla="*/ 2147483646 w 241"/>
                <a:gd name="T7" fmla="*/ 2147483646 h 179"/>
                <a:gd name="T8" fmla="*/ 2147483646 w 241"/>
                <a:gd name="T9" fmla="*/ 2147483646 h 179"/>
                <a:gd name="T10" fmla="*/ 2147483646 w 241"/>
                <a:gd name="T11" fmla="*/ 0 h 179"/>
                <a:gd name="T12" fmla="*/ 2147483646 w 241"/>
                <a:gd name="T13" fmla="*/ 0 h 179"/>
                <a:gd name="T14" fmla="*/ 2147483646 w 241"/>
                <a:gd name="T15" fmla="*/ 2147483646 h 179"/>
                <a:gd name="T16" fmla="*/ 2147483646 w 241"/>
                <a:gd name="T17" fmla="*/ 2147483646 h 179"/>
                <a:gd name="T18" fmla="*/ 2147483646 w 241"/>
                <a:gd name="T19" fmla="*/ 2147483646 h 179"/>
                <a:gd name="T20" fmla="*/ 2147483646 w 241"/>
                <a:gd name="T21" fmla="*/ 2147483646 h 179"/>
                <a:gd name="T22" fmla="*/ 2147483646 w 241"/>
                <a:gd name="T23" fmla="*/ 2147483646 h 179"/>
                <a:gd name="T24" fmla="*/ 2147483646 w 241"/>
                <a:gd name="T25" fmla="*/ 2147483646 h 179"/>
                <a:gd name="T26" fmla="*/ 2147483646 w 241"/>
                <a:gd name="T27" fmla="*/ 2147483646 h 179"/>
                <a:gd name="T28" fmla="*/ 2147483646 w 241"/>
                <a:gd name="T29" fmla="*/ 2147483646 h 179"/>
                <a:gd name="T30" fmla="*/ 2147483646 w 241"/>
                <a:gd name="T31" fmla="*/ 2147483646 h 179"/>
                <a:gd name="T32" fmla="*/ 2147483646 w 241"/>
                <a:gd name="T33" fmla="*/ 2147483646 h 179"/>
                <a:gd name="T34" fmla="*/ 2147483646 w 241"/>
                <a:gd name="T35" fmla="*/ 2147483646 h 179"/>
                <a:gd name="T36" fmla="*/ 2147483646 w 241"/>
                <a:gd name="T37" fmla="*/ 2147483646 h 179"/>
                <a:gd name="T38" fmla="*/ 2147483646 w 241"/>
                <a:gd name="T39" fmla="*/ 2147483646 h 179"/>
                <a:gd name="T40" fmla="*/ 0 w 241"/>
                <a:gd name="T41" fmla="*/ 2147483646 h 179"/>
                <a:gd name="T42" fmla="*/ 0 w 241"/>
                <a:gd name="T43" fmla="*/ 2147483646 h 179"/>
                <a:gd name="T44" fmla="*/ 2147483646 w 241"/>
                <a:gd name="T45" fmla="*/ 2147483646 h 179"/>
                <a:gd name="T46" fmla="*/ 2147483646 w 241"/>
                <a:gd name="T47" fmla="*/ 2147483646 h 179"/>
                <a:gd name="T48" fmla="*/ 2147483646 w 241"/>
                <a:gd name="T49" fmla="*/ 2147483646 h 179"/>
                <a:gd name="T50" fmla="*/ 2147483646 w 241"/>
                <a:gd name="T51" fmla="*/ 2147483646 h 179"/>
                <a:gd name="T52" fmla="*/ 2147483646 w 241"/>
                <a:gd name="T53" fmla="*/ 2147483646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1" h="179">
                  <a:moveTo>
                    <a:pt x="240" y="177"/>
                  </a:moveTo>
                  <a:cubicBezTo>
                    <a:pt x="236" y="172"/>
                    <a:pt x="233" y="166"/>
                    <a:pt x="230" y="160"/>
                  </a:cubicBezTo>
                  <a:cubicBezTo>
                    <a:pt x="221" y="143"/>
                    <a:pt x="213" y="126"/>
                    <a:pt x="205" y="109"/>
                  </a:cubicBezTo>
                  <a:cubicBezTo>
                    <a:pt x="196" y="89"/>
                    <a:pt x="189" y="72"/>
                    <a:pt x="184" y="56"/>
                  </a:cubicBezTo>
                  <a:cubicBezTo>
                    <a:pt x="178" y="39"/>
                    <a:pt x="172" y="20"/>
                    <a:pt x="168" y="1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6" y="10"/>
                    <a:pt x="168" y="19"/>
                    <a:pt x="171" y="30"/>
                  </a:cubicBezTo>
                  <a:cubicBezTo>
                    <a:pt x="173" y="39"/>
                    <a:pt x="176" y="49"/>
                    <a:pt x="179" y="58"/>
                  </a:cubicBezTo>
                  <a:cubicBezTo>
                    <a:pt x="185" y="76"/>
                    <a:pt x="191" y="94"/>
                    <a:pt x="199" y="112"/>
                  </a:cubicBezTo>
                  <a:cubicBezTo>
                    <a:pt x="206" y="129"/>
                    <a:pt x="214" y="146"/>
                    <a:pt x="223" y="164"/>
                  </a:cubicBezTo>
                  <a:cubicBezTo>
                    <a:pt x="226" y="169"/>
                    <a:pt x="228" y="174"/>
                    <a:pt x="231" y="178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41" y="179"/>
                    <a:pt x="241" y="179"/>
                    <a:pt x="241" y="179"/>
                  </a:cubicBezTo>
                  <a:lnTo>
                    <a:pt x="240" y="177"/>
                  </a:lnTo>
                  <a:close/>
                  <a:moveTo>
                    <a:pt x="2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73"/>
                    <a:pt x="15" y="110"/>
                    <a:pt x="8" y="145"/>
                  </a:cubicBezTo>
                  <a:cubicBezTo>
                    <a:pt x="6" y="155"/>
                    <a:pt x="3" y="166"/>
                    <a:pt x="0" y="17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10" y="167"/>
                    <a:pt x="12" y="156"/>
                    <a:pt x="14" y="146"/>
                  </a:cubicBezTo>
                  <a:cubicBezTo>
                    <a:pt x="21" y="110"/>
                    <a:pt x="24" y="71"/>
                    <a:pt x="23" y="31"/>
                  </a:cubicBezTo>
                  <a:lnTo>
                    <a:pt x="23" y="30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MH_Other_5">
              <a:extLst>
                <a:ext uri="{FF2B5EF4-FFF2-40B4-BE49-F238E27FC236}">
                  <a16:creationId xmlns:a16="http://schemas.microsoft.com/office/drawing/2014/main" id="{AE4EF789-289F-43FC-A438-AEB9991B75A1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9067222" y="3252899"/>
              <a:ext cx="213657" cy="217649"/>
            </a:xfrm>
            <a:custGeom>
              <a:avLst/>
              <a:gdLst>
                <a:gd name="T0" fmla="*/ 0 w 84"/>
                <a:gd name="T1" fmla="*/ 2147483646 h 86"/>
                <a:gd name="T2" fmla="*/ 2147483646 w 84"/>
                <a:gd name="T3" fmla="*/ 2147483646 h 86"/>
                <a:gd name="T4" fmla="*/ 2147483646 w 84"/>
                <a:gd name="T5" fmla="*/ 2147483646 h 86"/>
                <a:gd name="T6" fmla="*/ 0 w 84"/>
                <a:gd name="T7" fmla="*/ 214748364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86">
                  <a:moveTo>
                    <a:pt x="0" y="16"/>
                  </a:moveTo>
                  <a:cubicBezTo>
                    <a:pt x="51" y="86"/>
                    <a:pt x="83" y="4"/>
                    <a:pt x="83" y="4"/>
                  </a:cubicBezTo>
                  <a:cubicBezTo>
                    <a:pt x="84" y="0"/>
                    <a:pt x="43" y="15"/>
                    <a:pt x="25" y="15"/>
                  </a:cubicBezTo>
                  <a:cubicBezTo>
                    <a:pt x="7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MH_Other_6">
              <a:extLst>
                <a:ext uri="{FF2B5EF4-FFF2-40B4-BE49-F238E27FC236}">
                  <a16:creationId xmlns:a16="http://schemas.microsoft.com/office/drawing/2014/main" id="{BB4F828B-9A08-4B0A-895B-509A03FC7E77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9039267" y="3274863"/>
              <a:ext cx="139775" cy="165734"/>
            </a:xfrm>
            <a:custGeom>
              <a:avLst/>
              <a:gdLst>
                <a:gd name="T0" fmla="*/ 2147483646 w 55"/>
                <a:gd name="T1" fmla="*/ 2147483646 h 65"/>
                <a:gd name="T2" fmla="*/ 2147483646 w 55"/>
                <a:gd name="T3" fmla="*/ 2147483646 h 65"/>
                <a:gd name="T4" fmla="*/ 2147483646 w 55"/>
                <a:gd name="T5" fmla="*/ 2147483646 h 65"/>
                <a:gd name="T6" fmla="*/ 0 w 55"/>
                <a:gd name="T7" fmla="*/ 0 h 65"/>
                <a:gd name="T8" fmla="*/ 2147483646 w 55"/>
                <a:gd name="T9" fmla="*/ 214748364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65">
                  <a:moveTo>
                    <a:pt x="9" y="5"/>
                  </a:moveTo>
                  <a:cubicBezTo>
                    <a:pt x="9" y="5"/>
                    <a:pt x="48" y="28"/>
                    <a:pt x="51" y="34"/>
                  </a:cubicBezTo>
                  <a:cubicBezTo>
                    <a:pt x="55" y="40"/>
                    <a:pt x="27" y="44"/>
                    <a:pt x="30" y="65"/>
                  </a:cubicBezTo>
                  <a:cubicBezTo>
                    <a:pt x="30" y="65"/>
                    <a:pt x="3" y="30"/>
                    <a:pt x="0" y="0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MH_Other_7">
              <a:extLst>
                <a:ext uri="{FF2B5EF4-FFF2-40B4-BE49-F238E27FC236}">
                  <a16:creationId xmlns:a16="http://schemas.microsoft.com/office/drawing/2014/main" id="{FAAE624E-513E-4217-8AA2-023A85930E53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9179041" y="3240918"/>
              <a:ext cx="129792" cy="185701"/>
            </a:xfrm>
            <a:custGeom>
              <a:avLst/>
              <a:gdLst>
                <a:gd name="T0" fmla="*/ 2147483646 w 51"/>
                <a:gd name="T1" fmla="*/ 2147483646 h 73"/>
                <a:gd name="T2" fmla="*/ 2147483646 w 51"/>
                <a:gd name="T3" fmla="*/ 2147483646 h 73"/>
                <a:gd name="T4" fmla="*/ 2147483646 w 51"/>
                <a:gd name="T5" fmla="*/ 2147483646 h 73"/>
                <a:gd name="T6" fmla="*/ 2147483646 w 51"/>
                <a:gd name="T7" fmla="*/ 0 h 73"/>
                <a:gd name="T8" fmla="*/ 2147483646 w 51"/>
                <a:gd name="T9" fmla="*/ 2147483646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73">
                  <a:moveTo>
                    <a:pt x="41" y="7"/>
                  </a:moveTo>
                  <a:cubicBezTo>
                    <a:pt x="41" y="7"/>
                    <a:pt x="5" y="38"/>
                    <a:pt x="2" y="44"/>
                  </a:cubicBezTo>
                  <a:cubicBezTo>
                    <a:pt x="0" y="51"/>
                    <a:pt x="25" y="51"/>
                    <a:pt x="26" y="73"/>
                  </a:cubicBezTo>
                  <a:cubicBezTo>
                    <a:pt x="26" y="73"/>
                    <a:pt x="51" y="30"/>
                    <a:pt x="49" y="0"/>
                  </a:cubicBezTo>
                  <a:lnTo>
                    <a:pt x="41" y="7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MH_Other_8">
              <a:extLst>
                <a:ext uri="{FF2B5EF4-FFF2-40B4-BE49-F238E27FC236}">
                  <a16:creationId xmlns:a16="http://schemas.microsoft.com/office/drawing/2014/main" id="{B1331E9C-DE64-4945-A5A8-E7237DCC22D6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9031279" y="3230933"/>
              <a:ext cx="279550" cy="237618"/>
            </a:xfrm>
            <a:custGeom>
              <a:avLst/>
              <a:gdLst>
                <a:gd name="T0" fmla="*/ 2147483646 w 110"/>
                <a:gd name="T1" fmla="*/ 2147483646 h 93"/>
                <a:gd name="T2" fmla="*/ 2147483646 w 110"/>
                <a:gd name="T3" fmla="*/ 2147483646 h 93"/>
                <a:gd name="T4" fmla="*/ 2147483646 w 110"/>
                <a:gd name="T5" fmla="*/ 2147483646 h 93"/>
                <a:gd name="T6" fmla="*/ 2147483646 w 110"/>
                <a:gd name="T7" fmla="*/ 2147483646 h 93"/>
                <a:gd name="T8" fmla="*/ 2147483646 w 110"/>
                <a:gd name="T9" fmla="*/ 2147483646 h 93"/>
                <a:gd name="T10" fmla="*/ 2147483646 w 110"/>
                <a:gd name="T11" fmla="*/ 2147483646 h 93"/>
                <a:gd name="T12" fmla="*/ 2147483646 w 110"/>
                <a:gd name="T13" fmla="*/ 2147483646 h 93"/>
                <a:gd name="T14" fmla="*/ 0 w 110"/>
                <a:gd name="T15" fmla="*/ 2147483646 h 93"/>
                <a:gd name="T16" fmla="*/ 2147483646 w 110"/>
                <a:gd name="T17" fmla="*/ 2147483646 h 93"/>
                <a:gd name="T18" fmla="*/ 2147483646 w 110"/>
                <a:gd name="T19" fmla="*/ 2147483646 h 93"/>
                <a:gd name="T20" fmla="*/ 2147483646 w 110"/>
                <a:gd name="T21" fmla="*/ 2147483646 h 93"/>
                <a:gd name="T22" fmla="*/ 2147483646 w 110"/>
                <a:gd name="T23" fmla="*/ 2147483646 h 93"/>
                <a:gd name="T24" fmla="*/ 2147483646 w 110"/>
                <a:gd name="T25" fmla="*/ 2147483646 h 93"/>
                <a:gd name="T26" fmla="*/ 2147483646 w 110"/>
                <a:gd name="T27" fmla="*/ 2147483646 h 93"/>
                <a:gd name="T28" fmla="*/ 2147483646 w 110"/>
                <a:gd name="T29" fmla="*/ 2147483646 h 93"/>
                <a:gd name="T30" fmla="*/ 2147483646 w 110"/>
                <a:gd name="T31" fmla="*/ 2147483646 h 93"/>
                <a:gd name="T32" fmla="*/ 2147483646 w 110"/>
                <a:gd name="T33" fmla="*/ 2147483646 h 93"/>
                <a:gd name="T34" fmla="*/ 2147483646 w 110"/>
                <a:gd name="T35" fmla="*/ 2147483646 h 93"/>
                <a:gd name="T36" fmla="*/ 2147483646 w 110"/>
                <a:gd name="T37" fmla="*/ 2147483646 h 93"/>
                <a:gd name="T38" fmla="*/ 2147483646 w 110"/>
                <a:gd name="T39" fmla="*/ 2147483646 h 93"/>
                <a:gd name="T40" fmla="*/ 2147483646 w 110"/>
                <a:gd name="T41" fmla="*/ 2147483646 h 93"/>
                <a:gd name="T42" fmla="*/ 2147483646 w 110"/>
                <a:gd name="T43" fmla="*/ 2147483646 h 93"/>
                <a:gd name="T44" fmla="*/ 2147483646 w 110"/>
                <a:gd name="T45" fmla="*/ 2147483646 h 93"/>
                <a:gd name="T46" fmla="*/ 2147483646 w 110"/>
                <a:gd name="T47" fmla="*/ 2147483646 h 93"/>
                <a:gd name="T48" fmla="*/ 2147483646 w 110"/>
                <a:gd name="T49" fmla="*/ 0 h 93"/>
                <a:gd name="T50" fmla="*/ 2147483646 w 110"/>
                <a:gd name="T51" fmla="*/ 2147483646 h 93"/>
                <a:gd name="T52" fmla="*/ 2147483646 w 110"/>
                <a:gd name="T53" fmla="*/ 2147483646 h 93"/>
                <a:gd name="T54" fmla="*/ 2147483646 w 110"/>
                <a:gd name="T55" fmla="*/ 2147483646 h 93"/>
                <a:gd name="T56" fmla="*/ 2147483646 w 110"/>
                <a:gd name="T57" fmla="*/ 2147483646 h 93"/>
                <a:gd name="T58" fmla="*/ 2147483646 w 110"/>
                <a:gd name="T59" fmla="*/ 2147483646 h 93"/>
                <a:gd name="T60" fmla="*/ 2147483646 w 110"/>
                <a:gd name="T61" fmla="*/ 2147483646 h 93"/>
                <a:gd name="T62" fmla="*/ 2147483646 w 110"/>
                <a:gd name="T63" fmla="*/ 2147483646 h 93"/>
                <a:gd name="T64" fmla="*/ 2147483646 w 110"/>
                <a:gd name="T65" fmla="*/ 2147483646 h 93"/>
                <a:gd name="T66" fmla="*/ 2147483646 w 110"/>
                <a:gd name="T67" fmla="*/ 2147483646 h 93"/>
                <a:gd name="T68" fmla="*/ 2147483646 w 110"/>
                <a:gd name="T69" fmla="*/ 2147483646 h 93"/>
                <a:gd name="T70" fmla="*/ 2147483646 w 110"/>
                <a:gd name="T71" fmla="*/ 2147483646 h 93"/>
                <a:gd name="T72" fmla="*/ 2147483646 w 110"/>
                <a:gd name="T73" fmla="*/ 2147483646 h 93"/>
                <a:gd name="T74" fmla="*/ 2147483646 w 110"/>
                <a:gd name="T75" fmla="*/ 2147483646 h 93"/>
                <a:gd name="T76" fmla="*/ 2147483646 w 110"/>
                <a:gd name="T77" fmla="*/ 2147483646 h 93"/>
                <a:gd name="T78" fmla="*/ 2147483646 w 110"/>
                <a:gd name="T79" fmla="*/ 2147483646 h 93"/>
                <a:gd name="T80" fmla="*/ 2147483646 w 110"/>
                <a:gd name="T81" fmla="*/ 2147483646 h 93"/>
                <a:gd name="T82" fmla="*/ 2147483646 w 110"/>
                <a:gd name="T83" fmla="*/ 2147483646 h 93"/>
                <a:gd name="T84" fmla="*/ 2147483646 w 110"/>
                <a:gd name="T85" fmla="*/ 2147483646 h 93"/>
                <a:gd name="T86" fmla="*/ 2147483646 w 110"/>
                <a:gd name="T87" fmla="*/ 2147483646 h 93"/>
                <a:gd name="T88" fmla="*/ 2147483646 w 110"/>
                <a:gd name="T89" fmla="*/ 2147483646 h 93"/>
                <a:gd name="T90" fmla="*/ 2147483646 w 110"/>
                <a:gd name="T91" fmla="*/ 2147483646 h 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0" h="93">
                  <a:moveTo>
                    <a:pt x="57" y="51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8"/>
                    <a:pt x="54" y="47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0"/>
                    <a:pt x="41" y="36"/>
                    <a:pt x="33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23" y="26"/>
                    <a:pt x="18" y="24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19"/>
                    <a:pt x="7" y="17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4"/>
                    <a:pt x="2" y="30"/>
                    <a:pt x="4" y="36"/>
                  </a:cubicBezTo>
                  <a:cubicBezTo>
                    <a:pt x="5" y="41"/>
                    <a:pt x="7" y="47"/>
                    <a:pt x="10" y="53"/>
                  </a:cubicBezTo>
                  <a:cubicBezTo>
                    <a:pt x="13" y="58"/>
                    <a:pt x="16" y="63"/>
                    <a:pt x="20" y="69"/>
                  </a:cubicBezTo>
                  <a:cubicBezTo>
                    <a:pt x="23" y="75"/>
                    <a:pt x="27" y="80"/>
                    <a:pt x="31" y="8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78"/>
                    <a:pt x="36" y="75"/>
                    <a:pt x="37" y="72"/>
                  </a:cubicBezTo>
                  <a:cubicBezTo>
                    <a:pt x="38" y="69"/>
                    <a:pt x="40" y="66"/>
                    <a:pt x="44" y="64"/>
                  </a:cubicBezTo>
                  <a:cubicBezTo>
                    <a:pt x="46" y="62"/>
                    <a:pt x="48" y="61"/>
                    <a:pt x="51" y="60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54" y="57"/>
                    <a:pt x="55" y="57"/>
                    <a:pt x="56" y="56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8" y="53"/>
                    <a:pt x="57" y="52"/>
                    <a:pt x="57" y="51"/>
                  </a:cubicBezTo>
                  <a:close/>
                  <a:moveTo>
                    <a:pt x="50" y="54"/>
                  </a:moveTo>
                  <a:cubicBezTo>
                    <a:pt x="49" y="55"/>
                    <a:pt x="47" y="56"/>
                    <a:pt x="45" y="57"/>
                  </a:cubicBezTo>
                  <a:cubicBezTo>
                    <a:pt x="44" y="58"/>
                    <a:pt x="42" y="60"/>
                    <a:pt x="41" y="61"/>
                  </a:cubicBezTo>
                  <a:cubicBezTo>
                    <a:pt x="37" y="64"/>
                    <a:pt x="35" y="67"/>
                    <a:pt x="33" y="70"/>
                  </a:cubicBezTo>
                  <a:cubicBezTo>
                    <a:pt x="32" y="71"/>
                    <a:pt x="32" y="72"/>
                    <a:pt x="31" y="74"/>
                  </a:cubicBezTo>
                  <a:cubicBezTo>
                    <a:pt x="30" y="71"/>
                    <a:pt x="28" y="68"/>
                    <a:pt x="26" y="65"/>
                  </a:cubicBezTo>
                  <a:cubicBezTo>
                    <a:pt x="23" y="60"/>
                    <a:pt x="20" y="54"/>
                    <a:pt x="18" y="49"/>
                  </a:cubicBezTo>
                  <a:cubicBezTo>
                    <a:pt x="15" y="44"/>
                    <a:pt x="12" y="38"/>
                    <a:pt x="10" y="33"/>
                  </a:cubicBezTo>
                  <a:cubicBezTo>
                    <a:pt x="9" y="29"/>
                    <a:pt x="7" y="25"/>
                    <a:pt x="6" y="20"/>
                  </a:cubicBezTo>
                  <a:cubicBezTo>
                    <a:pt x="8" y="21"/>
                    <a:pt x="9" y="22"/>
                    <a:pt x="11" y="23"/>
                  </a:cubicBezTo>
                  <a:cubicBezTo>
                    <a:pt x="17" y="27"/>
                    <a:pt x="23" y="31"/>
                    <a:pt x="29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5" y="41"/>
                    <a:pt x="40" y="45"/>
                    <a:pt x="46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9" y="51"/>
                    <a:pt x="51" y="52"/>
                    <a:pt x="52" y="53"/>
                  </a:cubicBezTo>
                  <a:cubicBezTo>
                    <a:pt x="51" y="53"/>
                    <a:pt x="51" y="53"/>
                    <a:pt x="50" y="54"/>
                  </a:cubicBezTo>
                  <a:close/>
                  <a:moveTo>
                    <a:pt x="110" y="5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3" y="5"/>
                    <a:pt x="100" y="7"/>
                    <a:pt x="98" y="9"/>
                  </a:cubicBezTo>
                  <a:cubicBezTo>
                    <a:pt x="94" y="13"/>
                    <a:pt x="89" y="16"/>
                    <a:pt x="85" y="19"/>
                  </a:cubicBezTo>
                  <a:cubicBezTo>
                    <a:pt x="83" y="21"/>
                    <a:pt x="81" y="22"/>
                    <a:pt x="79" y="24"/>
                  </a:cubicBezTo>
                  <a:cubicBezTo>
                    <a:pt x="72" y="29"/>
                    <a:pt x="67" y="35"/>
                    <a:pt x="62" y="40"/>
                  </a:cubicBezTo>
                  <a:cubicBezTo>
                    <a:pt x="61" y="42"/>
                    <a:pt x="60" y="44"/>
                    <a:pt x="58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7" y="49"/>
                    <a:pt x="57" y="50"/>
                    <a:pt x="58" y="51"/>
                  </a:cubicBezTo>
                  <a:cubicBezTo>
                    <a:pt x="59" y="53"/>
                    <a:pt x="60" y="53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3" y="55"/>
                    <a:pt x="64" y="56"/>
                    <a:pt x="65" y="56"/>
                  </a:cubicBezTo>
                  <a:cubicBezTo>
                    <a:pt x="68" y="57"/>
                    <a:pt x="70" y="58"/>
                    <a:pt x="71" y="60"/>
                  </a:cubicBezTo>
                  <a:cubicBezTo>
                    <a:pt x="75" y="62"/>
                    <a:pt x="77" y="64"/>
                    <a:pt x="79" y="67"/>
                  </a:cubicBezTo>
                  <a:cubicBezTo>
                    <a:pt x="81" y="70"/>
                    <a:pt x="81" y="73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0" y="73"/>
                    <a:pt x="93" y="68"/>
                    <a:pt x="96" y="61"/>
                  </a:cubicBezTo>
                  <a:cubicBezTo>
                    <a:pt x="99" y="55"/>
                    <a:pt x="102" y="50"/>
                    <a:pt x="104" y="43"/>
                  </a:cubicBezTo>
                  <a:cubicBezTo>
                    <a:pt x="106" y="36"/>
                    <a:pt x="108" y="30"/>
                    <a:pt x="109" y="24"/>
                  </a:cubicBezTo>
                  <a:cubicBezTo>
                    <a:pt x="110" y="18"/>
                    <a:pt x="109" y="12"/>
                    <a:pt x="109" y="5"/>
                  </a:cubicBezTo>
                  <a:lnTo>
                    <a:pt x="110" y="5"/>
                  </a:lnTo>
                  <a:close/>
                  <a:moveTo>
                    <a:pt x="102" y="23"/>
                  </a:moveTo>
                  <a:cubicBezTo>
                    <a:pt x="100" y="28"/>
                    <a:pt x="98" y="34"/>
                    <a:pt x="96" y="41"/>
                  </a:cubicBezTo>
                  <a:cubicBezTo>
                    <a:pt x="94" y="46"/>
                    <a:pt x="92" y="52"/>
                    <a:pt x="89" y="58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4"/>
                    <a:pt x="86" y="66"/>
                    <a:pt x="85" y="68"/>
                  </a:cubicBezTo>
                  <a:cubicBezTo>
                    <a:pt x="84" y="67"/>
                    <a:pt x="84" y="66"/>
                    <a:pt x="83" y="65"/>
                  </a:cubicBezTo>
                  <a:cubicBezTo>
                    <a:pt x="81" y="62"/>
                    <a:pt x="78" y="59"/>
                    <a:pt x="74" y="56"/>
                  </a:cubicBezTo>
                  <a:cubicBezTo>
                    <a:pt x="72" y="55"/>
                    <a:pt x="71" y="54"/>
                    <a:pt x="69" y="53"/>
                  </a:cubicBezTo>
                  <a:cubicBezTo>
                    <a:pt x="67" y="52"/>
                    <a:pt x="66" y="51"/>
                    <a:pt x="64" y="50"/>
                  </a:cubicBezTo>
                  <a:cubicBezTo>
                    <a:pt x="64" y="50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4" y="48"/>
                    <a:pt x="65" y="46"/>
                    <a:pt x="67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3" y="39"/>
                    <a:pt x="78" y="34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4" y="16"/>
                    <a:pt x="100" y="12"/>
                  </a:cubicBezTo>
                  <a:cubicBezTo>
                    <a:pt x="101" y="10"/>
                    <a:pt x="103" y="9"/>
                    <a:pt x="105" y="8"/>
                  </a:cubicBezTo>
                  <a:cubicBezTo>
                    <a:pt x="104" y="13"/>
                    <a:pt x="103" y="18"/>
                    <a:pt x="102" y="23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MH_Other_9">
              <a:extLst>
                <a:ext uri="{FF2B5EF4-FFF2-40B4-BE49-F238E27FC236}">
                  <a16:creationId xmlns:a16="http://schemas.microsoft.com/office/drawing/2014/main" id="{F2C88B48-FE3A-49FB-8926-F076534418E5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7913078" y="3286842"/>
              <a:ext cx="2907323" cy="218248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7" name="MH_SubTitle_3">
              <a:extLst>
                <a:ext uri="{FF2B5EF4-FFF2-40B4-BE49-F238E27FC236}">
                  <a16:creationId xmlns:a16="http://schemas.microsoft.com/office/drawing/2014/main" id="{C8DFCA8D-29BE-4FA5-A61B-8D4BA20CB9CE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8046864" y="3438598"/>
              <a:ext cx="2637756" cy="1878977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28" name="MH_Other_17">
              <a:extLst>
                <a:ext uri="{FF2B5EF4-FFF2-40B4-BE49-F238E27FC236}">
                  <a16:creationId xmlns:a16="http://schemas.microsoft.com/office/drawing/2014/main" id="{7055A94B-06FF-4E18-A6D6-CB8D127DC239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0119" y="2192603"/>
              <a:ext cx="1673308" cy="1333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778BCF0-1F61-429D-8659-5700E76E8021}"/>
              </a:ext>
            </a:extLst>
          </p:cNvPr>
          <p:cNvSpPr>
            <a:spLocks noChangeAspect="1"/>
          </p:cNvSpPr>
          <p:nvPr/>
        </p:nvSpPr>
        <p:spPr>
          <a:xfrm>
            <a:off x="461874" y="3511800"/>
            <a:ext cx="2848177" cy="8056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n w="0"/>
                <a:solidFill>
                  <a:srgbClr val="F26B43"/>
                </a:solidFill>
                <a:latin typeface="UTM Avo" panose="02040603050506020204" pitchFamily="18" charset="0"/>
              </a:rPr>
              <a:t>Xem lại bài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49AC28F8-851D-4882-BEB2-7F77D1888FB4}"/>
              </a:ext>
            </a:extLst>
          </p:cNvPr>
          <p:cNvSpPr>
            <a:spLocks noChangeAspect="1"/>
          </p:cNvSpPr>
          <p:nvPr/>
        </p:nvSpPr>
        <p:spPr>
          <a:xfrm>
            <a:off x="4553420" y="3213990"/>
            <a:ext cx="2848177" cy="16366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ln w="0"/>
                <a:solidFill>
                  <a:srgbClr val="81C233"/>
                </a:solidFill>
                <a:latin typeface="UTM Avo" panose="02040603050506020204" pitchFamily="18" charset="0"/>
              </a:rPr>
              <a:t>Học thuộc Ghi nhớ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4C1820B4-9E5B-4690-A1E6-24EB4198042E}"/>
              </a:ext>
            </a:extLst>
          </p:cNvPr>
          <p:cNvSpPr>
            <a:spLocks noChangeAspect="1"/>
          </p:cNvSpPr>
          <p:nvPr/>
        </p:nvSpPr>
        <p:spPr>
          <a:xfrm>
            <a:off x="8644476" y="3191711"/>
            <a:ext cx="3055759" cy="16366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ln w="0"/>
                <a:solidFill>
                  <a:srgbClr val="29A2CD"/>
                </a:solidFill>
                <a:latin typeface="UTM Avo" panose="02040603050506020204" pitchFamily="18" charset="0"/>
              </a:rPr>
              <a:t>Chuẩn bị bài tiếp theo</a:t>
            </a:r>
          </a:p>
        </p:txBody>
      </p:sp>
      <p:grpSp>
        <p:nvGrpSpPr>
          <p:cNvPr id="198" name="组合 3">
            <a:extLst>
              <a:ext uri="{FF2B5EF4-FFF2-40B4-BE49-F238E27FC236}">
                <a16:creationId xmlns:a16="http://schemas.microsoft.com/office/drawing/2014/main" id="{01A6F246-3E91-472F-9976-BC71BA2F3F96}"/>
              </a:ext>
            </a:extLst>
          </p:cNvPr>
          <p:cNvGrpSpPr/>
          <p:nvPr/>
        </p:nvGrpSpPr>
        <p:grpSpPr>
          <a:xfrm>
            <a:off x="4154603" y="112083"/>
            <a:ext cx="3882794" cy="1606095"/>
            <a:chOff x="4154611" y="2705725"/>
            <a:chExt cx="3882794" cy="1606095"/>
          </a:xfrm>
        </p:grpSpPr>
        <p:sp>
          <p:nvSpPr>
            <p:cNvPr id="199" name="矩形 27">
              <a:extLst>
                <a:ext uri="{FF2B5EF4-FFF2-40B4-BE49-F238E27FC236}">
                  <a16:creationId xmlns:a16="http://schemas.microsoft.com/office/drawing/2014/main" id="{082EB138-9014-481F-A42F-83535ED11E7A}"/>
                </a:ext>
              </a:extLst>
            </p:cNvPr>
            <p:cNvSpPr/>
            <p:nvPr/>
          </p:nvSpPr>
          <p:spPr>
            <a:xfrm>
              <a:off x="4154611" y="2705725"/>
              <a:ext cx="3882794" cy="144655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DẶN DÒ</a:t>
              </a:r>
              <a:endParaRPr lang="zh-CN" altLang="en-US" sz="88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00" name="矩形 14">
              <a:extLst>
                <a:ext uri="{FF2B5EF4-FFF2-40B4-BE49-F238E27FC236}">
                  <a16:creationId xmlns:a16="http://schemas.microsoft.com/office/drawing/2014/main" id="{48E9EB07-1CD5-4C13-B04E-92D89FB75AAC}"/>
                </a:ext>
              </a:extLst>
            </p:cNvPr>
            <p:cNvSpPr/>
            <p:nvPr/>
          </p:nvSpPr>
          <p:spPr>
            <a:xfrm>
              <a:off x="6086642" y="3111491"/>
              <a:ext cx="184730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7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9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build="allAtOnce"/>
      <p:bldP spid="196" grpId="0" build="allAtOnce"/>
      <p:bldP spid="19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73D6378-C9F0-42B3-8F68-B0DA4D8FACF2}"/>
              </a:ext>
            </a:extLst>
          </p:cNvPr>
          <p:cNvGrpSpPr/>
          <p:nvPr/>
        </p:nvGrpSpPr>
        <p:grpSpPr>
          <a:xfrm>
            <a:off x="3325851" y="2705725"/>
            <a:ext cx="5540299" cy="1606095"/>
            <a:chOff x="3325851" y="2705725"/>
            <a:chExt cx="5540299" cy="1606095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3325851" y="2705725"/>
              <a:ext cx="5540299" cy="144655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KHỞI ĐỘNG</a:t>
              </a:r>
              <a:endParaRPr lang="zh-CN" altLang="en-US" sz="8800" dirty="0">
                <a:ln w="444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524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6086642" y="3111491"/>
              <a:ext cx="184730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7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5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24">
            <a:extLst>
              <a:ext uri="{FF2B5EF4-FFF2-40B4-BE49-F238E27FC236}">
                <a16:creationId xmlns:a16="http://schemas.microsoft.com/office/drawing/2014/main" id="{C9E54318-6A7C-4F12-B1A5-E66E568F7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00" y="602799"/>
            <a:ext cx="5150769" cy="5314285"/>
          </a:xfrm>
          <a:prstGeom prst="rect">
            <a:avLst/>
          </a:prstGeom>
        </p:spPr>
      </p:pic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5689E892-AEF1-44B5-9FCC-85042067661A}"/>
              </a:ext>
            </a:extLst>
          </p:cNvPr>
          <p:cNvSpPr/>
          <p:nvPr/>
        </p:nvSpPr>
        <p:spPr>
          <a:xfrm>
            <a:off x="3846286" y="2921426"/>
            <a:ext cx="12192000" cy="1951355"/>
          </a:xfrm>
          <a:custGeom>
            <a:avLst/>
            <a:gdLst>
              <a:gd name="connsiteX0" fmla="*/ 0 w 12192000"/>
              <a:gd name="connsiteY0" fmla="*/ 842570 h 1951355"/>
              <a:gd name="connsiteX1" fmla="*/ 3715657 w 12192000"/>
              <a:gd name="connsiteY1" fmla="*/ 1931141 h 1951355"/>
              <a:gd name="connsiteX2" fmla="*/ 6763657 w 12192000"/>
              <a:gd name="connsiteY2" fmla="*/ 741 h 1951355"/>
              <a:gd name="connsiteX3" fmla="*/ 9187543 w 12192000"/>
              <a:gd name="connsiteY3" fmla="*/ 1684398 h 1951355"/>
              <a:gd name="connsiteX4" fmla="*/ 12192000 w 12192000"/>
              <a:gd name="connsiteY4" fmla="*/ 247484 h 19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51355">
                <a:moveTo>
                  <a:pt x="0" y="842570"/>
                </a:moveTo>
                <a:cubicBezTo>
                  <a:pt x="1294190" y="1457008"/>
                  <a:pt x="2588381" y="2071446"/>
                  <a:pt x="3715657" y="1931141"/>
                </a:cubicBezTo>
                <a:cubicBezTo>
                  <a:pt x="4842933" y="1790836"/>
                  <a:pt x="5851676" y="41865"/>
                  <a:pt x="6763657" y="741"/>
                </a:cubicBezTo>
                <a:cubicBezTo>
                  <a:pt x="7675638" y="-40383"/>
                  <a:pt x="8282819" y="1643274"/>
                  <a:pt x="9187543" y="1684398"/>
                </a:cubicBezTo>
                <a:cubicBezTo>
                  <a:pt x="10092267" y="1725522"/>
                  <a:pt x="11142133" y="986503"/>
                  <a:pt x="12192000" y="247484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BFC63B13-93FC-4497-98BF-8C86C214DF75}"/>
              </a:ext>
            </a:extLst>
          </p:cNvPr>
          <p:cNvGrpSpPr>
            <a:grpSpLocks/>
          </p:cNvGrpSpPr>
          <p:nvPr/>
        </p:nvGrpSpPr>
        <p:grpSpPr bwMode="auto">
          <a:xfrm>
            <a:off x="6383702" y="3727717"/>
            <a:ext cx="2953819" cy="1951355"/>
            <a:chOff x="0" y="0"/>
            <a:chExt cx="3087" cy="2039"/>
          </a:xfrm>
        </p:grpSpPr>
        <p:sp>
          <p:nvSpPr>
            <p:cNvPr id="5" name="Freeform: Shape 14">
              <a:extLst>
                <a:ext uri="{FF2B5EF4-FFF2-40B4-BE49-F238E27FC236}">
                  <a16:creationId xmlns:a16="http://schemas.microsoft.com/office/drawing/2014/main" id="{E1AFE882-A95D-4BD6-9426-0FADCF09A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15">
              <a:extLst>
                <a:ext uri="{FF2B5EF4-FFF2-40B4-BE49-F238E27FC236}">
                  <a16:creationId xmlns:a16="http://schemas.microsoft.com/office/drawing/2014/main" id="{CF54E605-3DB7-4BFB-8A81-B2EEC363D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16">
              <a:extLst>
                <a:ext uri="{FF2B5EF4-FFF2-40B4-BE49-F238E27FC236}">
                  <a16:creationId xmlns:a16="http://schemas.microsoft.com/office/drawing/2014/main" id="{8D746603-946A-4778-93C0-9D51D475E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17">
              <a:extLst>
                <a:ext uri="{FF2B5EF4-FFF2-40B4-BE49-F238E27FC236}">
                  <a16:creationId xmlns:a16="http://schemas.microsoft.com/office/drawing/2014/main" id="{3F1019FA-24B8-4B58-A60E-98C98D7EA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" name="矩形 27">
            <a:extLst>
              <a:ext uri="{FF2B5EF4-FFF2-40B4-BE49-F238E27FC236}">
                <a16:creationId xmlns:a16="http://schemas.microsoft.com/office/drawing/2014/main" id="{E88507BF-4718-4B10-91A6-F9D886FE84B2}"/>
              </a:ext>
            </a:extLst>
          </p:cNvPr>
          <p:cNvSpPr/>
          <p:nvPr/>
        </p:nvSpPr>
        <p:spPr>
          <a:xfrm>
            <a:off x="5779242" y="1096739"/>
            <a:ext cx="5150769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>
                <a:solidFill>
                  <a:srgbClr val="D93D0F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TẠM BIỆT!</a:t>
            </a:r>
            <a:endParaRPr lang="zh-CN" altLang="en-US" sz="8800" dirty="0">
              <a:solidFill>
                <a:srgbClr val="D93D0F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87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5F34B9D-787A-4421-8D39-3230EFB00D70}"/>
              </a:ext>
            </a:extLst>
          </p:cNvPr>
          <p:cNvSpPr/>
          <p:nvPr/>
        </p:nvSpPr>
        <p:spPr>
          <a:xfrm>
            <a:off x="1600200" y="2649342"/>
            <a:ext cx="8991600" cy="2036266"/>
          </a:xfrm>
          <a:prstGeom prst="ellipse">
            <a:avLst/>
          </a:prstGeom>
          <a:solidFill>
            <a:srgbClr val="776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6D8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5AEE0-44DC-4CB2-AB83-36F5EE6A6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87" y="-1598235"/>
            <a:ext cx="7515991" cy="75159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6A7003-2CF7-4015-BABD-EB248F41D0CA}"/>
              </a:ext>
            </a:extLst>
          </p:cNvPr>
          <p:cNvSpPr/>
          <p:nvPr/>
        </p:nvSpPr>
        <p:spPr>
          <a:xfrm>
            <a:off x="2015877" y="4840017"/>
            <a:ext cx="8160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>
                <a:ln w="0"/>
                <a:solidFill>
                  <a:srgbClr val="FFFFFF"/>
                </a:solidFill>
                <a:latin typeface="UTM Avo" panose="02040603050506020204" pitchFamily="18" charset="0"/>
              </a:rPr>
              <a:t>Nào ta cùng xem phim!</a:t>
            </a:r>
          </a:p>
        </p:txBody>
      </p:sp>
    </p:spTree>
    <p:extLst>
      <p:ext uri="{BB962C8B-B14F-4D97-AF65-F5344CB8AC3E}">
        <p14:creationId xmlns:p14="http://schemas.microsoft.com/office/powerpoint/2010/main" val="3268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4_Tuan30_NhuCauKhongKhiCuaThucVat_KTUTS">
            <a:hlinkClick r:id="" action="ppaction://media"/>
            <a:extLst>
              <a:ext uri="{FF2B5EF4-FFF2-40B4-BE49-F238E27FC236}">
                <a16:creationId xmlns:a16="http://schemas.microsoft.com/office/drawing/2014/main" id="{ECAFAD59-B6CC-45DE-ADDD-0D0FF8A00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73D6378-C9F0-42B3-8F68-B0DA4D8FACF2}"/>
              </a:ext>
            </a:extLst>
          </p:cNvPr>
          <p:cNvGrpSpPr/>
          <p:nvPr/>
        </p:nvGrpSpPr>
        <p:grpSpPr>
          <a:xfrm>
            <a:off x="3495769" y="2705725"/>
            <a:ext cx="5200462" cy="1606095"/>
            <a:chOff x="3495769" y="2705725"/>
            <a:chExt cx="5200462" cy="1606095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3495769" y="2705725"/>
              <a:ext cx="5200462" cy="144655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KHÁM PHÁ</a:t>
              </a:r>
              <a:endParaRPr lang="zh-CN" altLang="en-US" sz="8800" dirty="0">
                <a:ln w="444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524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6086642" y="3111491"/>
              <a:ext cx="184730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7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1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AA9D6C-87E3-486C-8655-B830D940B63B}"/>
              </a:ext>
            </a:extLst>
          </p:cNvPr>
          <p:cNvSpPr/>
          <p:nvPr/>
        </p:nvSpPr>
        <p:spPr>
          <a:xfrm>
            <a:off x="1136899" y="4191000"/>
            <a:ext cx="4101851" cy="1447800"/>
          </a:xfrm>
          <a:prstGeom prst="ellipse">
            <a:avLst/>
          </a:prstGeom>
          <a:solidFill>
            <a:srgbClr val="308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8BB06-1741-4E3A-9FBD-A86195A02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56" y="846285"/>
            <a:ext cx="5302001" cy="5302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F27645-8EC4-4D67-BEAC-A1949FF3EC6F}"/>
              </a:ext>
            </a:extLst>
          </p:cNvPr>
          <p:cNvSpPr/>
          <p:nvPr/>
        </p:nvSpPr>
        <p:spPr>
          <a:xfrm>
            <a:off x="4312694" y="573206"/>
            <a:ext cx="8024882" cy="494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Tìm hiểu về sự </a:t>
            </a:r>
            <a:b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</a:b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trao đổi khí của </a:t>
            </a:r>
            <a:r>
              <a:rPr lang="en-US" sz="5400" b="1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thực vật</a:t>
            </a: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 trong quá trình </a:t>
            </a:r>
            <a:r>
              <a:rPr lang="en-US" sz="5400" b="1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quang hợp</a:t>
            </a: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 </a:t>
            </a:r>
            <a:b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</a:b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và </a:t>
            </a:r>
            <a:r>
              <a:rPr lang="en-US" sz="5400" b="1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hô hấp</a:t>
            </a:r>
            <a:endParaRPr lang="en-US" sz="5400" b="1" cap="none" spc="0">
              <a:ln w="0"/>
              <a:solidFill>
                <a:srgbClr val="142E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7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AA9D6C-87E3-486C-8655-B830D940B63B}"/>
              </a:ext>
            </a:extLst>
          </p:cNvPr>
          <p:cNvSpPr/>
          <p:nvPr/>
        </p:nvSpPr>
        <p:spPr>
          <a:xfrm>
            <a:off x="386530" y="952499"/>
            <a:ext cx="1466017" cy="517449"/>
          </a:xfrm>
          <a:prstGeom prst="ellipse">
            <a:avLst/>
          </a:prstGeom>
          <a:solidFill>
            <a:srgbClr val="308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8BB06-1741-4E3A-9FBD-A86195A02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" y="-162494"/>
            <a:ext cx="1822943" cy="18229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0BB84C-B6DC-44CB-94A4-719BE2CC6EFC}"/>
              </a:ext>
            </a:extLst>
          </p:cNvPr>
          <p:cNvSpPr/>
          <p:nvPr/>
        </p:nvSpPr>
        <p:spPr>
          <a:xfrm>
            <a:off x="1662047" y="148429"/>
            <a:ext cx="10060463" cy="493148"/>
          </a:xfrm>
          <a:prstGeom prst="rect">
            <a:avLst/>
          </a:prstGeom>
          <a:solidFill>
            <a:srgbClr val="DF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F27645-8EC4-4D67-BEAC-A1949FF3EC6F}"/>
              </a:ext>
            </a:extLst>
          </p:cNvPr>
          <p:cNvSpPr/>
          <p:nvPr/>
        </p:nvSpPr>
        <p:spPr>
          <a:xfrm>
            <a:off x="1662047" y="148429"/>
            <a:ext cx="10060463" cy="4931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Tìm hiểu về sự trao đổi khí của </a:t>
            </a:r>
            <a:r>
              <a:rPr lang="en-US" sz="2000" b="1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thực vật</a:t>
            </a:r>
            <a:r>
              <a:rPr lang="en-US" sz="2000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 trong quá trình </a:t>
            </a:r>
            <a:r>
              <a:rPr lang="en-US" sz="2000" b="1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quang hợp </a:t>
            </a:r>
            <a:r>
              <a:rPr lang="en-US" sz="2000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và </a:t>
            </a:r>
            <a:r>
              <a:rPr lang="en-US" sz="2000" b="1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hô hấp</a:t>
            </a:r>
            <a:endParaRPr lang="en-US" sz="2000" b="1" cap="none" spc="0">
              <a:ln w="0"/>
              <a:solidFill>
                <a:srgbClr val="2E6822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B28D6-1F19-4111-A6EC-9F92E22EE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831" y="2092718"/>
            <a:ext cx="4471755" cy="44717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B38417-C35C-4331-AD08-2E493490D74D}"/>
              </a:ext>
            </a:extLst>
          </p:cNvPr>
          <p:cNvSpPr>
            <a:spLocks noChangeAspect="1"/>
          </p:cNvSpPr>
          <p:nvPr/>
        </p:nvSpPr>
        <p:spPr>
          <a:xfrm>
            <a:off x="3283704" y="1382448"/>
            <a:ext cx="8408804" cy="811641"/>
          </a:xfrm>
          <a:prstGeom prst="roundRect">
            <a:avLst/>
          </a:prstGeom>
          <a:solidFill>
            <a:srgbClr val="DFFAF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>
                <a:ln w="0"/>
                <a:solidFill>
                  <a:srgbClr val="23476C"/>
                </a:solidFill>
                <a:latin typeface="UTM Avo" panose="02040603050506020204" pitchFamily="18" charset="0"/>
              </a:rPr>
              <a:t>Không khí có những </a:t>
            </a:r>
            <a:r>
              <a:rPr lang="en-US" sz="3200" b="1" i="1">
                <a:ln w="0"/>
                <a:solidFill>
                  <a:srgbClr val="23476C"/>
                </a:solidFill>
                <a:latin typeface="UTM Avo" panose="02040603050506020204" pitchFamily="18" charset="0"/>
              </a:rPr>
              <a:t>thành phần</a:t>
            </a:r>
            <a:r>
              <a:rPr lang="en-US" sz="3200" i="1">
                <a:ln w="0"/>
                <a:solidFill>
                  <a:srgbClr val="23476C"/>
                </a:solidFill>
                <a:latin typeface="UTM Avo" panose="02040603050506020204" pitchFamily="18" charset="0"/>
              </a:rPr>
              <a:t> nào?</a:t>
            </a:r>
            <a:endParaRPr lang="en-US" sz="3200" b="1" i="1" cap="none" spc="0">
              <a:ln w="0"/>
              <a:solidFill>
                <a:srgbClr val="23476C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BCC9B0-56DA-4026-BB16-52B3277B5239}"/>
              </a:ext>
            </a:extLst>
          </p:cNvPr>
          <p:cNvSpPr/>
          <p:nvPr/>
        </p:nvSpPr>
        <p:spPr>
          <a:xfrm>
            <a:off x="2876551" y="1280469"/>
            <a:ext cx="8928920" cy="1094022"/>
          </a:xfrm>
          <a:prstGeom prst="roundRect">
            <a:avLst/>
          </a:prstGeom>
          <a:noFill/>
          <a:ln>
            <a:solidFill>
              <a:srgbClr val="2244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DE483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D02218-6472-4957-A000-975CC7EFC802}"/>
              </a:ext>
            </a:extLst>
          </p:cNvPr>
          <p:cNvSpPr>
            <a:spLocks noChangeAspect="1"/>
          </p:cNvSpPr>
          <p:nvPr/>
        </p:nvSpPr>
        <p:spPr>
          <a:xfrm>
            <a:off x="3897924" y="2689016"/>
            <a:ext cx="2614668" cy="8133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khí ô-xi</a:t>
            </a:r>
            <a:endParaRPr lang="en-US" sz="3200" b="1" cap="none" spc="0">
              <a:ln w="0"/>
              <a:solidFill>
                <a:srgbClr val="ED127C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7FB17E-2094-48B1-84D5-2A1183320007}"/>
              </a:ext>
            </a:extLst>
          </p:cNvPr>
          <p:cNvSpPr>
            <a:spLocks noChangeAspect="1"/>
          </p:cNvSpPr>
          <p:nvPr/>
        </p:nvSpPr>
        <p:spPr>
          <a:xfrm>
            <a:off x="9041285" y="2693047"/>
            <a:ext cx="2431762" cy="8116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khí ni-tơ</a:t>
            </a:r>
            <a:endParaRPr lang="en-US" sz="3200" b="1" cap="none" spc="0">
              <a:ln w="0"/>
              <a:solidFill>
                <a:srgbClr val="ED127C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4A8A6E-3724-4782-B3D0-3A4884513D08}"/>
              </a:ext>
            </a:extLst>
          </p:cNvPr>
          <p:cNvSpPr>
            <a:spLocks noChangeAspect="1"/>
          </p:cNvSpPr>
          <p:nvPr/>
        </p:nvSpPr>
        <p:spPr>
          <a:xfrm>
            <a:off x="3915249" y="5577531"/>
            <a:ext cx="7558716" cy="8133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các khí khác (có khí các-bô-níc)</a:t>
            </a:r>
            <a:endParaRPr lang="en-US" sz="3200" b="1" cap="none" spc="0">
              <a:ln w="0"/>
              <a:solidFill>
                <a:srgbClr val="ED127C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A552AB-08E5-40C8-89B6-C61B3D652D67}"/>
              </a:ext>
            </a:extLst>
          </p:cNvPr>
          <p:cNvSpPr>
            <a:spLocks noChangeAspect="1"/>
          </p:cNvSpPr>
          <p:nvPr/>
        </p:nvSpPr>
        <p:spPr>
          <a:xfrm>
            <a:off x="6293733" y="4050220"/>
            <a:ext cx="2968254" cy="813344"/>
          </a:xfrm>
          <a:prstGeom prst="roundRect">
            <a:avLst/>
          </a:prstGeom>
          <a:solidFill>
            <a:srgbClr val="9DBCDF"/>
          </a:solidFill>
          <a:ln w="12700">
            <a:solidFill>
              <a:srgbClr val="22446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224468"/>
                </a:solidFill>
                <a:latin typeface="UTM Avo" panose="02040603050506020204" pitchFamily="18" charset="0"/>
              </a:rPr>
              <a:t>KHÔNG KHÍ</a:t>
            </a:r>
            <a:endParaRPr lang="en-US" sz="3200" b="1" cap="none" spc="0">
              <a:ln w="0"/>
              <a:solidFill>
                <a:srgbClr val="224468"/>
              </a:solidFill>
              <a:latin typeface="UTM Avo" panose="0204060305050602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0E0254-594A-4026-A141-357584862E5D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7777860" y="3129436"/>
            <a:ext cx="1263425" cy="920784"/>
          </a:xfrm>
          <a:prstGeom prst="straightConnector1">
            <a:avLst/>
          </a:prstGeom>
          <a:ln w="38100">
            <a:solidFill>
              <a:srgbClr val="23476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E1C04F-C179-4844-99DD-19540D0481E5}"/>
              </a:ext>
            </a:extLst>
          </p:cNvPr>
          <p:cNvCxnSpPr>
            <a:cxnSpLocks/>
            <a:stCxn id="17" idx="0"/>
            <a:endCxn id="14" idx="3"/>
          </p:cNvCxnSpPr>
          <p:nvPr/>
        </p:nvCxnSpPr>
        <p:spPr>
          <a:xfrm flipH="1" flipV="1">
            <a:off x="6512592" y="3095688"/>
            <a:ext cx="1265268" cy="954532"/>
          </a:xfrm>
          <a:prstGeom prst="straightConnector1">
            <a:avLst/>
          </a:prstGeom>
          <a:ln w="38100">
            <a:solidFill>
              <a:srgbClr val="23476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434539F-4E43-43AE-AEC9-B2F904389BB3}"/>
              </a:ext>
            </a:extLst>
          </p:cNvPr>
          <p:cNvCxnSpPr>
            <a:cxnSpLocks/>
          </p:cNvCxnSpPr>
          <p:nvPr/>
        </p:nvCxnSpPr>
        <p:spPr>
          <a:xfrm>
            <a:off x="7724672" y="4863564"/>
            <a:ext cx="0" cy="713967"/>
          </a:xfrm>
          <a:prstGeom prst="straightConnector1">
            <a:avLst/>
          </a:prstGeom>
          <a:ln w="38100">
            <a:solidFill>
              <a:srgbClr val="23476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EA1F5F3-967E-4545-BCDE-B9E071D3FD0B}"/>
              </a:ext>
            </a:extLst>
          </p:cNvPr>
          <p:cNvSpPr>
            <a:spLocks noChangeAspect="1"/>
          </p:cNvSpPr>
          <p:nvPr/>
        </p:nvSpPr>
        <p:spPr>
          <a:xfrm>
            <a:off x="3011474" y="1400961"/>
            <a:ext cx="8755896" cy="811641"/>
          </a:xfrm>
          <a:prstGeom prst="roundRect">
            <a:avLst/>
          </a:prstGeom>
          <a:solidFill>
            <a:srgbClr val="DFFAF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Khí nào quan trọng với đời sống </a:t>
            </a:r>
            <a:r>
              <a:rPr lang="en-US" sz="3200" b="1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thực vật</a:t>
            </a:r>
            <a:r>
              <a:rPr lang="en-US" sz="3200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?</a:t>
            </a:r>
            <a:endParaRPr lang="en-US" sz="3200" b="1" i="1" cap="none" spc="0">
              <a:ln w="0"/>
              <a:solidFill>
                <a:srgbClr val="2B6027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63CF46-7307-4140-922E-F265B9B35CAB}"/>
              </a:ext>
            </a:extLst>
          </p:cNvPr>
          <p:cNvSpPr>
            <a:spLocks noChangeAspect="1"/>
          </p:cNvSpPr>
          <p:nvPr/>
        </p:nvSpPr>
        <p:spPr>
          <a:xfrm>
            <a:off x="7341011" y="2681786"/>
            <a:ext cx="4130283" cy="8133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khí các-bô-níc</a:t>
            </a:r>
            <a:endParaRPr lang="en-US" sz="3200" b="1" cap="none" spc="0">
              <a:ln w="0"/>
              <a:solidFill>
                <a:srgbClr val="ED127C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710A912-3F80-491A-A90B-5307D0781DC7}"/>
              </a:ext>
            </a:extLst>
          </p:cNvPr>
          <p:cNvSpPr>
            <a:spLocks noChangeAspect="1"/>
          </p:cNvSpPr>
          <p:nvPr/>
        </p:nvSpPr>
        <p:spPr>
          <a:xfrm>
            <a:off x="2892625" y="1421659"/>
            <a:ext cx="8755896" cy="811641"/>
          </a:xfrm>
          <a:prstGeom prst="roundRect">
            <a:avLst/>
          </a:prstGeom>
          <a:solidFill>
            <a:srgbClr val="DFFAF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Nêu </a:t>
            </a:r>
            <a:r>
              <a:rPr lang="en-US" sz="3200" b="1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vai trò </a:t>
            </a:r>
            <a:r>
              <a:rPr lang="en-US" sz="3200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của không khí đối với thực vật.</a:t>
            </a:r>
            <a:endParaRPr lang="en-US" sz="3200" b="1" i="1" cap="none" spc="0">
              <a:ln w="0"/>
              <a:solidFill>
                <a:srgbClr val="2B6027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067BB04-E6C3-4C1F-A00F-05830F838006}"/>
              </a:ext>
            </a:extLst>
          </p:cNvPr>
          <p:cNvSpPr>
            <a:spLocks noChangeAspect="1"/>
          </p:cNvSpPr>
          <p:nvPr/>
        </p:nvSpPr>
        <p:spPr>
          <a:xfrm>
            <a:off x="5205258" y="3589958"/>
            <a:ext cx="6627944" cy="24478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Không khí giúp cho thực vật quang hợp và hô hấp.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Thiếu không khí cây sẽ chết.</a:t>
            </a:r>
            <a:endParaRPr lang="en-US" sz="3200" b="1" cap="none" spc="0">
              <a:ln w="0"/>
              <a:solidFill>
                <a:srgbClr val="ED127C"/>
              </a:solidFill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891ADE0-9796-48D6-868B-D8465DB18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38" y="2393004"/>
            <a:ext cx="4695249" cy="46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"/>
                            </p:stCondLst>
                            <p:childTnLst>
                              <p:par>
                                <p:cTn id="7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29779 -0.0027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-13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  <p:bldP spid="17" grpId="0" animBg="1"/>
      <p:bldP spid="17" grpId="1" animBg="1"/>
      <p:bldP spid="26" grpId="0" animBg="1"/>
      <p:bldP spid="26" grpId="1" animBg="1"/>
      <p:bldP spid="28" grpId="0" animBg="1"/>
      <p:bldP spid="28" grpId="1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E465E0-A5F7-4C6E-BD9E-2828520D1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46" y="190500"/>
            <a:ext cx="6181880" cy="609043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2A81C9-1CCE-4B25-BC8D-ABB6AAD5D10F}"/>
              </a:ext>
            </a:extLst>
          </p:cNvPr>
          <p:cNvSpPr>
            <a:spLocks noChangeAspect="1"/>
          </p:cNvSpPr>
          <p:nvPr/>
        </p:nvSpPr>
        <p:spPr>
          <a:xfrm>
            <a:off x="1258158" y="6184306"/>
            <a:ext cx="1066664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n w="0"/>
                <a:solidFill>
                  <a:srgbClr val="02565A"/>
                </a:solidFill>
                <a:latin typeface="UTM Avo" panose="02040603050506020204" pitchFamily="18" charset="0"/>
              </a:rPr>
              <a:t>Sơ đồ sự trao đổi khí trong quá trình quang hợp của thực vật</a:t>
            </a:r>
            <a:endParaRPr lang="en-US" sz="2400" b="1" cap="none" spc="0">
              <a:ln w="0"/>
              <a:solidFill>
                <a:srgbClr val="02565A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A864E6-F279-4FB6-BEFE-F3C2CA467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69">
            <a:off x="7055541" y="4000031"/>
            <a:ext cx="3267244" cy="1813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A8011-B1F3-4760-99E3-17A84E9A1B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773" flipH="1" flipV="1">
            <a:off x="7125857" y="2577978"/>
            <a:ext cx="3618946" cy="1813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B46C80-9696-431E-911A-72696CF82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5515" flipV="1">
            <a:off x="1123022" y="2150994"/>
            <a:ext cx="3267244" cy="1813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076FFE-BB92-40D3-B914-83C56A09A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455" flipH="1">
            <a:off x="707488" y="3498738"/>
            <a:ext cx="3618946" cy="181312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AB00B11-9A56-43E0-B21C-9974CB307381}"/>
              </a:ext>
            </a:extLst>
          </p:cNvPr>
          <p:cNvSpPr>
            <a:spLocks noChangeAspect="1"/>
          </p:cNvSpPr>
          <p:nvPr/>
        </p:nvSpPr>
        <p:spPr>
          <a:xfrm>
            <a:off x="8935330" y="2705256"/>
            <a:ext cx="316638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các-bô-níc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2E74FA-F660-4BDE-AC93-1EBE293F0B53}"/>
              </a:ext>
            </a:extLst>
          </p:cNvPr>
          <p:cNvSpPr>
            <a:spLocks noChangeAspect="1"/>
          </p:cNvSpPr>
          <p:nvPr/>
        </p:nvSpPr>
        <p:spPr>
          <a:xfrm>
            <a:off x="9141184" y="4519552"/>
            <a:ext cx="2461895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ô-xi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3C7981-FD1F-4FC7-A8AA-66BB2FC9E106}"/>
              </a:ext>
            </a:extLst>
          </p:cNvPr>
          <p:cNvSpPr>
            <a:spLocks noChangeAspect="1"/>
          </p:cNvSpPr>
          <p:nvPr/>
        </p:nvSpPr>
        <p:spPr>
          <a:xfrm>
            <a:off x="-36143" y="2184465"/>
            <a:ext cx="316638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các-bô-níc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0510211-7952-4C69-A4B5-67164E35928C}"/>
              </a:ext>
            </a:extLst>
          </p:cNvPr>
          <p:cNvSpPr>
            <a:spLocks noChangeAspect="1"/>
          </p:cNvSpPr>
          <p:nvPr/>
        </p:nvSpPr>
        <p:spPr>
          <a:xfrm>
            <a:off x="273019" y="4505648"/>
            <a:ext cx="2461895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ô-xi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5B0EEB-1904-43AB-83FF-404E553F9B76}"/>
              </a:ext>
            </a:extLst>
          </p:cNvPr>
          <p:cNvSpPr>
            <a:spLocks noChangeAspect="1"/>
          </p:cNvSpPr>
          <p:nvPr/>
        </p:nvSpPr>
        <p:spPr>
          <a:xfrm>
            <a:off x="172940" y="417222"/>
            <a:ext cx="11846119" cy="81334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n w="0"/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Trong quang hợp, thực vật hút khí gì và thải ra khí gì?</a:t>
            </a:r>
            <a:endParaRPr lang="en-US" sz="3200" cap="none" spc="0">
              <a:ln w="0"/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7831EF3-CDF1-4FBB-80F5-54D839C7DF70}"/>
              </a:ext>
            </a:extLst>
          </p:cNvPr>
          <p:cNvSpPr>
            <a:spLocks noChangeAspect="1"/>
          </p:cNvSpPr>
          <p:nvPr/>
        </p:nvSpPr>
        <p:spPr>
          <a:xfrm>
            <a:off x="172940" y="8600"/>
            <a:ext cx="11846119" cy="1630589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Trong quang hợp, thực vật </a:t>
            </a:r>
            <a:r>
              <a:rPr lang="en-US" sz="32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hút khí các-bô-níc</a:t>
            </a: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và </a:t>
            </a:r>
            <a:r>
              <a:rPr lang="en-US" sz="32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thải ra khí ô-xi</a:t>
            </a: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200" b="1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D1FE17-E141-4BF1-9A8D-5403A2036BF8}"/>
              </a:ext>
            </a:extLst>
          </p:cNvPr>
          <p:cNvSpPr>
            <a:spLocks noChangeAspect="1"/>
          </p:cNvSpPr>
          <p:nvPr/>
        </p:nvSpPr>
        <p:spPr>
          <a:xfrm>
            <a:off x="1942243" y="143545"/>
            <a:ext cx="8472833" cy="81334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n w="0"/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	Quá trình quang hợp xảy ra khi nào?</a:t>
            </a:r>
            <a:endParaRPr lang="en-US" sz="3200" cap="none" spc="0">
              <a:ln w="0"/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4C266FA-7555-4E65-9CC8-EF7D0C1BF361}"/>
              </a:ext>
            </a:extLst>
          </p:cNvPr>
          <p:cNvSpPr>
            <a:spLocks noChangeAspect="1"/>
          </p:cNvSpPr>
          <p:nvPr/>
        </p:nvSpPr>
        <p:spPr>
          <a:xfrm>
            <a:off x="255600" y="143545"/>
            <a:ext cx="11846119" cy="81334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Quá trình quang hợp xảy ra khi </a:t>
            </a:r>
            <a:r>
              <a:rPr lang="en-US" sz="32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có ánh sáng mặt trời</a:t>
            </a: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200" b="1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9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6" presetClass="entr" presetSubtype="42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50"/>
                            </p:stCondLst>
                            <p:childTnLst>
                              <p:par>
                                <p:cTn id="17" presetID="16" presetClass="entr" presetSubtype="42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421">
    <a:dk1>
      <a:srgbClr val="000000"/>
    </a:dk1>
    <a:lt1>
      <a:srgbClr val="FFFFFF"/>
    </a:lt1>
    <a:dk2>
      <a:srgbClr val="778495"/>
    </a:dk2>
    <a:lt2>
      <a:srgbClr val="F0F0F0"/>
    </a:lt2>
    <a:accent1>
      <a:srgbClr val="F26B43"/>
    </a:accent1>
    <a:accent2>
      <a:srgbClr val="81C233"/>
    </a:accent2>
    <a:accent3>
      <a:srgbClr val="F26B43"/>
    </a:accent3>
    <a:accent4>
      <a:srgbClr val="81C233"/>
    </a:accent4>
    <a:accent5>
      <a:srgbClr val="F26B43"/>
    </a:accent5>
    <a:accent6>
      <a:srgbClr val="81C233"/>
    </a:accent6>
    <a:hlink>
      <a:srgbClr val="F26B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1151</TotalTime>
  <Words>835</Words>
  <Application>Microsoft Office PowerPoint</Application>
  <PresentationFormat>Widescreen</PresentationFormat>
  <Paragraphs>98</Paragraphs>
  <Slides>30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等线</vt:lpstr>
      <vt:lpstr>微软雅黑</vt:lpstr>
      <vt:lpstr>Arial</vt:lpstr>
      <vt:lpstr>Calibri</vt:lpstr>
      <vt:lpstr>Times New Roman</vt:lpstr>
      <vt:lpstr>UTM Avo</vt:lpstr>
      <vt:lpstr>UTM Cookies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keywords>Thy Tho</cp:keywords>
  <cp:lastModifiedBy>admin</cp:lastModifiedBy>
  <cp:revision>170</cp:revision>
  <dcterms:created xsi:type="dcterms:W3CDTF">2017-08-18T03:02:00Z</dcterms:created>
  <dcterms:modified xsi:type="dcterms:W3CDTF">2023-04-12T07:58:19Z</dcterms:modified>
  <cp:version>E01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