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</p:sldMasterIdLst>
  <p:notesMasterIdLst>
    <p:notesMasterId r:id="rId17"/>
  </p:notesMasterIdLst>
  <p:sldIdLst>
    <p:sldId id="325" r:id="rId4"/>
    <p:sldId id="327" r:id="rId5"/>
    <p:sldId id="324" r:id="rId6"/>
    <p:sldId id="492" r:id="rId7"/>
    <p:sldId id="493" r:id="rId8"/>
    <p:sldId id="494" r:id="rId9"/>
    <p:sldId id="495" r:id="rId10"/>
    <p:sldId id="496" r:id="rId11"/>
    <p:sldId id="497" r:id="rId12"/>
    <p:sldId id="330" r:id="rId13"/>
    <p:sldId id="331" r:id="rId14"/>
    <p:sldId id="354" r:id="rId15"/>
    <p:sldId id="35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6F226-6E3C-4C8E-B6DF-352D9A82B430}" type="datetimeFigureOut">
              <a:rPr lang="en-US" smtClean="0"/>
              <a:t>16/03/2023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052BD-3FB8-4BAF-A637-ECC2AA9C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0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542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98786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32543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78800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49219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40788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578576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40213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C1D54-5805-4D40-B801-1A331E8BC5DA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9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0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6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4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8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713498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DD537B-5EC0-4EEB-9AD2-A1CFEF92E195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2023/3/16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B53F8-1A2F-4ADB-82F4-1BBC221A6E77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8062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C79932D-1C4D-4CB1-83AD-BCACB707BCA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31432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7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4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9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4" name="组合 12"/>
          <p:cNvGrpSpPr/>
          <p:nvPr/>
        </p:nvGrpSpPr>
        <p:grpSpPr>
          <a:xfrm>
            <a:off x="990600" y="286689"/>
            <a:ext cx="9982199" cy="4843308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7" name="Google Shape;1910;p31">
            <a:extLst>
              <a:ext uri="{FF2B5EF4-FFF2-40B4-BE49-F238E27FC236}">
                <a16:creationId xmlns:a16="http://schemas.microsoft.com/office/drawing/2014/main" id="{2ED7A13D-01B9-4E07-A70B-95B0C012CD7A}"/>
              </a:ext>
            </a:extLst>
          </p:cNvPr>
          <p:cNvSpPr txBox="1">
            <a:spLocks/>
          </p:cNvSpPr>
          <p:nvPr/>
        </p:nvSpPr>
        <p:spPr>
          <a:xfrm>
            <a:off x="2173835" y="11067090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EM HAM HỌC HỎI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91D4D3-762A-450E-BDA7-DCC8AA5CA3C0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352529-6F59-414D-AC00-EDA4CFE0B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318" y="1686659"/>
            <a:ext cx="3225064" cy="6462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05433" y="2512020"/>
            <a:ext cx="7866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ĐI BỘ AN TOÀN (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Tiết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 2)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246091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DB05416F-F8A3-4BB3-92B2-ABB34158D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549" y="454076"/>
            <a:ext cx="4897700" cy="373584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AB12FC9-365E-4346-B363-E4C5119858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00633" y="3276599"/>
            <a:ext cx="3314733" cy="3391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A3C04F-9B5A-4711-B4B0-0F0ADFB49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197" y="2201329"/>
            <a:ext cx="280440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88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F205D61-8823-43AB-804F-D4DC61D8300E}"/>
              </a:ext>
            </a:extLst>
          </p:cNvPr>
          <p:cNvSpPr/>
          <p:nvPr/>
        </p:nvSpPr>
        <p:spPr>
          <a:xfrm flipH="1">
            <a:off x="3325957" y="1914525"/>
            <a:ext cx="5675168" cy="23211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0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3113" y="2028825"/>
            <a:ext cx="6257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B050"/>
                </a:solidFill>
              </a:rPr>
              <a:t>Vẽ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hoặc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sưu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tầm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tranh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để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tuyên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truyền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với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bạn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bè</a:t>
            </a:r>
            <a:r>
              <a:rPr lang="en-US" sz="3600" b="1" dirty="0" smtClean="0">
                <a:solidFill>
                  <a:srgbClr val="00B050"/>
                </a:solidFill>
              </a:rPr>
              <a:t>, </a:t>
            </a:r>
            <a:r>
              <a:rPr lang="en-US" sz="3600" b="1" dirty="0" err="1" smtClean="0">
                <a:solidFill>
                  <a:srgbClr val="00B050"/>
                </a:solidFill>
              </a:rPr>
              <a:t>người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thân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về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các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quy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tắc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đi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bộ</a:t>
            </a:r>
            <a:r>
              <a:rPr lang="en-US" sz="3600" b="1" dirty="0" smtClean="0">
                <a:solidFill>
                  <a:srgbClr val="00B050"/>
                </a:solidFill>
              </a:rPr>
              <a:t> an </a:t>
            </a:r>
            <a:r>
              <a:rPr lang="en-US" sz="3600" b="1" dirty="0" err="1" smtClean="0">
                <a:solidFill>
                  <a:srgbClr val="00B050"/>
                </a:solidFill>
              </a:rPr>
              <a:t>toàn</a:t>
            </a:r>
            <a:r>
              <a:rPr lang="en-US" sz="3600" b="1" dirty="0" smtClean="0">
                <a:solidFill>
                  <a:srgbClr val="00B050"/>
                </a:solidFill>
              </a:rPr>
              <a:t>.</a:t>
            </a:r>
            <a:endParaRPr lang="en-US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69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千库网_小朋友奔跑_元素编号12844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3753485"/>
            <a:ext cx="3763645" cy="250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333" y="1508548"/>
            <a:ext cx="108396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0299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E8FB2-C29D-46BA-8F3E-DE9C49D7D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40" y="1488288"/>
            <a:ext cx="4810161" cy="1786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A3B4-5373-4435-BA1E-4030913EE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520" y="3040443"/>
            <a:ext cx="523082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0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KHỎE BÉ NGOAN">
            <a:hlinkClick r:id="" action="ppaction://media"/>
            <a:extLst>
              <a:ext uri="{FF2B5EF4-FFF2-40B4-BE49-F238E27FC236}">
                <a16:creationId xmlns:a16="http://schemas.microsoft.com/office/drawing/2014/main" id="{DECD64B1-BB07-482D-81C7-746E163F3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43191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897" y="292161"/>
            <a:ext cx="10239351" cy="1086885"/>
            <a:chOff x="1304949" y="512017"/>
            <a:chExt cx="9390836" cy="1086885"/>
          </a:xfrm>
        </p:grpSpPr>
        <p:grpSp>
          <p:nvGrpSpPr>
            <p:cNvPr id="3" name="Group 2"/>
            <p:cNvGrpSpPr/>
            <p:nvPr/>
          </p:nvGrpSpPr>
          <p:grpSpPr>
            <a:xfrm>
              <a:off x="1496216" y="512017"/>
              <a:ext cx="9199569" cy="1086885"/>
              <a:chOff x="1235349" y="785665"/>
              <a:chExt cx="9960347" cy="1086885"/>
            </a:xfrm>
          </p:grpSpPr>
          <p:sp>
            <p:nvSpPr>
              <p:cNvPr id="6" name="矩形 10"/>
              <p:cNvSpPr/>
              <p:nvPr/>
            </p:nvSpPr>
            <p:spPr>
              <a:xfrm>
                <a:off x="1235349" y="785665"/>
                <a:ext cx="9960347" cy="101518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84750" y="792254"/>
                <a:ext cx="9119365" cy="1080296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 đồng tình hoặc không đồng tình với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hành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vi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tranh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dưới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đây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Vì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i="0" dirty="0" err="1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2800" b="1" i="0" dirty="0" smtClean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6FECF74-69A8-4318-866A-3750CEB9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314" y="4362450"/>
            <a:ext cx="2938285" cy="2385839"/>
          </a:xfrm>
          <a:prstGeom prst="rect">
            <a:avLst/>
          </a:prstGeom>
        </p:spPr>
      </p:pic>
      <p:pic>
        <p:nvPicPr>
          <p:cNvPr id="9" name="Picture 2" descr="https://f8-zpcloud.zdn.vn/4061055243418105087/4e459329d3e30ebd57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82" y="1398997"/>
            <a:ext cx="7049995" cy="25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9-zpcloud.zdn.vn/7816936660563655911/48a143f5023fdf61862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82" y="3987283"/>
            <a:ext cx="7075002" cy="257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2047710" y="1638461"/>
            <a:ext cx="7028597" cy="3916908"/>
          </a:xfrm>
          <a:prstGeom prst="wedgeEllipseCallout">
            <a:avLst>
              <a:gd name="adj1" fmla="val 60526"/>
              <a:gd name="adj2" fmla="val 45427"/>
            </a:avLst>
          </a:prstGeom>
          <a:solidFill>
            <a:srgbClr val="00B050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</a:rPr>
              <a:t>Đồng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tình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với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những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hành</a:t>
            </a:r>
            <a:r>
              <a:rPr lang="en-US" sz="3600" dirty="0" smtClean="0">
                <a:solidFill>
                  <a:srgbClr val="FFFF00"/>
                </a:solidFill>
              </a:rPr>
              <a:t> vi </a:t>
            </a:r>
            <a:r>
              <a:rPr lang="en-US" sz="3600" dirty="0" err="1" smtClean="0">
                <a:solidFill>
                  <a:srgbClr val="FFFF00"/>
                </a:solidFill>
              </a:rPr>
              <a:t>trong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các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tranh</a:t>
            </a:r>
            <a:r>
              <a:rPr lang="en-US" sz="3600" dirty="0" smtClean="0">
                <a:solidFill>
                  <a:srgbClr val="FFFF00"/>
                </a:solidFill>
              </a:rPr>
              <a:t> 1,4; </a:t>
            </a:r>
            <a:r>
              <a:rPr lang="en-US" sz="3600" dirty="0" err="1" smtClean="0">
                <a:solidFill>
                  <a:srgbClr val="FFFF00"/>
                </a:solidFill>
              </a:rPr>
              <a:t>không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đồng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tình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với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các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hành</a:t>
            </a:r>
            <a:r>
              <a:rPr lang="en-US" sz="3600" dirty="0" smtClean="0">
                <a:solidFill>
                  <a:srgbClr val="FFFF00"/>
                </a:solidFill>
              </a:rPr>
              <a:t> vi </a:t>
            </a:r>
            <a:r>
              <a:rPr lang="en-US" sz="3600" dirty="0" err="1" smtClean="0">
                <a:solidFill>
                  <a:srgbClr val="FFFF00"/>
                </a:solidFill>
              </a:rPr>
              <a:t>trong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tranh</a:t>
            </a:r>
            <a:r>
              <a:rPr lang="en-US" sz="3600" dirty="0" smtClean="0">
                <a:solidFill>
                  <a:srgbClr val="FFFF00"/>
                </a:solidFill>
              </a:rPr>
              <a:t> 2,3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897" y="292161"/>
            <a:ext cx="10239351" cy="1046534"/>
            <a:chOff x="1304949" y="512017"/>
            <a:chExt cx="9390836" cy="1046534"/>
          </a:xfrm>
        </p:grpSpPr>
        <p:grpSp>
          <p:nvGrpSpPr>
            <p:cNvPr id="3" name="Group 2"/>
            <p:cNvGrpSpPr/>
            <p:nvPr/>
          </p:nvGrpSpPr>
          <p:grpSpPr>
            <a:xfrm>
              <a:off x="1496216" y="512017"/>
              <a:ext cx="9199569" cy="1015187"/>
              <a:chOff x="1235349" y="785665"/>
              <a:chExt cx="9960347" cy="1015187"/>
            </a:xfrm>
          </p:grpSpPr>
          <p:sp>
            <p:nvSpPr>
              <p:cNvPr id="6" name="矩形 10"/>
              <p:cNvSpPr/>
              <p:nvPr/>
            </p:nvSpPr>
            <p:spPr>
              <a:xfrm>
                <a:off x="1235349" y="785665"/>
                <a:ext cx="9960347" cy="101518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84750" y="792254"/>
                <a:ext cx="9119365" cy="563231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đồng tình </a:t>
                </a: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1,4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9" name="Picture 2" descr="https://f8-zpcloud.zdn.vn/4061055243418105087/4e459329d3e30ebd57f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3" b="4829"/>
          <a:stretch/>
        </p:blipFill>
        <p:spPr bwMode="auto">
          <a:xfrm>
            <a:off x="618980" y="1587930"/>
            <a:ext cx="3366887" cy="24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9-zpcloud.zdn.vn/7816936660563655911/48a143f5023fdf6186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1" t="-1" b="-3990"/>
          <a:stretch/>
        </p:blipFill>
        <p:spPr bwMode="auto">
          <a:xfrm>
            <a:off x="635979" y="4134707"/>
            <a:ext cx="3462456" cy="267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4398500" y="1692370"/>
            <a:ext cx="6935894" cy="2057315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ì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xin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nhườn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4398500" y="4299093"/>
            <a:ext cx="6935894" cy="1564872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algn="ctr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vỉa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hè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897" y="292161"/>
            <a:ext cx="10239351" cy="1046534"/>
            <a:chOff x="1304949" y="512017"/>
            <a:chExt cx="9390836" cy="1046534"/>
          </a:xfrm>
        </p:grpSpPr>
        <p:grpSp>
          <p:nvGrpSpPr>
            <p:cNvPr id="3" name="Group 2"/>
            <p:cNvGrpSpPr/>
            <p:nvPr/>
          </p:nvGrpSpPr>
          <p:grpSpPr>
            <a:xfrm>
              <a:off x="1496216" y="512017"/>
              <a:ext cx="9199569" cy="1015187"/>
              <a:chOff x="1235349" y="785665"/>
              <a:chExt cx="9960347" cy="1015187"/>
            </a:xfrm>
          </p:grpSpPr>
          <p:sp>
            <p:nvSpPr>
              <p:cNvPr id="6" name="矩形 10"/>
              <p:cNvSpPr/>
              <p:nvPr/>
            </p:nvSpPr>
            <p:spPr>
              <a:xfrm>
                <a:off x="1235349" y="785665"/>
                <a:ext cx="9960347" cy="101518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984750" y="792254"/>
                <a:ext cx="9119365" cy="563231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đồng 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 </a:t>
                </a: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với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2,3</a:t>
                </a:r>
                <a:endPara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9" name="Picture 2" descr="https://f8-zpcloud.zdn.vn/4061055243418105087/4e459329d3e30ebd57f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6" t="-1054" r="3847" b="5883"/>
          <a:stretch/>
        </p:blipFill>
        <p:spPr bwMode="auto">
          <a:xfrm>
            <a:off x="1153022" y="1465505"/>
            <a:ext cx="3366887" cy="246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f9-zpcloud.zdn.vn/7816936660563655911/48a143f5023fdf6186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-2656" r="49961" b="-1335"/>
          <a:stretch/>
        </p:blipFill>
        <p:spPr bwMode="auto">
          <a:xfrm>
            <a:off x="1105237" y="3928824"/>
            <a:ext cx="3462456" cy="267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4726046" y="1692370"/>
            <a:ext cx="6935894" cy="1564872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Chưa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4726046" y="4189911"/>
            <a:ext cx="6935894" cy="2057315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vượt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Chưa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tuân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thủ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sẽ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tình</a:t>
                </a:r>
                <a:r>
                  <a:rPr lang="en-US" sz="3600" b="1" dirty="0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 smtClean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050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69"/>
          <a:stretch/>
        </p:blipFill>
        <p:spPr bwMode="auto">
          <a:xfrm>
            <a:off x="474173" y="1650377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7"/>
          <a:stretch/>
        </p:blipFill>
        <p:spPr bwMode="auto">
          <a:xfrm>
            <a:off x="6169572" y="1650376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sẽ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gì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050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69"/>
          <a:stretch/>
        </p:blipFill>
        <p:spPr bwMode="auto">
          <a:xfrm>
            <a:off x="474173" y="1650377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6226234" y="1978120"/>
            <a:ext cx="5237885" cy="304220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cẩn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mới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799" y="273289"/>
            <a:ext cx="9183871" cy="710964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 đây: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2498" y="129582"/>
            <a:ext cx="10239351" cy="888377"/>
            <a:chOff x="1304949" y="670174"/>
            <a:chExt cx="9390836" cy="888377"/>
          </a:xfrm>
        </p:grpSpPr>
        <p:grpSp>
          <p:nvGrpSpPr>
            <p:cNvPr id="4" name="Group 3"/>
            <p:cNvGrpSpPr/>
            <p:nvPr/>
          </p:nvGrpSpPr>
          <p:grpSpPr>
            <a:xfrm>
              <a:off x="1496216" y="813881"/>
              <a:ext cx="9199569" cy="713323"/>
              <a:chOff x="1235349" y="1087529"/>
              <a:chExt cx="9960347" cy="713323"/>
            </a:xfrm>
          </p:grpSpPr>
          <p:sp>
            <p:nvSpPr>
              <p:cNvPr id="7" name="矩形 10"/>
              <p:cNvSpPr/>
              <p:nvPr/>
            </p:nvSpPr>
            <p:spPr>
              <a:xfrm>
                <a:off x="1235349" y="1147615"/>
                <a:ext cx="9960347" cy="653237"/>
              </a:xfrm>
              <a:custGeom>
                <a:avLst/>
                <a:gdLst>
                  <a:gd name="connsiteX0" fmla="*/ 0 w 4114800"/>
                  <a:gd name="connsiteY0" fmla="*/ 0 h 1381125"/>
                  <a:gd name="connsiteX1" fmla="*/ 644652 w 4114800"/>
                  <a:gd name="connsiteY1" fmla="*/ 0 h 1381125"/>
                  <a:gd name="connsiteX2" fmla="*/ 1207008 w 4114800"/>
                  <a:gd name="connsiteY2" fmla="*/ 0 h 1381125"/>
                  <a:gd name="connsiteX3" fmla="*/ 1975104 w 4114800"/>
                  <a:gd name="connsiteY3" fmla="*/ 0 h 1381125"/>
                  <a:gd name="connsiteX4" fmla="*/ 2619756 w 4114800"/>
                  <a:gd name="connsiteY4" fmla="*/ 0 h 1381125"/>
                  <a:gd name="connsiteX5" fmla="*/ 3264408 w 4114800"/>
                  <a:gd name="connsiteY5" fmla="*/ 0 h 1381125"/>
                  <a:gd name="connsiteX6" fmla="*/ 4114800 w 4114800"/>
                  <a:gd name="connsiteY6" fmla="*/ 0 h 1381125"/>
                  <a:gd name="connsiteX7" fmla="*/ 4114800 w 4114800"/>
                  <a:gd name="connsiteY7" fmla="*/ 662940 h 1381125"/>
                  <a:gd name="connsiteX8" fmla="*/ 4114800 w 4114800"/>
                  <a:gd name="connsiteY8" fmla="*/ 1381125 h 1381125"/>
                  <a:gd name="connsiteX9" fmla="*/ 3511296 w 4114800"/>
                  <a:gd name="connsiteY9" fmla="*/ 1381125 h 1381125"/>
                  <a:gd name="connsiteX10" fmla="*/ 2825496 w 4114800"/>
                  <a:gd name="connsiteY10" fmla="*/ 1381125 h 1381125"/>
                  <a:gd name="connsiteX11" fmla="*/ 2139696 w 4114800"/>
                  <a:gd name="connsiteY11" fmla="*/ 1381125 h 1381125"/>
                  <a:gd name="connsiteX12" fmla="*/ 1495044 w 4114800"/>
                  <a:gd name="connsiteY12" fmla="*/ 1381125 h 1381125"/>
                  <a:gd name="connsiteX13" fmla="*/ 726948 w 4114800"/>
                  <a:gd name="connsiteY13" fmla="*/ 1381125 h 1381125"/>
                  <a:gd name="connsiteX14" fmla="*/ 0 w 4114800"/>
                  <a:gd name="connsiteY14" fmla="*/ 1381125 h 1381125"/>
                  <a:gd name="connsiteX15" fmla="*/ 0 w 4114800"/>
                  <a:gd name="connsiteY15" fmla="*/ 718185 h 1381125"/>
                  <a:gd name="connsiteX16" fmla="*/ 0 w 4114800"/>
                  <a:gd name="connsiteY16" fmla="*/ 0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4800" h="1381125" extrusionOk="0">
                    <a:moveTo>
                      <a:pt x="0" y="0"/>
                    </a:moveTo>
                    <a:cubicBezTo>
                      <a:pt x="276109" y="5266"/>
                      <a:pt x="325589" y="-19584"/>
                      <a:pt x="644652" y="0"/>
                    </a:cubicBezTo>
                    <a:cubicBezTo>
                      <a:pt x="963715" y="19584"/>
                      <a:pt x="1064991" y="6066"/>
                      <a:pt x="1207008" y="0"/>
                    </a:cubicBezTo>
                    <a:cubicBezTo>
                      <a:pt x="1349025" y="-6066"/>
                      <a:pt x="1791724" y="14506"/>
                      <a:pt x="1975104" y="0"/>
                    </a:cubicBezTo>
                    <a:cubicBezTo>
                      <a:pt x="2158484" y="-14506"/>
                      <a:pt x="2397469" y="20822"/>
                      <a:pt x="2619756" y="0"/>
                    </a:cubicBezTo>
                    <a:cubicBezTo>
                      <a:pt x="2842043" y="-20822"/>
                      <a:pt x="2992157" y="20388"/>
                      <a:pt x="3264408" y="0"/>
                    </a:cubicBezTo>
                    <a:cubicBezTo>
                      <a:pt x="3536659" y="-20388"/>
                      <a:pt x="3855620" y="38211"/>
                      <a:pt x="4114800" y="0"/>
                    </a:cubicBezTo>
                    <a:cubicBezTo>
                      <a:pt x="4138362" y="299779"/>
                      <a:pt x="4106054" y="343833"/>
                      <a:pt x="4114800" y="662940"/>
                    </a:cubicBezTo>
                    <a:cubicBezTo>
                      <a:pt x="4123546" y="982047"/>
                      <a:pt x="4104629" y="1100717"/>
                      <a:pt x="4114800" y="1381125"/>
                    </a:cubicBezTo>
                    <a:cubicBezTo>
                      <a:pt x="3910496" y="1396864"/>
                      <a:pt x="3633718" y="1365550"/>
                      <a:pt x="3511296" y="1381125"/>
                    </a:cubicBezTo>
                    <a:cubicBezTo>
                      <a:pt x="3388874" y="1396700"/>
                      <a:pt x="3096389" y="1387417"/>
                      <a:pt x="2825496" y="1381125"/>
                    </a:cubicBezTo>
                    <a:cubicBezTo>
                      <a:pt x="2554603" y="1374833"/>
                      <a:pt x="2326241" y="1375081"/>
                      <a:pt x="2139696" y="1381125"/>
                    </a:cubicBezTo>
                    <a:cubicBezTo>
                      <a:pt x="1953151" y="1387169"/>
                      <a:pt x="1781266" y="1384626"/>
                      <a:pt x="1495044" y="1381125"/>
                    </a:cubicBezTo>
                    <a:cubicBezTo>
                      <a:pt x="1208822" y="1377624"/>
                      <a:pt x="1045232" y="1402451"/>
                      <a:pt x="726948" y="1381125"/>
                    </a:cubicBezTo>
                    <a:cubicBezTo>
                      <a:pt x="408664" y="1359799"/>
                      <a:pt x="350959" y="1374381"/>
                      <a:pt x="0" y="1381125"/>
                    </a:cubicBezTo>
                    <a:cubicBezTo>
                      <a:pt x="-28690" y="1065020"/>
                      <a:pt x="-5765" y="860041"/>
                      <a:pt x="0" y="718185"/>
                    </a:cubicBezTo>
                    <a:cubicBezTo>
                      <a:pt x="5765" y="576329"/>
                      <a:pt x="-20511" y="151182"/>
                      <a:pt x="0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rgbClr val="FF0066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字魂64号-萌趣软糖体"/>
                  <a:cs typeface="+mn-cs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003666" y="1087529"/>
                <a:ext cx="9119365" cy="710964"/>
              </a:xfrm>
              <a:prstGeom prst="rect">
                <a:avLst/>
              </a:prstGeom>
              <a:noFill/>
            </p:spPr>
            <p:txBody>
              <a:bodyPr wrap="square" lIns="0" t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sẽ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làm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gì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các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tình</a:t>
                </a:r>
                <a:r>
                  <a:rPr kumimoji="0" lang="en-US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huống</a:t>
                </a:r>
                <a:r>
                  <a:rPr kumimoji="0" lang="vi-VN" sz="3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dưới đây: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椭圆 23"/>
            <p:cNvSpPr/>
            <p:nvPr/>
          </p:nvSpPr>
          <p:spPr>
            <a:xfrm>
              <a:off x="1304949" y="670174"/>
              <a:ext cx="888377" cy="888377"/>
            </a:xfrm>
            <a:prstGeom prst="ellipse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字魂64号-萌趣软糖体" panose="00000500000000000000" charset="-122"/>
                <a:ea typeface="字魂64号-萌趣软糖体" panose="00000500000000000000" charset="-122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98673" y="737015"/>
              <a:ext cx="605118" cy="754694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3" name="Picture 2" descr="https://f9-zpcloud.zdn.vn/3831556293435483818/00ffe6e7962d4b7312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7"/>
          <a:stretch/>
        </p:blipFill>
        <p:spPr bwMode="auto">
          <a:xfrm>
            <a:off x="474173" y="1868740"/>
            <a:ext cx="5502275" cy="337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096095-040C-474C-8133-C1038AD4FB82}"/>
              </a:ext>
            </a:extLst>
          </p:cNvPr>
          <p:cNvSpPr/>
          <p:nvPr/>
        </p:nvSpPr>
        <p:spPr>
          <a:xfrm flipH="1">
            <a:off x="6226234" y="1978120"/>
            <a:ext cx="5237885" cy="254975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86699" tIns="43349" rIns="86699" bIns="4334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vỉa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hè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lề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đường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hang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382</Words>
  <Application>Microsoft Office PowerPoint</Application>
  <PresentationFormat>Widescreen</PresentationFormat>
  <Paragraphs>27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Cambria</vt:lpstr>
      <vt:lpstr>Chango</vt:lpstr>
      <vt:lpstr>等线</vt:lpstr>
      <vt:lpstr>等线 Light</vt:lpstr>
      <vt:lpstr>SVN-Hole Hearted</vt:lpstr>
      <vt:lpstr>UTM Showcard</vt:lpstr>
      <vt:lpstr>Wingdings</vt:lpstr>
      <vt:lpstr>字魂64号-萌趣软糖体</vt:lpstr>
      <vt:lpstr>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2022-10-29T12:15:13Z</dcterms:created>
  <dcterms:modified xsi:type="dcterms:W3CDTF">2023-03-16T04:08:20Z</dcterms:modified>
</cp:coreProperties>
</file>