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notesMasterIdLst>
    <p:notesMasterId r:id="rId17"/>
  </p:notesMasterIdLst>
  <p:sldIdLst>
    <p:sldId id="325" r:id="rId4"/>
    <p:sldId id="327" r:id="rId5"/>
    <p:sldId id="324" r:id="rId6"/>
    <p:sldId id="492" r:id="rId7"/>
    <p:sldId id="493" r:id="rId8"/>
    <p:sldId id="494" r:id="rId9"/>
    <p:sldId id="495" r:id="rId10"/>
    <p:sldId id="496" r:id="rId11"/>
    <p:sldId id="497" r:id="rId12"/>
    <p:sldId id="330" r:id="rId13"/>
    <p:sldId id="331" r:id="rId14"/>
    <p:sldId id="354" r:id="rId15"/>
    <p:sldId id="3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6F226-6E3C-4C8E-B6DF-352D9A82B430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52BD-3FB8-4BAF-A637-ECC2AA9C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0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542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8786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32543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78800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49219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40788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78576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40213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2023/5/5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9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0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6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4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8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713498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2023/5/5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062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C79932D-1C4D-4CB1-83AD-BCACB707BC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9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990600" y="286689"/>
            <a:ext cx="9982199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52529-6F59-414D-AC00-EDA4CFE0B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318" y="1686659"/>
            <a:ext cx="3225064" cy="6462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5433" y="2512020"/>
            <a:ext cx="7866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ĐI BỘ AN TOÀN (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Tiết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2)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B05416F-F8A3-4BB3-92B2-ABB34158D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49" y="454076"/>
            <a:ext cx="4897700" cy="373584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AB12FC9-365E-4346-B363-E4C5119858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00633" y="3276599"/>
            <a:ext cx="3314733" cy="3391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3C04F-9B5A-4711-B4B0-0F0ADFB49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197" y="2201329"/>
            <a:ext cx="28044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88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F205D61-8823-43AB-804F-D4DC61D8300E}"/>
              </a:ext>
            </a:extLst>
          </p:cNvPr>
          <p:cNvSpPr/>
          <p:nvPr/>
        </p:nvSpPr>
        <p:spPr>
          <a:xfrm flipH="1">
            <a:off x="3325957" y="1914525"/>
            <a:ext cx="5675168" cy="2321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0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3113" y="2028825"/>
            <a:ext cx="6257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B050"/>
                </a:solidFill>
              </a:rPr>
              <a:t>Vẽ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hoặc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sưu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tầm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tranh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để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tuyên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truyền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với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bạn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bè</a:t>
            </a:r>
            <a:r>
              <a:rPr lang="en-US" sz="3600" b="1" dirty="0" smtClean="0">
                <a:solidFill>
                  <a:srgbClr val="00B050"/>
                </a:solidFill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người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thân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về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các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quy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tắc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đi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bộ</a:t>
            </a:r>
            <a:r>
              <a:rPr lang="en-US" sz="3600" b="1" dirty="0" smtClean="0">
                <a:solidFill>
                  <a:srgbClr val="00B050"/>
                </a:solidFill>
              </a:rPr>
              <a:t> an </a:t>
            </a:r>
            <a:r>
              <a:rPr lang="en-US" sz="3600" b="1" dirty="0" err="1" smtClean="0">
                <a:solidFill>
                  <a:srgbClr val="00B050"/>
                </a:solidFill>
              </a:rPr>
              <a:t>toàn</a:t>
            </a:r>
            <a:r>
              <a:rPr lang="en-US" sz="3600" b="1" dirty="0" smtClean="0">
                <a:solidFill>
                  <a:srgbClr val="00B050"/>
                </a:solidFill>
              </a:rPr>
              <a:t>.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69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KHỎE BÉ NGOAN">
            <a:hlinkClick r:id="" action="ppaction://media"/>
            <a:extLst>
              <a:ext uri="{FF2B5EF4-FFF2-40B4-BE49-F238E27FC236}">
                <a16:creationId xmlns:a16="http://schemas.microsoft.com/office/drawing/2014/main" id="{DECD64B1-BB07-482D-81C7-746E163F3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3191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86885"/>
            <a:chOff x="1304949" y="512017"/>
            <a:chExt cx="9390836" cy="1086885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86885"/>
              <a:chOff x="1235349" y="785665"/>
              <a:chExt cx="9960347" cy="1086885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1080296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đồng tình hoặc không đồng tình với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hành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vi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tranh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đây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Vì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6FECF74-69A8-4318-866A-3750CEB9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314" y="4362450"/>
            <a:ext cx="2938285" cy="2385839"/>
          </a:xfrm>
          <a:prstGeom prst="rect">
            <a:avLst/>
          </a:prstGeom>
        </p:spPr>
      </p:pic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82" y="1398997"/>
            <a:ext cx="7049995" cy="25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82" y="3987283"/>
            <a:ext cx="7075002" cy="25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2047710" y="1638461"/>
            <a:ext cx="7028597" cy="3916908"/>
          </a:xfrm>
          <a:prstGeom prst="wedgeEllipseCallout">
            <a:avLst>
              <a:gd name="adj1" fmla="val 60526"/>
              <a:gd name="adj2" fmla="val 45427"/>
            </a:avLst>
          </a:prstGeom>
          <a:solidFill>
            <a:srgbClr val="00B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</a:rPr>
              <a:t>Đồng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tình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với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những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hành</a:t>
            </a:r>
            <a:r>
              <a:rPr lang="en-US" sz="3600" dirty="0" smtClean="0">
                <a:solidFill>
                  <a:srgbClr val="FFFF00"/>
                </a:solidFill>
              </a:rPr>
              <a:t> vi </a:t>
            </a:r>
            <a:r>
              <a:rPr lang="en-US" sz="3600" dirty="0" err="1" smtClean="0">
                <a:solidFill>
                  <a:srgbClr val="FFFF00"/>
                </a:solidFill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các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tranh</a:t>
            </a:r>
            <a:r>
              <a:rPr lang="en-US" sz="3600" dirty="0" smtClean="0">
                <a:solidFill>
                  <a:srgbClr val="FFFF00"/>
                </a:solidFill>
              </a:rPr>
              <a:t> 1,4; </a:t>
            </a:r>
            <a:r>
              <a:rPr lang="en-US" sz="3600" dirty="0" err="1" smtClean="0">
                <a:solidFill>
                  <a:srgbClr val="FFFF00"/>
                </a:solidFill>
              </a:rPr>
              <a:t>không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đồng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tình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với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các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hành</a:t>
            </a:r>
            <a:r>
              <a:rPr lang="en-US" sz="3600" dirty="0" smtClean="0">
                <a:solidFill>
                  <a:srgbClr val="FFFF00"/>
                </a:solidFill>
              </a:rPr>
              <a:t> vi </a:t>
            </a:r>
            <a:r>
              <a:rPr lang="en-US" sz="3600" dirty="0" err="1" smtClean="0">
                <a:solidFill>
                  <a:srgbClr val="FFFF00"/>
                </a:solidFill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tranh</a:t>
            </a:r>
            <a:r>
              <a:rPr lang="en-US" sz="3600" dirty="0" smtClean="0">
                <a:solidFill>
                  <a:srgbClr val="FFFF00"/>
                </a:solidFill>
              </a:rPr>
              <a:t> 2,3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46534"/>
            <a:chOff x="1304949" y="512017"/>
            <a:chExt cx="9390836" cy="1046534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15187"/>
              <a:chOff x="1235349" y="785665"/>
              <a:chExt cx="9960347" cy="1015187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563231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đồng tình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1,4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3" b="4829"/>
          <a:stretch/>
        </p:blipFill>
        <p:spPr bwMode="auto">
          <a:xfrm>
            <a:off x="618980" y="1587930"/>
            <a:ext cx="3366887" cy="24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1" t="-1" b="-3990"/>
          <a:stretch/>
        </p:blipFill>
        <p:spPr bwMode="auto">
          <a:xfrm>
            <a:off x="635979" y="4134707"/>
            <a:ext cx="3462456" cy="267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4398500" y="1692370"/>
            <a:ext cx="6935894" cy="205731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ì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nhườn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4398500" y="4299093"/>
            <a:ext cx="6935894" cy="156487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vỉa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46534"/>
            <a:chOff x="1304949" y="512017"/>
            <a:chExt cx="9390836" cy="1046534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15187"/>
              <a:chOff x="1235349" y="785665"/>
              <a:chExt cx="9960347" cy="1015187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563231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2,3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6" t="-1054" r="3847" b="5883"/>
          <a:stretch/>
        </p:blipFill>
        <p:spPr bwMode="auto">
          <a:xfrm>
            <a:off x="1153022" y="1465505"/>
            <a:ext cx="3366887" cy="24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-2656" r="49961" b="-1335"/>
          <a:stretch/>
        </p:blipFill>
        <p:spPr bwMode="auto">
          <a:xfrm>
            <a:off x="1105237" y="3928824"/>
            <a:ext cx="3462456" cy="267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4726046" y="1692370"/>
            <a:ext cx="6935894" cy="156487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Chưa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4726046" y="4189911"/>
            <a:ext cx="6935894" cy="205731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vượt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sẽ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tình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050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9"/>
          <a:stretch/>
        </p:blipFill>
        <p:spPr bwMode="auto">
          <a:xfrm>
            <a:off x="474173" y="1650377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7"/>
          <a:stretch/>
        </p:blipFill>
        <p:spPr bwMode="auto">
          <a:xfrm>
            <a:off x="6169572" y="1650376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sẽ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gì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050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9"/>
          <a:stretch/>
        </p:blipFill>
        <p:spPr bwMode="auto">
          <a:xfrm>
            <a:off x="474173" y="1650377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6226234" y="1978120"/>
            <a:ext cx="5237885" cy="304220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sẽ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gì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3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7"/>
          <a:stretch/>
        </p:blipFill>
        <p:spPr bwMode="auto">
          <a:xfrm>
            <a:off x="474173" y="1868740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6226234" y="1978120"/>
            <a:ext cx="5237885" cy="254975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vỉa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hang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374</Words>
  <Application>Microsoft Office PowerPoint</Application>
  <PresentationFormat>Widescreen</PresentationFormat>
  <Paragraphs>26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Chango</vt:lpstr>
      <vt:lpstr>SVN-Hole Hearted</vt:lpstr>
      <vt:lpstr>UTM Showcard</vt:lpstr>
      <vt:lpstr>Wingdings</vt:lpstr>
      <vt:lpstr>字魂64号-萌趣软糖体</vt:lpstr>
      <vt:lpstr>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27</cp:revision>
  <dcterms:created xsi:type="dcterms:W3CDTF">2022-10-29T12:15:13Z</dcterms:created>
  <dcterms:modified xsi:type="dcterms:W3CDTF">2023-05-05T05:41:34Z</dcterms:modified>
</cp:coreProperties>
</file>