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Default Extension="mp4" ContentType="video/mp4"/>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4"/>
  </p:notesMasterIdLst>
  <p:sldIdLst>
    <p:sldId id="289" r:id="rId2"/>
    <p:sldId id="256" r:id="rId3"/>
    <p:sldId id="266" r:id="rId4"/>
    <p:sldId id="267" r:id="rId5"/>
    <p:sldId id="298" r:id="rId6"/>
    <p:sldId id="282" r:id="rId7"/>
    <p:sldId id="287" r:id="rId8"/>
    <p:sldId id="299" r:id="rId9"/>
    <p:sldId id="270" r:id="rId10"/>
    <p:sldId id="300" r:id="rId11"/>
    <p:sldId id="271" r:id="rId12"/>
    <p:sldId id="272" r:id="rId13"/>
  </p:sldIdLst>
  <p:sldSz cx="9144000" cy="5143500" type="screen16x9"/>
  <p:notesSz cx="6858000" cy="9144000"/>
  <p:defaultTextStyle>
    <a:defPPr>
      <a:defRPr lang="en-US"/>
    </a:defPPr>
    <a:lvl1pPr marL="0" algn="l" defTabSz="913056" rtl="0" eaLnBrk="1" latinLnBrk="0" hangingPunct="1">
      <a:defRPr sz="1800" kern="1200">
        <a:solidFill>
          <a:schemeClr val="tx1"/>
        </a:solidFill>
        <a:latin typeface="+mn-lt"/>
        <a:ea typeface="+mn-ea"/>
        <a:cs typeface="+mn-cs"/>
      </a:defRPr>
    </a:lvl1pPr>
    <a:lvl2pPr marL="456527" algn="l" defTabSz="913056" rtl="0" eaLnBrk="1" latinLnBrk="0" hangingPunct="1">
      <a:defRPr sz="1800" kern="1200">
        <a:solidFill>
          <a:schemeClr val="tx1"/>
        </a:solidFill>
        <a:latin typeface="+mn-lt"/>
        <a:ea typeface="+mn-ea"/>
        <a:cs typeface="+mn-cs"/>
      </a:defRPr>
    </a:lvl2pPr>
    <a:lvl3pPr marL="913056" algn="l" defTabSz="913056" rtl="0" eaLnBrk="1" latinLnBrk="0" hangingPunct="1">
      <a:defRPr sz="1800" kern="1200">
        <a:solidFill>
          <a:schemeClr val="tx1"/>
        </a:solidFill>
        <a:latin typeface="+mn-lt"/>
        <a:ea typeface="+mn-ea"/>
        <a:cs typeface="+mn-cs"/>
      </a:defRPr>
    </a:lvl3pPr>
    <a:lvl4pPr marL="1369583" algn="l" defTabSz="913056" rtl="0" eaLnBrk="1" latinLnBrk="0" hangingPunct="1">
      <a:defRPr sz="1800" kern="1200">
        <a:solidFill>
          <a:schemeClr val="tx1"/>
        </a:solidFill>
        <a:latin typeface="+mn-lt"/>
        <a:ea typeface="+mn-ea"/>
        <a:cs typeface="+mn-cs"/>
      </a:defRPr>
    </a:lvl4pPr>
    <a:lvl5pPr marL="1826111" algn="l" defTabSz="913056" rtl="0" eaLnBrk="1" latinLnBrk="0" hangingPunct="1">
      <a:defRPr sz="1800" kern="1200">
        <a:solidFill>
          <a:schemeClr val="tx1"/>
        </a:solidFill>
        <a:latin typeface="+mn-lt"/>
        <a:ea typeface="+mn-ea"/>
        <a:cs typeface="+mn-cs"/>
      </a:defRPr>
    </a:lvl5pPr>
    <a:lvl6pPr marL="2282638" algn="l" defTabSz="913056" rtl="0" eaLnBrk="1" latinLnBrk="0" hangingPunct="1">
      <a:defRPr sz="1800" kern="1200">
        <a:solidFill>
          <a:schemeClr val="tx1"/>
        </a:solidFill>
        <a:latin typeface="+mn-lt"/>
        <a:ea typeface="+mn-ea"/>
        <a:cs typeface="+mn-cs"/>
      </a:defRPr>
    </a:lvl6pPr>
    <a:lvl7pPr marL="2739166" algn="l" defTabSz="913056" rtl="0" eaLnBrk="1" latinLnBrk="0" hangingPunct="1">
      <a:defRPr sz="1800" kern="1200">
        <a:solidFill>
          <a:schemeClr val="tx1"/>
        </a:solidFill>
        <a:latin typeface="+mn-lt"/>
        <a:ea typeface="+mn-ea"/>
        <a:cs typeface="+mn-cs"/>
      </a:defRPr>
    </a:lvl7pPr>
    <a:lvl8pPr marL="3195694" algn="l" defTabSz="913056" rtl="0" eaLnBrk="1" latinLnBrk="0" hangingPunct="1">
      <a:defRPr sz="1800" kern="1200">
        <a:solidFill>
          <a:schemeClr val="tx1"/>
        </a:solidFill>
        <a:latin typeface="+mn-lt"/>
        <a:ea typeface="+mn-ea"/>
        <a:cs typeface="+mn-cs"/>
      </a:defRPr>
    </a:lvl8pPr>
    <a:lvl9pPr marL="3652221" algn="l" defTabSz="913056"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2980"/>
    <a:srgbClr val="FEDEF3"/>
    <a:srgbClr val="FE8ACC"/>
    <a:srgbClr val="FECEED"/>
    <a:srgbClr val="FD0B95"/>
    <a:srgbClr val="FDBBE5"/>
    <a:srgbClr val="FD49B0"/>
    <a:srgbClr val="FEA8D9"/>
    <a:srgbClr val="FD2BA3"/>
    <a:srgbClr val="FF00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3772" autoAdjust="0"/>
  </p:normalViewPr>
  <p:slideViewPr>
    <p:cSldViewPr>
      <p:cViewPr varScale="1">
        <p:scale>
          <a:sx n="118" d="100"/>
          <a:sy n="118" d="100"/>
        </p:scale>
        <p:origin x="749" y="77"/>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31BC2AF-ECAD-4B64-9E5E-57F7F29CBAD2}" type="datetimeFigureOut">
              <a:rPr lang="en-US" smtClean="0"/>
              <a:t>13/05/2023</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AFEA3F6-B450-4284-BB2C-4DA94784FDB0}" type="slidenum">
              <a:rPr lang="en-US" smtClean="0"/>
              <a:t>‹#›</a:t>
            </a:fld>
            <a:endParaRPr lang="en-US"/>
          </a:p>
        </p:txBody>
      </p:sp>
    </p:spTree>
    <p:extLst>
      <p:ext uri="{BB962C8B-B14F-4D97-AF65-F5344CB8AC3E}">
        <p14:creationId xmlns:p14="http://schemas.microsoft.com/office/powerpoint/2010/main" val="2254272202"/>
      </p:ext>
    </p:extLst>
  </p:cSld>
  <p:clrMap bg1="lt1" tx1="dk1" bg2="lt2" tx2="dk2" accent1="accent1" accent2="accent2" accent3="accent3" accent4="accent4" accent5="accent5" accent6="accent6" hlink="hlink" folHlink="folHlink"/>
  <p:notesStyle>
    <a:lvl1pPr marL="0" algn="l" defTabSz="913178" rtl="0" eaLnBrk="1" latinLnBrk="0" hangingPunct="1">
      <a:defRPr sz="1200" kern="1200">
        <a:solidFill>
          <a:schemeClr val="tx1"/>
        </a:solidFill>
        <a:latin typeface="+mn-lt"/>
        <a:ea typeface="+mn-ea"/>
        <a:cs typeface="+mn-cs"/>
      </a:defRPr>
    </a:lvl1pPr>
    <a:lvl2pPr marL="456589" algn="l" defTabSz="913178" rtl="0" eaLnBrk="1" latinLnBrk="0" hangingPunct="1">
      <a:defRPr sz="1200" kern="1200">
        <a:solidFill>
          <a:schemeClr val="tx1"/>
        </a:solidFill>
        <a:latin typeface="+mn-lt"/>
        <a:ea typeface="+mn-ea"/>
        <a:cs typeface="+mn-cs"/>
      </a:defRPr>
    </a:lvl2pPr>
    <a:lvl3pPr marL="913178" algn="l" defTabSz="913178" rtl="0" eaLnBrk="1" latinLnBrk="0" hangingPunct="1">
      <a:defRPr sz="1200" kern="1200">
        <a:solidFill>
          <a:schemeClr val="tx1"/>
        </a:solidFill>
        <a:latin typeface="+mn-lt"/>
        <a:ea typeface="+mn-ea"/>
        <a:cs typeface="+mn-cs"/>
      </a:defRPr>
    </a:lvl3pPr>
    <a:lvl4pPr marL="1369769" algn="l" defTabSz="913178" rtl="0" eaLnBrk="1" latinLnBrk="0" hangingPunct="1">
      <a:defRPr sz="1200" kern="1200">
        <a:solidFill>
          <a:schemeClr val="tx1"/>
        </a:solidFill>
        <a:latin typeface="+mn-lt"/>
        <a:ea typeface="+mn-ea"/>
        <a:cs typeface="+mn-cs"/>
      </a:defRPr>
    </a:lvl4pPr>
    <a:lvl5pPr marL="1826358" algn="l" defTabSz="913178" rtl="0" eaLnBrk="1" latinLnBrk="0" hangingPunct="1">
      <a:defRPr sz="1200" kern="1200">
        <a:solidFill>
          <a:schemeClr val="tx1"/>
        </a:solidFill>
        <a:latin typeface="+mn-lt"/>
        <a:ea typeface="+mn-ea"/>
        <a:cs typeface="+mn-cs"/>
      </a:defRPr>
    </a:lvl5pPr>
    <a:lvl6pPr marL="2282948" algn="l" defTabSz="913178" rtl="0" eaLnBrk="1" latinLnBrk="0" hangingPunct="1">
      <a:defRPr sz="1200" kern="1200">
        <a:solidFill>
          <a:schemeClr val="tx1"/>
        </a:solidFill>
        <a:latin typeface="+mn-lt"/>
        <a:ea typeface="+mn-ea"/>
        <a:cs typeface="+mn-cs"/>
      </a:defRPr>
    </a:lvl6pPr>
    <a:lvl7pPr marL="2739538" algn="l" defTabSz="913178" rtl="0" eaLnBrk="1" latinLnBrk="0" hangingPunct="1">
      <a:defRPr sz="1200" kern="1200">
        <a:solidFill>
          <a:schemeClr val="tx1"/>
        </a:solidFill>
        <a:latin typeface="+mn-lt"/>
        <a:ea typeface="+mn-ea"/>
        <a:cs typeface="+mn-cs"/>
      </a:defRPr>
    </a:lvl7pPr>
    <a:lvl8pPr marL="3196127" algn="l" defTabSz="913178" rtl="0" eaLnBrk="1" latinLnBrk="0" hangingPunct="1">
      <a:defRPr sz="1200" kern="1200">
        <a:solidFill>
          <a:schemeClr val="tx1"/>
        </a:solidFill>
        <a:latin typeface="+mn-lt"/>
        <a:ea typeface="+mn-ea"/>
        <a:cs typeface="+mn-cs"/>
      </a:defRPr>
    </a:lvl8pPr>
    <a:lvl9pPr marL="3652716" algn="l" defTabSz="913178"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smtClean="0"/>
              <a:t>Gọi</a:t>
            </a:r>
            <a:r>
              <a:rPr lang="en-US" baseline="0" smtClean="0"/>
              <a:t> HS đọc lại bài</a:t>
            </a:r>
            <a:endParaRPr lang="en-US"/>
          </a:p>
        </p:txBody>
      </p:sp>
      <p:sp>
        <p:nvSpPr>
          <p:cNvPr id="4" name="Slide Number Placeholder 3"/>
          <p:cNvSpPr>
            <a:spLocks noGrp="1"/>
          </p:cNvSpPr>
          <p:nvPr>
            <p:ph type="sldNum" sz="quarter" idx="10"/>
          </p:nvPr>
        </p:nvSpPr>
        <p:spPr/>
        <p:txBody>
          <a:bodyPr/>
          <a:lstStyle/>
          <a:p>
            <a:fld id="{7AFEA3F6-B450-4284-BB2C-4DA94784FDB0}" type="slidenum">
              <a:rPr lang="en-US" smtClean="0"/>
              <a:t>3</a:t>
            </a:fld>
            <a:endParaRPr lang="en-US"/>
          </a:p>
        </p:txBody>
      </p:sp>
    </p:spTree>
    <p:extLst>
      <p:ext uri="{BB962C8B-B14F-4D97-AF65-F5344CB8AC3E}">
        <p14:creationId xmlns:p14="http://schemas.microsoft.com/office/powerpoint/2010/main" val="234545438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AFEA3F6-B450-4284-BB2C-4DA94784FDB0}" type="slidenum">
              <a:rPr lang="en-US" smtClean="0"/>
              <a:t>4</a:t>
            </a:fld>
            <a:endParaRPr lang="en-US"/>
          </a:p>
        </p:txBody>
      </p:sp>
    </p:spTree>
    <p:extLst>
      <p:ext uri="{BB962C8B-B14F-4D97-AF65-F5344CB8AC3E}">
        <p14:creationId xmlns:p14="http://schemas.microsoft.com/office/powerpoint/2010/main" val="312758011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smtClean="0"/>
              <a:t>HS</a:t>
            </a:r>
            <a:r>
              <a:rPr lang="en-US" baseline="0" smtClean="0"/>
              <a:t> có thể có nhiều cách trả lời...</a:t>
            </a:r>
            <a:endParaRPr lang="en-US"/>
          </a:p>
        </p:txBody>
      </p:sp>
      <p:sp>
        <p:nvSpPr>
          <p:cNvPr id="4" name="Slide Number Placeholder 3"/>
          <p:cNvSpPr>
            <a:spLocks noGrp="1"/>
          </p:cNvSpPr>
          <p:nvPr>
            <p:ph type="sldNum" sz="quarter" idx="10"/>
          </p:nvPr>
        </p:nvSpPr>
        <p:spPr/>
        <p:txBody>
          <a:bodyPr/>
          <a:lstStyle/>
          <a:p>
            <a:fld id="{7AFEA3F6-B450-4284-BB2C-4DA94784FDB0}" type="slidenum">
              <a:rPr lang="en-US" smtClean="0"/>
              <a:t>9</a:t>
            </a:fld>
            <a:endParaRPr lang="en-US"/>
          </a:p>
        </p:txBody>
      </p:sp>
    </p:spTree>
    <p:extLst>
      <p:ext uri="{BB962C8B-B14F-4D97-AF65-F5344CB8AC3E}">
        <p14:creationId xmlns:p14="http://schemas.microsoft.com/office/powerpoint/2010/main" val="236544605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smtClean="0"/>
              <a:t>HS có</a:t>
            </a:r>
            <a:r>
              <a:rPr lang="en-US" baseline="0" smtClean="0"/>
              <a:t> thể chọn câu trả lời của mình để viết, GV không nên áp đặt </a:t>
            </a:r>
            <a:endParaRPr lang="en-US"/>
          </a:p>
        </p:txBody>
      </p:sp>
      <p:sp>
        <p:nvSpPr>
          <p:cNvPr id="4" name="Slide Number Placeholder 3"/>
          <p:cNvSpPr>
            <a:spLocks noGrp="1"/>
          </p:cNvSpPr>
          <p:nvPr>
            <p:ph type="sldNum" sz="quarter" idx="10"/>
          </p:nvPr>
        </p:nvSpPr>
        <p:spPr/>
        <p:txBody>
          <a:bodyPr/>
          <a:lstStyle/>
          <a:p>
            <a:fld id="{7AFEA3F6-B450-4284-BB2C-4DA94784FDB0}" type="slidenum">
              <a:rPr lang="en-US" smtClean="0"/>
              <a:t>10</a:t>
            </a:fld>
            <a:endParaRPr lang="en-US"/>
          </a:p>
        </p:txBody>
      </p:sp>
    </p:spTree>
    <p:extLst>
      <p:ext uri="{BB962C8B-B14F-4D97-AF65-F5344CB8AC3E}">
        <p14:creationId xmlns:p14="http://schemas.microsoft.com/office/powerpoint/2010/main" val="236544605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23"/>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6527" indent="0" algn="ctr">
              <a:buNone/>
              <a:defRPr>
                <a:solidFill>
                  <a:schemeClr val="tx1">
                    <a:tint val="75000"/>
                  </a:schemeClr>
                </a:solidFill>
              </a:defRPr>
            </a:lvl2pPr>
            <a:lvl3pPr marL="913056" indent="0" algn="ctr">
              <a:buNone/>
              <a:defRPr>
                <a:solidFill>
                  <a:schemeClr val="tx1">
                    <a:tint val="75000"/>
                  </a:schemeClr>
                </a:solidFill>
              </a:defRPr>
            </a:lvl3pPr>
            <a:lvl4pPr marL="1369583" indent="0" algn="ctr">
              <a:buNone/>
              <a:defRPr>
                <a:solidFill>
                  <a:schemeClr val="tx1">
                    <a:tint val="75000"/>
                  </a:schemeClr>
                </a:solidFill>
              </a:defRPr>
            </a:lvl4pPr>
            <a:lvl5pPr marL="1826111" indent="0" algn="ctr">
              <a:buNone/>
              <a:defRPr>
                <a:solidFill>
                  <a:schemeClr val="tx1">
                    <a:tint val="75000"/>
                  </a:schemeClr>
                </a:solidFill>
              </a:defRPr>
            </a:lvl5pPr>
            <a:lvl6pPr marL="2282638" indent="0" algn="ctr">
              <a:buNone/>
              <a:defRPr>
                <a:solidFill>
                  <a:schemeClr val="tx1">
                    <a:tint val="75000"/>
                  </a:schemeClr>
                </a:solidFill>
              </a:defRPr>
            </a:lvl6pPr>
            <a:lvl7pPr marL="2739166" indent="0" algn="ctr">
              <a:buNone/>
              <a:defRPr>
                <a:solidFill>
                  <a:schemeClr val="tx1">
                    <a:tint val="75000"/>
                  </a:schemeClr>
                </a:solidFill>
              </a:defRPr>
            </a:lvl7pPr>
            <a:lvl8pPr marL="3195694" indent="0" algn="ctr">
              <a:buNone/>
              <a:defRPr>
                <a:solidFill>
                  <a:schemeClr val="tx1">
                    <a:tint val="75000"/>
                  </a:schemeClr>
                </a:solidFill>
              </a:defRPr>
            </a:lvl8pPr>
            <a:lvl9pPr marL="3652221"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4CEF851F-4C9B-4ED8-A706-7687066F5A2C}" type="datetimeFigureOut">
              <a:rPr lang="en-US" smtClean="0"/>
              <a:t>13/05/2023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11269571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CEF851F-4C9B-4ED8-A706-7687066F5A2C}" type="datetimeFigureOut">
              <a:rPr lang="en-US" smtClean="0"/>
              <a:t>13/05/2023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150891381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CEF851F-4C9B-4ED8-A706-7687066F5A2C}" type="datetimeFigureOut">
              <a:rPr lang="en-US" smtClean="0"/>
              <a:t>13/05/2023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110668266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CEF851F-4C9B-4ED8-A706-7687066F5A2C}" type="datetimeFigureOut">
              <a:rPr lang="en-US" smtClean="0"/>
              <a:t>13/05/2023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2820573912"/>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6527" indent="0">
              <a:buNone/>
              <a:defRPr sz="1800">
                <a:solidFill>
                  <a:schemeClr val="tx1">
                    <a:tint val="75000"/>
                  </a:schemeClr>
                </a:solidFill>
              </a:defRPr>
            </a:lvl2pPr>
            <a:lvl3pPr marL="913056" indent="0">
              <a:buNone/>
              <a:defRPr sz="1600">
                <a:solidFill>
                  <a:schemeClr val="tx1">
                    <a:tint val="75000"/>
                  </a:schemeClr>
                </a:solidFill>
              </a:defRPr>
            </a:lvl3pPr>
            <a:lvl4pPr marL="1369583" indent="0">
              <a:buNone/>
              <a:defRPr sz="1400">
                <a:solidFill>
                  <a:schemeClr val="tx1">
                    <a:tint val="75000"/>
                  </a:schemeClr>
                </a:solidFill>
              </a:defRPr>
            </a:lvl4pPr>
            <a:lvl5pPr marL="1826111" indent="0">
              <a:buNone/>
              <a:defRPr sz="1400">
                <a:solidFill>
                  <a:schemeClr val="tx1">
                    <a:tint val="75000"/>
                  </a:schemeClr>
                </a:solidFill>
              </a:defRPr>
            </a:lvl5pPr>
            <a:lvl6pPr marL="2282638" indent="0">
              <a:buNone/>
              <a:defRPr sz="1400">
                <a:solidFill>
                  <a:schemeClr val="tx1">
                    <a:tint val="75000"/>
                  </a:schemeClr>
                </a:solidFill>
              </a:defRPr>
            </a:lvl6pPr>
            <a:lvl7pPr marL="2739166" indent="0">
              <a:buNone/>
              <a:defRPr sz="1400">
                <a:solidFill>
                  <a:schemeClr val="tx1">
                    <a:tint val="75000"/>
                  </a:schemeClr>
                </a:solidFill>
              </a:defRPr>
            </a:lvl7pPr>
            <a:lvl8pPr marL="3195694" indent="0">
              <a:buNone/>
              <a:defRPr sz="1400">
                <a:solidFill>
                  <a:schemeClr val="tx1">
                    <a:tint val="75000"/>
                  </a:schemeClr>
                </a:solidFill>
              </a:defRPr>
            </a:lvl8pPr>
            <a:lvl9pPr marL="3652221"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CEF851F-4C9B-4ED8-A706-7687066F5A2C}" type="datetimeFigureOut">
              <a:rPr lang="en-US" smtClean="0"/>
              <a:t>13/05/2023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56017055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4CEF851F-4C9B-4ED8-A706-7687066F5A2C}" type="datetimeFigureOut">
              <a:rPr lang="en-US" smtClean="0"/>
              <a:t>13/05/2023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388020692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6527" indent="0">
              <a:buNone/>
              <a:defRPr sz="2000" b="1"/>
            </a:lvl2pPr>
            <a:lvl3pPr marL="913056" indent="0">
              <a:buNone/>
              <a:defRPr sz="1800" b="1"/>
            </a:lvl3pPr>
            <a:lvl4pPr marL="1369583" indent="0">
              <a:buNone/>
              <a:defRPr sz="1600" b="1"/>
            </a:lvl4pPr>
            <a:lvl5pPr marL="1826111" indent="0">
              <a:buNone/>
              <a:defRPr sz="1600" b="1"/>
            </a:lvl5pPr>
            <a:lvl6pPr marL="2282638" indent="0">
              <a:buNone/>
              <a:defRPr sz="1600" b="1"/>
            </a:lvl6pPr>
            <a:lvl7pPr marL="2739166" indent="0">
              <a:buNone/>
              <a:defRPr sz="1600" b="1"/>
            </a:lvl7pPr>
            <a:lvl8pPr marL="3195694" indent="0">
              <a:buNone/>
              <a:defRPr sz="1600" b="1"/>
            </a:lvl8pPr>
            <a:lvl9pPr marL="3652221"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30" y="1151335"/>
            <a:ext cx="4041775" cy="479822"/>
          </a:xfrm>
        </p:spPr>
        <p:txBody>
          <a:bodyPr anchor="b"/>
          <a:lstStyle>
            <a:lvl1pPr marL="0" indent="0">
              <a:buNone/>
              <a:defRPr sz="2400" b="1"/>
            </a:lvl1pPr>
            <a:lvl2pPr marL="456527" indent="0">
              <a:buNone/>
              <a:defRPr sz="2000" b="1"/>
            </a:lvl2pPr>
            <a:lvl3pPr marL="913056" indent="0">
              <a:buNone/>
              <a:defRPr sz="1800" b="1"/>
            </a:lvl3pPr>
            <a:lvl4pPr marL="1369583" indent="0">
              <a:buNone/>
              <a:defRPr sz="1600" b="1"/>
            </a:lvl4pPr>
            <a:lvl5pPr marL="1826111" indent="0">
              <a:buNone/>
              <a:defRPr sz="1600" b="1"/>
            </a:lvl5pPr>
            <a:lvl6pPr marL="2282638" indent="0">
              <a:buNone/>
              <a:defRPr sz="1600" b="1"/>
            </a:lvl6pPr>
            <a:lvl7pPr marL="2739166" indent="0">
              <a:buNone/>
              <a:defRPr sz="1600" b="1"/>
            </a:lvl7pPr>
            <a:lvl8pPr marL="3195694" indent="0">
              <a:buNone/>
              <a:defRPr sz="1600" b="1"/>
            </a:lvl8pPr>
            <a:lvl9pPr marL="3652221"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30"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4CEF851F-4C9B-4ED8-A706-7687066F5A2C}" type="datetimeFigureOut">
              <a:rPr lang="en-US" smtClean="0"/>
              <a:t>13/05/2023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82069955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4CEF851F-4C9B-4ED8-A706-7687066F5A2C}" type="datetimeFigureOut">
              <a:rPr lang="en-US" smtClean="0"/>
              <a:t>13/05/2023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275719709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CEF851F-4C9B-4ED8-A706-7687066F5A2C}" type="datetimeFigureOut">
              <a:rPr lang="en-US" smtClean="0"/>
              <a:t>13/05/2023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358874948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5"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9"/>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5" y="1076329"/>
            <a:ext cx="3008313" cy="3518297"/>
          </a:xfrm>
        </p:spPr>
        <p:txBody>
          <a:bodyPr/>
          <a:lstStyle>
            <a:lvl1pPr marL="0" indent="0">
              <a:buNone/>
              <a:defRPr sz="1400"/>
            </a:lvl1pPr>
            <a:lvl2pPr marL="456527" indent="0">
              <a:buNone/>
              <a:defRPr sz="1200"/>
            </a:lvl2pPr>
            <a:lvl3pPr marL="913056" indent="0">
              <a:buNone/>
              <a:defRPr sz="1000"/>
            </a:lvl3pPr>
            <a:lvl4pPr marL="1369583" indent="0">
              <a:buNone/>
              <a:defRPr sz="900"/>
            </a:lvl4pPr>
            <a:lvl5pPr marL="1826111" indent="0">
              <a:buNone/>
              <a:defRPr sz="900"/>
            </a:lvl5pPr>
            <a:lvl6pPr marL="2282638" indent="0">
              <a:buNone/>
              <a:defRPr sz="900"/>
            </a:lvl6pPr>
            <a:lvl7pPr marL="2739166" indent="0">
              <a:buNone/>
              <a:defRPr sz="900"/>
            </a:lvl7pPr>
            <a:lvl8pPr marL="3195694" indent="0">
              <a:buNone/>
              <a:defRPr sz="900"/>
            </a:lvl8pPr>
            <a:lvl9pPr marL="3652221"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CEF851F-4C9B-4ED8-A706-7687066F5A2C}" type="datetimeFigureOut">
              <a:rPr lang="en-US" smtClean="0"/>
              <a:t>13/05/2023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232287834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6527" indent="0">
              <a:buNone/>
              <a:defRPr sz="2800"/>
            </a:lvl2pPr>
            <a:lvl3pPr marL="913056" indent="0">
              <a:buNone/>
              <a:defRPr sz="2400"/>
            </a:lvl3pPr>
            <a:lvl4pPr marL="1369583" indent="0">
              <a:buNone/>
              <a:defRPr sz="2000"/>
            </a:lvl4pPr>
            <a:lvl5pPr marL="1826111" indent="0">
              <a:buNone/>
              <a:defRPr sz="2000"/>
            </a:lvl5pPr>
            <a:lvl6pPr marL="2282638" indent="0">
              <a:buNone/>
              <a:defRPr sz="2000"/>
            </a:lvl6pPr>
            <a:lvl7pPr marL="2739166" indent="0">
              <a:buNone/>
              <a:defRPr sz="2000"/>
            </a:lvl7pPr>
            <a:lvl8pPr marL="3195694" indent="0">
              <a:buNone/>
              <a:defRPr sz="2000"/>
            </a:lvl8pPr>
            <a:lvl9pPr marL="3652221" indent="0">
              <a:buNone/>
              <a:defRPr sz="2000"/>
            </a:lvl9pPr>
          </a:lstStyle>
          <a:p>
            <a:endParaRPr lang="en-US"/>
          </a:p>
        </p:txBody>
      </p:sp>
      <p:sp>
        <p:nvSpPr>
          <p:cNvPr id="4" name="Text Placeholder 3"/>
          <p:cNvSpPr>
            <a:spLocks noGrp="1"/>
          </p:cNvSpPr>
          <p:nvPr>
            <p:ph type="body" sz="half" idx="2"/>
          </p:nvPr>
        </p:nvSpPr>
        <p:spPr>
          <a:xfrm>
            <a:off x="1792288" y="4025507"/>
            <a:ext cx="5486400" cy="603647"/>
          </a:xfrm>
        </p:spPr>
        <p:txBody>
          <a:bodyPr/>
          <a:lstStyle>
            <a:lvl1pPr marL="0" indent="0">
              <a:buNone/>
              <a:defRPr sz="1400"/>
            </a:lvl1pPr>
            <a:lvl2pPr marL="456527" indent="0">
              <a:buNone/>
              <a:defRPr sz="1200"/>
            </a:lvl2pPr>
            <a:lvl3pPr marL="913056" indent="0">
              <a:buNone/>
              <a:defRPr sz="1000"/>
            </a:lvl3pPr>
            <a:lvl4pPr marL="1369583" indent="0">
              <a:buNone/>
              <a:defRPr sz="900"/>
            </a:lvl4pPr>
            <a:lvl5pPr marL="1826111" indent="0">
              <a:buNone/>
              <a:defRPr sz="900"/>
            </a:lvl5pPr>
            <a:lvl6pPr marL="2282638" indent="0">
              <a:buNone/>
              <a:defRPr sz="900"/>
            </a:lvl6pPr>
            <a:lvl7pPr marL="2739166" indent="0">
              <a:buNone/>
              <a:defRPr sz="900"/>
            </a:lvl7pPr>
            <a:lvl8pPr marL="3195694" indent="0">
              <a:buNone/>
              <a:defRPr sz="900"/>
            </a:lvl8pPr>
            <a:lvl9pPr marL="3652221"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CEF851F-4C9B-4ED8-A706-7687066F5A2C}" type="datetimeFigureOut">
              <a:rPr lang="en-US" smtClean="0"/>
              <a:t>13/05/2023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223242707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t="-1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305" tIns="45654" rIns="91305" bIns="45654"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91305" tIns="45654" rIns="91305" bIns="45654"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3"/>
            <a:ext cx="2133600" cy="273844"/>
          </a:xfrm>
          <a:prstGeom prst="rect">
            <a:avLst/>
          </a:prstGeom>
        </p:spPr>
        <p:txBody>
          <a:bodyPr vert="horz" lIns="91305" tIns="45654" rIns="91305" bIns="45654" rtlCol="0" anchor="ctr"/>
          <a:lstStyle>
            <a:lvl1pPr algn="l">
              <a:defRPr sz="1200">
                <a:solidFill>
                  <a:schemeClr val="tx1">
                    <a:tint val="75000"/>
                  </a:schemeClr>
                </a:solidFill>
              </a:defRPr>
            </a:lvl1pPr>
          </a:lstStyle>
          <a:p>
            <a:fld id="{4CEF851F-4C9B-4ED8-A706-7687066F5A2C}" type="datetimeFigureOut">
              <a:rPr lang="en-US" smtClean="0"/>
              <a:t>13/05/2023</a:t>
            </a:fld>
            <a:endParaRPr lang="en-US"/>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305" tIns="45654" rIns="91305" bIns="45654"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305" tIns="45654" rIns="91305" bIns="45654" rtlCol="0" anchor="ctr"/>
          <a:lstStyle>
            <a:lvl1pPr algn="r">
              <a:defRPr sz="1200">
                <a:solidFill>
                  <a:schemeClr val="tx1">
                    <a:tint val="75000"/>
                  </a:schemeClr>
                </a:solidFill>
              </a:defRPr>
            </a:lvl1pPr>
          </a:lstStyle>
          <a:p>
            <a:fld id="{46F2045C-80A1-433A-B3B9-3018D210B466}" type="slidenum">
              <a:rPr lang="en-US" smtClean="0"/>
              <a:t>‹#›</a:t>
            </a:fld>
            <a:endParaRPr lang="en-US"/>
          </a:p>
        </p:txBody>
      </p:sp>
    </p:spTree>
    <p:extLst>
      <p:ext uri="{BB962C8B-B14F-4D97-AF65-F5344CB8AC3E}">
        <p14:creationId xmlns:p14="http://schemas.microsoft.com/office/powerpoint/2010/main" val="121817788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3056" rtl="0" eaLnBrk="1" latinLnBrk="0" hangingPunct="1">
        <a:spcBef>
          <a:spcPct val="0"/>
        </a:spcBef>
        <a:buNone/>
        <a:defRPr sz="4400" kern="1200">
          <a:solidFill>
            <a:schemeClr val="tx1"/>
          </a:solidFill>
          <a:latin typeface="+mj-lt"/>
          <a:ea typeface="+mj-ea"/>
          <a:cs typeface="+mj-cs"/>
        </a:defRPr>
      </a:lvl1pPr>
    </p:titleStyle>
    <p:bodyStyle>
      <a:lvl1pPr marL="342395" indent="-342395" algn="l" defTabSz="913056"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1857" indent="-285330" algn="l" defTabSz="913056"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1319" indent="-228265" algn="l" defTabSz="913056"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597847" indent="-228265" algn="l" defTabSz="913056"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4375" indent="-228265" algn="l" defTabSz="913056"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0902" indent="-228265" algn="l" defTabSz="913056"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67429" indent="-228265" algn="l" defTabSz="913056"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3958" indent="-228265" algn="l" defTabSz="913056"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0485" indent="-228265" algn="l" defTabSz="913056"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3056" rtl="0" eaLnBrk="1" latinLnBrk="0" hangingPunct="1">
        <a:defRPr sz="1800" kern="1200">
          <a:solidFill>
            <a:schemeClr val="tx1"/>
          </a:solidFill>
          <a:latin typeface="+mn-lt"/>
          <a:ea typeface="+mn-ea"/>
          <a:cs typeface="+mn-cs"/>
        </a:defRPr>
      </a:lvl1pPr>
      <a:lvl2pPr marL="456527" algn="l" defTabSz="913056" rtl="0" eaLnBrk="1" latinLnBrk="0" hangingPunct="1">
        <a:defRPr sz="1800" kern="1200">
          <a:solidFill>
            <a:schemeClr val="tx1"/>
          </a:solidFill>
          <a:latin typeface="+mn-lt"/>
          <a:ea typeface="+mn-ea"/>
          <a:cs typeface="+mn-cs"/>
        </a:defRPr>
      </a:lvl2pPr>
      <a:lvl3pPr marL="913056" algn="l" defTabSz="913056" rtl="0" eaLnBrk="1" latinLnBrk="0" hangingPunct="1">
        <a:defRPr sz="1800" kern="1200">
          <a:solidFill>
            <a:schemeClr val="tx1"/>
          </a:solidFill>
          <a:latin typeface="+mn-lt"/>
          <a:ea typeface="+mn-ea"/>
          <a:cs typeface="+mn-cs"/>
        </a:defRPr>
      </a:lvl3pPr>
      <a:lvl4pPr marL="1369583" algn="l" defTabSz="913056" rtl="0" eaLnBrk="1" latinLnBrk="0" hangingPunct="1">
        <a:defRPr sz="1800" kern="1200">
          <a:solidFill>
            <a:schemeClr val="tx1"/>
          </a:solidFill>
          <a:latin typeface="+mn-lt"/>
          <a:ea typeface="+mn-ea"/>
          <a:cs typeface="+mn-cs"/>
        </a:defRPr>
      </a:lvl4pPr>
      <a:lvl5pPr marL="1826111" algn="l" defTabSz="913056" rtl="0" eaLnBrk="1" latinLnBrk="0" hangingPunct="1">
        <a:defRPr sz="1800" kern="1200">
          <a:solidFill>
            <a:schemeClr val="tx1"/>
          </a:solidFill>
          <a:latin typeface="+mn-lt"/>
          <a:ea typeface="+mn-ea"/>
          <a:cs typeface="+mn-cs"/>
        </a:defRPr>
      </a:lvl5pPr>
      <a:lvl6pPr marL="2282638" algn="l" defTabSz="913056" rtl="0" eaLnBrk="1" latinLnBrk="0" hangingPunct="1">
        <a:defRPr sz="1800" kern="1200">
          <a:solidFill>
            <a:schemeClr val="tx1"/>
          </a:solidFill>
          <a:latin typeface="+mn-lt"/>
          <a:ea typeface="+mn-ea"/>
          <a:cs typeface="+mn-cs"/>
        </a:defRPr>
      </a:lvl6pPr>
      <a:lvl7pPr marL="2739166" algn="l" defTabSz="913056" rtl="0" eaLnBrk="1" latinLnBrk="0" hangingPunct="1">
        <a:defRPr sz="1800" kern="1200">
          <a:solidFill>
            <a:schemeClr val="tx1"/>
          </a:solidFill>
          <a:latin typeface="+mn-lt"/>
          <a:ea typeface="+mn-ea"/>
          <a:cs typeface="+mn-cs"/>
        </a:defRPr>
      </a:lvl7pPr>
      <a:lvl8pPr marL="3195694" algn="l" defTabSz="913056" rtl="0" eaLnBrk="1" latinLnBrk="0" hangingPunct="1">
        <a:defRPr sz="1800" kern="1200">
          <a:solidFill>
            <a:schemeClr val="tx1"/>
          </a:solidFill>
          <a:latin typeface="+mn-lt"/>
          <a:ea typeface="+mn-ea"/>
          <a:cs typeface="+mn-cs"/>
        </a:defRPr>
      </a:lvl8pPr>
      <a:lvl9pPr marL="3652221" algn="l" defTabSz="913056"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4.xml"/><Relationship Id="rId1" Type="http://schemas.openxmlformats.org/officeDocument/2006/relationships/slideLayout" Target="../slideLayouts/slideLayout6.xml"/><Relationship Id="rId4" Type="http://schemas.openxmlformats.org/officeDocument/2006/relationships/image" Target="../media/image12.png"/></Relationships>
</file>

<file path=ppt/slides/_rels/slide11.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video" Target="../media/media1.mp4"/><Relationship Id="rId1" Type="http://schemas.microsoft.com/office/2007/relationships/media" Target="../media/media1.mp4"/><Relationship Id="rId5" Type="http://schemas.openxmlformats.org/officeDocument/2006/relationships/image" Target="../media/image15.png"/><Relationship Id="rId4" Type="http://schemas.openxmlformats.org/officeDocument/2006/relationships/image" Target="../media/image14.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image" Target="../media/image8.jpeg"/><Relationship Id="rId5" Type="http://schemas.openxmlformats.org/officeDocument/2006/relationships/image" Target="../media/image7.png"/><Relationship Id="rId4" Type="http://schemas.openxmlformats.org/officeDocument/2006/relationships/image" Target="../media/image6.png"/></Relationships>
</file>

<file path=ppt/slides/_rels/slide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p:cNvGrpSpPr/>
          <p:nvPr/>
        </p:nvGrpSpPr>
        <p:grpSpPr>
          <a:xfrm>
            <a:off x="1956955" y="133350"/>
            <a:ext cx="4876800" cy="4851035"/>
            <a:chOff x="2057400" y="285749"/>
            <a:chExt cx="4876800" cy="4851035"/>
          </a:xfrm>
        </p:grpSpPr>
        <p:pic>
          <p:nvPicPr>
            <p:cNvPr id="2" name="Picture 1"/>
            <p:cNvPicPr>
              <a:picLocks noChangeAspect="1"/>
            </p:cNvPicPr>
            <p:nvPr/>
          </p:nvPicPr>
          <p:blipFill rotWithShape="1">
            <a:blip r:embed="rId2">
              <a:extLst>
                <a:ext uri="{28A0092B-C50C-407E-A947-70E740481C1C}">
                  <a14:useLocalDpi xmlns:a14="http://schemas.microsoft.com/office/drawing/2010/main" val="0"/>
                </a:ext>
              </a:extLst>
            </a:blip>
            <a:srcRect b="8081"/>
            <a:stretch/>
          </p:blipFill>
          <p:spPr>
            <a:xfrm>
              <a:off x="2057400" y="285749"/>
              <a:ext cx="4876800" cy="4851035"/>
            </a:xfrm>
            <a:prstGeom prst="rect">
              <a:avLst/>
            </a:prstGeom>
          </p:spPr>
        </p:pic>
        <p:pic>
          <p:nvPicPr>
            <p:cNvPr id="614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969327" y="787881"/>
              <a:ext cx="2133600" cy="5290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Tree>
    <p:extLst>
      <p:ext uri="{BB962C8B-B14F-4D97-AF65-F5344CB8AC3E}">
        <p14:creationId xmlns:p14="http://schemas.microsoft.com/office/powerpoint/2010/main" val="402663750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Group 13"/>
          <p:cNvGrpSpPr/>
          <p:nvPr/>
        </p:nvGrpSpPr>
        <p:grpSpPr>
          <a:xfrm>
            <a:off x="202650" y="2117609"/>
            <a:ext cx="8743950" cy="2147323"/>
            <a:chOff x="168014" y="3503807"/>
            <a:chExt cx="8743950" cy="2147323"/>
          </a:xfrm>
        </p:grpSpPr>
        <p:pic>
          <p:nvPicPr>
            <p:cNvPr id="1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68014" y="3503807"/>
              <a:ext cx="8743950" cy="21473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9" name="Rectangle 18"/>
            <p:cNvSpPr/>
            <p:nvPr/>
          </p:nvSpPr>
          <p:spPr>
            <a:xfrm>
              <a:off x="751611" y="3971178"/>
              <a:ext cx="8014946" cy="584775"/>
            </a:xfrm>
            <a:prstGeom prst="rect">
              <a:avLst/>
            </a:prstGeom>
          </p:spPr>
          <p:txBody>
            <a:bodyPr wrap="square">
              <a:spAutoFit/>
            </a:bodyPr>
            <a:lstStyle/>
            <a:p>
              <a:pPr algn="just"/>
              <a:r>
                <a:rPr lang="vi-VN" sz="3200" b="1">
                  <a:solidFill>
                    <a:srgbClr val="7030A0"/>
                  </a:solidFill>
                  <a:latin typeface="HP001 4 hàng" pitchFamily="34" charset="0"/>
                  <a:ea typeface="Arial-Rounded" pitchFamily="34" charset="0"/>
                  <a:cs typeface="Arial-Rounded" pitchFamily="34" charset="0"/>
                </a:rPr>
                <a:t>Em w</a:t>
              </a:r>
              <a:r>
                <a:rPr lang="el-GR" sz="3200" b="1">
                  <a:solidFill>
                    <a:srgbClr val="7030A0"/>
                  </a:solidFill>
                  <a:latin typeface="HP001 4 hàng" pitchFamily="34" charset="0"/>
                  <a:ea typeface="Arial-Rounded" pitchFamily="34" charset="0"/>
                  <a:cs typeface="Arial-Rounded" pitchFamily="34" charset="0"/>
                </a:rPr>
                <a:t>θ</a:t>
              </a:r>
              <a:r>
                <a:rPr lang="vi-VN" sz="3200" b="1">
                  <a:solidFill>
                    <a:srgbClr val="7030A0"/>
                  </a:solidFill>
                  <a:latin typeface="HP001 4 hàng" pitchFamily="34" charset="0"/>
                  <a:ea typeface="Arial-Rounded" pitchFamily="34" charset="0"/>
                  <a:cs typeface="Arial-Rounded" pitchFamily="34" charset="0"/>
                </a:rPr>
                <a:t>ĩ ǟằng </a:t>
              </a:r>
              <a:r>
                <a:rPr lang="el-GR" sz="3200" b="1">
                  <a:solidFill>
                    <a:srgbClr val="7030A0"/>
                  </a:solidFill>
                  <a:latin typeface="HP001 4 hàng" pitchFamily="34" charset="0"/>
                  <a:ea typeface="Arial-Rounded" pitchFamily="34" charset="0"/>
                  <a:cs typeface="Arial-Rounded" pitchFamily="34" charset="0"/>
                </a:rPr>
                <a:t>ε</a:t>
              </a:r>
              <a:r>
                <a:rPr lang="vi-VN" sz="3200" b="1">
                  <a:solidFill>
                    <a:srgbClr val="7030A0"/>
                  </a:solidFill>
                  <a:latin typeface="HP001 4 hàng" pitchFamily="34" charset="0"/>
                  <a:ea typeface="Arial-Rounded" pitchFamily="34" charset="0"/>
                  <a:cs typeface="Arial-Rounded" pitchFamily="34" charset="0"/>
                </a:rPr>
                <a:t>úng Ǉa </a:t>
              </a:r>
              <a:r>
                <a:rPr lang="el-GR" sz="3200" b="1">
                  <a:solidFill>
                    <a:srgbClr val="7030A0"/>
                  </a:solidFill>
                  <a:latin typeface="HP001 4 hàng" pitchFamily="34" charset="0"/>
                  <a:ea typeface="Arial-Rounded" pitchFamily="34" charset="0"/>
                  <a:cs typeface="Arial-Rounded" pitchFamily="34" charset="0"/>
                </a:rPr>
                <a:t>δ</a:t>
              </a:r>
              <a:r>
                <a:rPr lang="vi-VN" sz="3200" b="1">
                  <a:solidFill>
                    <a:srgbClr val="7030A0"/>
                  </a:solidFill>
                  <a:latin typeface="HP001 4 hàng" pitchFamily="34" charset="0"/>
                  <a:ea typeface="Arial-Rounded" pitchFamily="34" charset="0"/>
                  <a:cs typeface="Arial-Rounded" pitchFamily="34" charset="0"/>
                </a:rPr>
                <a:t>Ūg </a:t>
              </a:r>
              <a:r>
                <a:rPr lang="el-GR" sz="3200" b="1">
                  <a:solidFill>
                    <a:srgbClr val="7030A0"/>
                  </a:solidFill>
                  <a:latin typeface="HP001 4 hàng" pitchFamily="34" charset="0"/>
                  <a:ea typeface="Arial-Rounded" pitchFamily="34" charset="0"/>
                  <a:cs typeface="Arial-Rounded" pitchFamily="34" charset="0"/>
                </a:rPr>
                <a:t>Ζ</a:t>
              </a:r>
              <a:r>
                <a:rPr lang="vi-VN" sz="3200" b="1">
                  <a:solidFill>
                    <a:srgbClr val="7030A0"/>
                  </a:solidFill>
                  <a:latin typeface="HP001 4 hàng" pitchFamily="34" charset="0"/>
                  <a:ea typeface="Arial-Rounded" pitchFamily="34" charset="0"/>
                  <a:cs typeface="Arial-Rounded" pitchFamily="34" charset="0"/>
                </a:rPr>
                <a:t>łn wĀ </a:t>
              </a:r>
              <a:r>
                <a:rPr lang="vi-VN" sz="3200" b="1" smtClean="0">
                  <a:solidFill>
                    <a:srgbClr val="7030A0"/>
                  </a:solidFill>
                  <a:latin typeface="HP001 4 hàng" pitchFamily="34" charset="0"/>
                  <a:ea typeface="Arial-Rounded" pitchFamily="34" charset="0"/>
                  <a:cs typeface="Arial-Rounded" pitchFamily="34" charset="0"/>
                </a:rPr>
                <a:t>dĒ</a:t>
              </a:r>
              <a:r>
                <a:rPr lang="en-US" sz="3200" b="1" smtClean="0">
                  <a:solidFill>
                    <a:srgbClr val="7030A0"/>
                  </a:solidFill>
                  <a:latin typeface="HP001 4 hàng" pitchFamily="34" charset="0"/>
                  <a:ea typeface="Arial-Rounded" pitchFamily="34" charset="0"/>
                  <a:cs typeface="Arial-Rounded" pitchFamily="34" charset="0"/>
                </a:rPr>
                <a:t>.</a:t>
              </a:r>
              <a:endParaRPr lang="en-US" sz="3200" b="1">
                <a:solidFill>
                  <a:srgbClr val="7030A0"/>
                </a:solidFill>
                <a:latin typeface="HP001 4 hàng" pitchFamily="34" charset="0"/>
                <a:ea typeface="Arial-Rounded" pitchFamily="34" charset="0"/>
                <a:cs typeface="Arial-Rounded" pitchFamily="34" charset="0"/>
              </a:endParaRPr>
            </a:p>
          </p:txBody>
        </p:sp>
      </p:grpSp>
      <p:sp>
        <p:nvSpPr>
          <p:cNvPr id="3" name="Oval 2"/>
          <p:cNvSpPr/>
          <p:nvPr/>
        </p:nvSpPr>
        <p:spPr>
          <a:xfrm>
            <a:off x="-914400" y="445960"/>
            <a:ext cx="609600" cy="609600"/>
          </a:xfrm>
          <a:prstGeom prst="ellipse">
            <a:avLst/>
          </a:prstGeom>
          <a:solidFill>
            <a:srgbClr val="FF2980"/>
          </a:solidFill>
          <a:ln>
            <a:noFill/>
          </a:ln>
        </p:spPr>
        <p:style>
          <a:lnRef idx="2">
            <a:schemeClr val="accent1">
              <a:shade val="50000"/>
            </a:schemeClr>
          </a:lnRef>
          <a:fillRef idx="1">
            <a:schemeClr val="accent1"/>
          </a:fillRef>
          <a:effectRef idx="0">
            <a:schemeClr val="accent1"/>
          </a:effectRef>
          <a:fontRef idx="minor">
            <a:schemeClr val="lt1"/>
          </a:fontRef>
        </p:style>
        <p:txBody>
          <a:bodyPr lIns="91318" tIns="45660" rIns="91318" bIns="45660" rtlCol="0" anchor="ctr"/>
          <a:lstStyle/>
          <a:p>
            <a:pPr algn="ctr"/>
            <a:r>
              <a:rPr lang="en-US" sz="2800" b="1">
                <a:solidFill>
                  <a:schemeClr val="bg1"/>
                </a:solidFill>
                <a:latin typeface="Arial" pitchFamily="34" charset="0"/>
                <a:cs typeface="Arial" pitchFamily="34" charset="0"/>
              </a:rPr>
              <a:t>4</a:t>
            </a:r>
          </a:p>
        </p:txBody>
      </p:sp>
      <p:sp>
        <p:nvSpPr>
          <p:cNvPr id="4" name="TextBox 3"/>
          <p:cNvSpPr txBox="1"/>
          <p:nvPr/>
        </p:nvSpPr>
        <p:spPr>
          <a:xfrm>
            <a:off x="692730" y="393123"/>
            <a:ext cx="7917870" cy="523087"/>
          </a:xfrm>
          <a:prstGeom prst="rect">
            <a:avLst/>
          </a:prstGeom>
          <a:noFill/>
        </p:spPr>
        <p:txBody>
          <a:bodyPr wrap="square" lIns="91305" tIns="45654" rIns="91305" bIns="45654" rtlCol="0">
            <a:spAutoFit/>
          </a:bodyPr>
          <a:lstStyle/>
          <a:p>
            <a:pPr algn="just"/>
            <a:r>
              <a:rPr lang="en-US" sz="2800" b="1">
                <a:latin typeface="Arial" pitchFamily="34" charset="0"/>
                <a:ea typeface="Arial-Rounded" pitchFamily="34" charset="0"/>
                <a:cs typeface="Arial" pitchFamily="34" charset="0"/>
              </a:rPr>
              <a:t>Viết vào vở câu trả lời cho câu hỏi </a:t>
            </a:r>
            <a:r>
              <a:rPr lang="en-US" sz="2800" b="1" smtClean="0">
                <a:latin typeface="Arial" pitchFamily="34" charset="0"/>
                <a:ea typeface="Arial-Rounded" pitchFamily="34" charset="0"/>
                <a:cs typeface="Arial" pitchFamily="34" charset="0"/>
              </a:rPr>
              <a:t>c </a:t>
            </a:r>
            <a:r>
              <a:rPr lang="en-US" sz="2800" b="1">
                <a:latin typeface="Arial" pitchFamily="34" charset="0"/>
                <a:ea typeface="Arial-Rounded" pitchFamily="34" charset="0"/>
                <a:cs typeface="Arial" pitchFamily="34" charset="0"/>
              </a:rPr>
              <a:t>ở mục 3</a:t>
            </a:r>
          </a:p>
        </p:txBody>
      </p:sp>
      <p:sp>
        <p:nvSpPr>
          <p:cNvPr id="5" name="Rectangle 4"/>
          <p:cNvSpPr/>
          <p:nvPr/>
        </p:nvSpPr>
        <p:spPr>
          <a:xfrm>
            <a:off x="602064" y="1137849"/>
            <a:ext cx="8008535" cy="523099"/>
          </a:xfrm>
          <a:prstGeom prst="rect">
            <a:avLst/>
          </a:prstGeom>
        </p:spPr>
        <p:txBody>
          <a:bodyPr wrap="square" lIns="91318" tIns="45660" rIns="91318" bIns="45660">
            <a:spAutoFit/>
          </a:bodyPr>
          <a:lstStyle/>
          <a:p>
            <a:pPr algn="just"/>
            <a:r>
              <a:rPr lang="en-US" sz="2800" smtClean="0">
                <a:latin typeface="Arial" pitchFamily="34" charset="0"/>
                <a:ea typeface="Arial-Rounded" pitchFamily="34" charset="0"/>
                <a:cs typeface="Arial" pitchFamily="34" charset="0"/>
              </a:rPr>
              <a:t>c. </a:t>
            </a:r>
            <a:r>
              <a:rPr lang="en-US" sz="2800">
                <a:latin typeface="Arial" pitchFamily="34" charset="0"/>
                <a:ea typeface="Arial-Rounded" pitchFamily="34" charset="0"/>
                <a:cs typeface="Arial" pitchFamily="34" charset="0"/>
              </a:rPr>
              <a:t>Em nghĩ rằng chúng ta không nên nói dối.</a:t>
            </a:r>
          </a:p>
        </p:txBody>
      </p:sp>
      <p:cxnSp>
        <p:nvCxnSpPr>
          <p:cNvPr id="11" name="Straight Arrow Connector 10"/>
          <p:cNvCxnSpPr/>
          <p:nvPr/>
        </p:nvCxnSpPr>
        <p:spPr>
          <a:xfrm>
            <a:off x="189950" y="2850920"/>
            <a:ext cx="648250" cy="21253"/>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p:nvPr/>
        </p:nvCxnSpPr>
        <p:spPr>
          <a:xfrm flipH="1">
            <a:off x="8545511" y="2415653"/>
            <a:ext cx="381000" cy="400735"/>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28" name="Straight Arrow Connector 27"/>
          <p:cNvCxnSpPr/>
          <p:nvPr/>
        </p:nvCxnSpPr>
        <p:spPr>
          <a:xfrm>
            <a:off x="5219700" y="2104159"/>
            <a:ext cx="0" cy="622988"/>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29" name="Straight Arrow Connector 28"/>
          <p:cNvCxnSpPr/>
          <p:nvPr/>
        </p:nvCxnSpPr>
        <p:spPr>
          <a:xfrm>
            <a:off x="4671060" y="2114550"/>
            <a:ext cx="0" cy="622988"/>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30" name="Straight Arrow Connector 29"/>
          <p:cNvCxnSpPr/>
          <p:nvPr/>
        </p:nvCxnSpPr>
        <p:spPr>
          <a:xfrm>
            <a:off x="3556179" y="2114550"/>
            <a:ext cx="0" cy="622988"/>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31" name="Straight Arrow Connector 30"/>
          <p:cNvCxnSpPr/>
          <p:nvPr/>
        </p:nvCxnSpPr>
        <p:spPr>
          <a:xfrm>
            <a:off x="6438900" y="2120846"/>
            <a:ext cx="0" cy="622988"/>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32" name="Straight Arrow Connector 31"/>
          <p:cNvCxnSpPr/>
          <p:nvPr/>
        </p:nvCxnSpPr>
        <p:spPr>
          <a:xfrm>
            <a:off x="2514600" y="2104159"/>
            <a:ext cx="0" cy="622988"/>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33" name="Straight Arrow Connector 32"/>
          <p:cNvCxnSpPr/>
          <p:nvPr/>
        </p:nvCxnSpPr>
        <p:spPr>
          <a:xfrm>
            <a:off x="1600200" y="2114550"/>
            <a:ext cx="0" cy="622988"/>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34" name="TextBox 33"/>
          <p:cNvSpPr txBox="1"/>
          <p:nvPr/>
        </p:nvSpPr>
        <p:spPr>
          <a:xfrm>
            <a:off x="784514" y="4411308"/>
            <a:ext cx="7536872" cy="461544"/>
          </a:xfrm>
          <a:prstGeom prst="rect">
            <a:avLst/>
          </a:prstGeom>
          <a:solidFill>
            <a:srgbClr val="B9EDFF"/>
          </a:solidFill>
        </p:spPr>
        <p:txBody>
          <a:bodyPr wrap="square" lIns="91318" tIns="45660" rIns="91318" bIns="45660" rtlCol="0">
            <a:spAutoFit/>
          </a:bodyPr>
          <a:lstStyle/>
          <a:p>
            <a:pPr algn="ctr"/>
            <a:r>
              <a:rPr lang="en-US" sz="2400">
                <a:latin typeface="Arial" pitchFamily="34" charset="0"/>
                <a:ea typeface="Arial-Rounded" pitchFamily="34" charset="0"/>
                <a:cs typeface="Arial" pitchFamily="34" charset="0"/>
              </a:rPr>
              <a:t>Cần chú ý gì khi viết chữ đầu câu?</a:t>
            </a:r>
          </a:p>
        </p:txBody>
      </p:sp>
      <p:sp>
        <p:nvSpPr>
          <p:cNvPr id="35" name="TextBox 34"/>
          <p:cNvSpPr txBox="1"/>
          <p:nvPr/>
        </p:nvSpPr>
        <p:spPr>
          <a:xfrm>
            <a:off x="784514" y="4415716"/>
            <a:ext cx="7536872" cy="461544"/>
          </a:xfrm>
          <a:prstGeom prst="rect">
            <a:avLst/>
          </a:prstGeom>
          <a:solidFill>
            <a:srgbClr val="B9EDFF"/>
          </a:solidFill>
        </p:spPr>
        <p:txBody>
          <a:bodyPr wrap="square" lIns="91318" tIns="45660" rIns="91318" bIns="45660" rtlCol="0">
            <a:spAutoFit/>
          </a:bodyPr>
          <a:lstStyle/>
          <a:p>
            <a:pPr algn="ctr"/>
            <a:r>
              <a:rPr lang="en-US" sz="2400">
                <a:latin typeface="Arial" pitchFamily="34" charset="0"/>
                <a:ea typeface="Arial-Rounded" pitchFamily="34" charset="0"/>
                <a:cs typeface="Arial" pitchFamily="34" charset="0"/>
              </a:rPr>
              <a:t>Cuối câu có dấu gì?</a:t>
            </a:r>
          </a:p>
        </p:txBody>
      </p:sp>
      <p:sp>
        <p:nvSpPr>
          <p:cNvPr id="36" name="TextBox 35"/>
          <p:cNvSpPr txBox="1"/>
          <p:nvPr/>
        </p:nvSpPr>
        <p:spPr>
          <a:xfrm>
            <a:off x="784514" y="4415716"/>
            <a:ext cx="7536872" cy="461544"/>
          </a:xfrm>
          <a:prstGeom prst="rect">
            <a:avLst/>
          </a:prstGeom>
          <a:solidFill>
            <a:srgbClr val="B9EDFF"/>
          </a:solidFill>
        </p:spPr>
        <p:txBody>
          <a:bodyPr wrap="square" lIns="91318" tIns="45660" rIns="91318" bIns="45660" rtlCol="0">
            <a:spAutoFit/>
          </a:bodyPr>
          <a:lstStyle/>
          <a:p>
            <a:pPr algn="ctr"/>
            <a:r>
              <a:rPr lang="en-US" sz="2400">
                <a:latin typeface="Arial" pitchFamily="34" charset="0"/>
                <a:ea typeface="Arial-Rounded" pitchFamily="34" charset="0"/>
                <a:cs typeface="Arial" pitchFamily="34" charset="0"/>
              </a:rPr>
              <a:t>Khoảng cách giữa các chữ như thế nào?</a:t>
            </a:r>
          </a:p>
        </p:txBody>
      </p:sp>
      <p:cxnSp>
        <p:nvCxnSpPr>
          <p:cNvPr id="21" name="Straight Arrow Connector 20"/>
          <p:cNvCxnSpPr/>
          <p:nvPr/>
        </p:nvCxnSpPr>
        <p:spPr>
          <a:xfrm>
            <a:off x="7226300" y="2120846"/>
            <a:ext cx="0" cy="622988"/>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22" name="Straight Arrow Connector 21"/>
          <p:cNvCxnSpPr/>
          <p:nvPr/>
        </p:nvCxnSpPr>
        <p:spPr>
          <a:xfrm>
            <a:off x="7848600" y="2114550"/>
            <a:ext cx="0" cy="622988"/>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2" name="TextBox 1"/>
          <p:cNvSpPr txBox="1"/>
          <p:nvPr/>
        </p:nvSpPr>
        <p:spPr>
          <a:xfrm>
            <a:off x="1473200" y="2589940"/>
            <a:ext cx="381000" cy="584775"/>
          </a:xfrm>
          <a:prstGeom prst="rect">
            <a:avLst/>
          </a:prstGeom>
          <a:noFill/>
        </p:spPr>
        <p:txBody>
          <a:bodyPr wrap="square" rtlCol="0">
            <a:spAutoFit/>
          </a:bodyPr>
          <a:lstStyle/>
          <a:p>
            <a:r>
              <a:rPr lang="en-US" sz="3200" b="1" smtClean="0">
                <a:solidFill>
                  <a:srgbClr val="FF0000"/>
                </a:solidFill>
                <a:latin typeface="HP001 4 hàng" pitchFamily="34" charset="0"/>
                <a:cs typeface="Arial" pitchFamily="34" charset="0"/>
              </a:rPr>
              <a:t>o</a:t>
            </a:r>
            <a:endParaRPr lang="en-US" sz="3200" b="1">
              <a:solidFill>
                <a:srgbClr val="FF0000"/>
              </a:solidFill>
              <a:latin typeface="HP001 4 hàng" pitchFamily="34" charset="0"/>
              <a:cs typeface="Arial" pitchFamily="34" charset="0"/>
            </a:endParaRPr>
          </a:p>
        </p:txBody>
      </p:sp>
      <p:sp>
        <p:nvSpPr>
          <p:cNvPr id="26" name="TextBox 25"/>
          <p:cNvSpPr txBox="1"/>
          <p:nvPr/>
        </p:nvSpPr>
        <p:spPr>
          <a:xfrm>
            <a:off x="2387600" y="2589431"/>
            <a:ext cx="381000" cy="584775"/>
          </a:xfrm>
          <a:prstGeom prst="rect">
            <a:avLst/>
          </a:prstGeom>
          <a:noFill/>
        </p:spPr>
        <p:txBody>
          <a:bodyPr wrap="square" rtlCol="0">
            <a:spAutoFit/>
          </a:bodyPr>
          <a:lstStyle/>
          <a:p>
            <a:r>
              <a:rPr lang="en-US" sz="3200" b="1" smtClean="0">
                <a:solidFill>
                  <a:srgbClr val="FF0000"/>
                </a:solidFill>
                <a:latin typeface="HP001 4 hàng" pitchFamily="34" charset="0"/>
                <a:cs typeface="Arial" pitchFamily="34" charset="0"/>
              </a:rPr>
              <a:t>o</a:t>
            </a:r>
            <a:endParaRPr lang="en-US" sz="3200" b="1">
              <a:solidFill>
                <a:srgbClr val="FF0000"/>
              </a:solidFill>
              <a:latin typeface="HP001 4 hàng" pitchFamily="34" charset="0"/>
              <a:cs typeface="Arial" pitchFamily="34" charset="0"/>
            </a:endParaRPr>
          </a:p>
        </p:txBody>
      </p:sp>
      <p:sp>
        <p:nvSpPr>
          <p:cNvPr id="27" name="TextBox 26"/>
          <p:cNvSpPr txBox="1"/>
          <p:nvPr/>
        </p:nvSpPr>
        <p:spPr>
          <a:xfrm>
            <a:off x="3403600" y="2588790"/>
            <a:ext cx="381000" cy="584775"/>
          </a:xfrm>
          <a:prstGeom prst="rect">
            <a:avLst/>
          </a:prstGeom>
          <a:noFill/>
        </p:spPr>
        <p:txBody>
          <a:bodyPr wrap="square" rtlCol="0">
            <a:spAutoFit/>
          </a:bodyPr>
          <a:lstStyle/>
          <a:p>
            <a:r>
              <a:rPr lang="en-US" sz="3200" b="1" smtClean="0">
                <a:solidFill>
                  <a:srgbClr val="FF0000"/>
                </a:solidFill>
                <a:latin typeface="HP001 4 hàng" pitchFamily="34" charset="0"/>
                <a:cs typeface="Arial" pitchFamily="34" charset="0"/>
              </a:rPr>
              <a:t>o</a:t>
            </a:r>
            <a:endParaRPr lang="en-US" sz="3200" b="1">
              <a:solidFill>
                <a:srgbClr val="FF0000"/>
              </a:solidFill>
              <a:latin typeface="HP001 4 hàng" pitchFamily="34" charset="0"/>
              <a:cs typeface="Arial" pitchFamily="34" charset="0"/>
            </a:endParaRPr>
          </a:p>
        </p:txBody>
      </p:sp>
      <p:sp>
        <p:nvSpPr>
          <p:cNvPr id="37" name="TextBox 36"/>
          <p:cNvSpPr txBox="1"/>
          <p:nvPr/>
        </p:nvSpPr>
        <p:spPr>
          <a:xfrm>
            <a:off x="5080000" y="2596632"/>
            <a:ext cx="381000" cy="584775"/>
          </a:xfrm>
          <a:prstGeom prst="rect">
            <a:avLst/>
          </a:prstGeom>
          <a:noFill/>
        </p:spPr>
        <p:txBody>
          <a:bodyPr wrap="square" rtlCol="0">
            <a:spAutoFit/>
          </a:bodyPr>
          <a:lstStyle/>
          <a:p>
            <a:r>
              <a:rPr lang="en-US" sz="3200" b="1" smtClean="0">
                <a:solidFill>
                  <a:srgbClr val="FF0000"/>
                </a:solidFill>
                <a:latin typeface="HP001 4 hàng" pitchFamily="34" charset="0"/>
                <a:cs typeface="Arial" pitchFamily="34" charset="0"/>
              </a:rPr>
              <a:t>o</a:t>
            </a:r>
            <a:endParaRPr lang="en-US" sz="3200" b="1">
              <a:solidFill>
                <a:srgbClr val="FF0000"/>
              </a:solidFill>
              <a:latin typeface="HP001 4 hàng" pitchFamily="34" charset="0"/>
              <a:cs typeface="Arial" pitchFamily="34" charset="0"/>
            </a:endParaRPr>
          </a:p>
        </p:txBody>
      </p:sp>
      <p:sp>
        <p:nvSpPr>
          <p:cNvPr id="38" name="TextBox 37"/>
          <p:cNvSpPr txBox="1"/>
          <p:nvPr/>
        </p:nvSpPr>
        <p:spPr>
          <a:xfrm>
            <a:off x="4561609" y="2587508"/>
            <a:ext cx="381000" cy="584775"/>
          </a:xfrm>
          <a:prstGeom prst="rect">
            <a:avLst/>
          </a:prstGeom>
          <a:noFill/>
        </p:spPr>
        <p:txBody>
          <a:bodyPr wrap="square" rtlCol="0">
            <a:spAutoFit/>
          </a:bodyPr>
          <a:lstStyle/>
          <a:p>
            <a:r>
              <a:rPr lang="en-US" sz="3200" b="1" smtClean="0">
                <a:solidFill>
                  <a:srgbClr val="FF0000"/>
                </a:solidFill>
                <a:latin typeface="HP001 4 hàng" pitchFamily="34" charset="0"/>
                <a:cs typeface="Arial" pitchFamily="34" charset="0"/>
              </a:rPr>
              <a:t>o</a:t>
            </a:r>
            <a:endParaRPr lang="en-US" sz="3200" b="1">
              <a:solidFill>
                <a:srgbClr val="FF0000"/>
              </a:solidFill>
              <a:latin typeface="HP001 4 hàng" pitchFamily="34" charset="0"/>
              <a:cs typeface="Arial" pitchFamily="34" charset="0"/>
            </a:endParaRPr>
          </a:p>
        </p:txBody>
      </p:sp>
      <p:sp>
        <p:nvSpPr>
          <p:cNvPr id="39" name="TextBox 38"/>
          <p:cNvSpPr txBox="1"/>
          <p:nvPr/>
        </p:nvSpPr>
        <p:spPr>
          <a:xfrm>
            <a:off x="6286500" y="2596290"/>
            <a:ext cx="381000" cy="584775"/>
          </a:xfrm>
          <a:prstGeom prst="rect">
            <a:avLst/>
          </a:prstGeom>
          <a:noFill/>
        </p:spPr>
        <p:txBody>
          <a:bodyPr wrap="square" rtlCol="0">
            <a:spAutoFit/>
          </a:bodyPr>
          <a:lstStyle/>
          <a:p>
            <a:r>
              <a:rPr lang="en-US" sz="3200" b="1" smtClean="0">
                <a:solidFill>
                  <a:srgbClr val="FF0000"/>
                </a:solidFill>
                <a:latin typeface="HP001 4 hàng" pitchFamily="34" charset="0"/>
                <a:cs typeface="Arial" pitchFamily="34" charset="0"/>
              </a:rPr>
              <a:t>o</a:t>
            </a:r>
            <a:endParaRPr lang="en-US" sz="3200" b="1">
              <a:solidFill>
                <a:srgbClr val="FF0000"/>
              </a:solidFill>
              <a:latin typeface="HP001 4 hàng" pitchFamily="34" charset="0"/>
              <a:cs typeface="Arial" pitchFamily="34" charset="0"/>
            </a:endParaRPr>
          </a:p>
        </p:txBody>
      </p:sp>
      <p:sp>
        <p:nvSpPr>
          <p:cNvPr id="41" name="TextBox 40"/>
          <p:cNvSpPr txBox="1"/>
          <p:nvPr/>
        </p:nvSpPr>
        <p:spPr>
          <a:xfrm>
            <a:off x="7099300" y="2585585"/>
            <a:ext cx="381000" cy="584775"/>
          </a:xfrm>
          <a:prstGeom prst="rect">
            <a:avLst/>
          </a:prstGeom>
          <a:noFill/>
        </p:spPr>
        <p:txBody>
          <a:bodyPr wrap="square" rtlCol="0">
            <a:spAutoFit/>
          </a:bodyPr>
          <a:lstStyle/>
          <a:p>
            <a:r>
              <a:rPr lang="en-US" sz="3200" b="1" smtClean="0">
                <a:solidFill>
                  <a:srgbClr val="FF0000"/>
                </a:solidFill>
                <a:latin typeface="HP001 4 hàng" pitchFamily="34" charset="0"/>
                <a:cs typeface="Arial" pitchFamily="34" charset="0"/>
              </a:rPr>
              <a:t>o</a:t>
            </a:r>
            <a:endParaRPr lang="en-US" sz="3200" b="1">
              <a:solidFill>
                <a:srgbClr val="FF0000"/>
              </a:solidFill>
              <a:latin typeface="HP001 4 hàng" pitchFamily="34" charset="0"/>
              <a:cs typeface="Arial" pitchFamily="34" charset="0"/>
            </a:endParaRPr>
          </a:p>
        </p:txBody>
      </p:sp>
      <p:sp>
        <p:nvSpPr>
          <p:cNvPr id="42" name="TextBox 41"/>
          <p:cNvSpPr txBox="1"/>
          <p:nvPr/>
        </p:nvSpPr>
        <p:spPr>
          <a:xfrm>
            <a:off x="7785100" y="2584944"/>
            <a:ext cx="381000" cy="584775"/>
          </a:xfrm>
          <a:prstGeom prst="rect">
            <a:avLst/>
          </a:prstGeom>
          <a:noFill/>
        </p:spPr>
        <p:txBody>
          <a:bodyPr wrap="square" rtlCol="0">
            <a:spAutoFit/>
          </a:bodyPr>
          <a:lstStyle/>
          <a:p>
            <a:r>
              <a:rPr lang="en-US" sz="3200" b="1" smtClean="0">
                <a:solidFill>
                  <a:srgbClr val="FF0000"/>
                </a:solidFill>
                <a:latin typeface="HP001 4 hàng" pitchFamily="34" charset="0"/>
                <a:cs typeface="Arial" pitchFamily="34" charset="0"/>
              </a:rPr>
              <a:t>o</a:t>
            </a:r>
            <a:endParaRPr lang="en-US" sz="3200" b="1">
              <a:solidFill>
                <a:srgbClr val="FF0000"/>
              </a:solidFill>
              <a:latin typeface="HP001 4 hàng" pitchFamily="34" charset="0"/>
              <a:cs typeface="Arial" pitchFamily="34" charset="0"/>
            </a:endParaRPr>
          </a:p>
        </p:txBody>
      </p:sp>
      <p:pic>
        <p:nvPicPr>
          <p:cNvPr id="102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4080" y="297892"/>
            <a:ext cx="628650" cy="749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5214088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fade">
                                      <p:cBhvr>
                                        <p:cTn id="12" dur="500"/>
                                        <p:tgtEl>
                                          <p:spTgt spid="14"/>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2" fill="hold" grpId="0" nodeType="clickEffect">
                                  <p:stCondLst>
                                    <p:cond delay="0"/>
                                  </p:stCondLst>
                                  <p:childTnLst>
                                    <p:set>
                                      <p:cBhvr>
                                        <p:cTn id="16" dur="1" fill="hold">
                                          <p:stCondLst>
                                            <p:cond delay="0"/>
                                          </p:stCondLst>
                                        </p:cTn>
                                        <p:tgtEl>
                                          <p:spTgt spid="34"/>
                                        </p:tgtEl>
                                        <p:attrNameLst>
                                          <p:attrName>style.visibility</p:attrName>
                                        </p:attrNameLst>
                                      </p:cBhvr>
                                      <p:to>
                                        <p:strVal val="visible"/>
                                      </p:to>
                                    </p:set>
                                    <p:anim calcmode="lin" valueType="num">
                                      <p:cBhvr additive="base">
                                        <p:cTn id="17" dur="1000" fill="hold"/>
                                        <p:tgtEl>
                                          <p:spTgt spid="34"/>
                                        </p:tgtEl>
                                        <p:attrNameLst>
                                          <p:attrName>ppt_x</p:attrName>
                                        </p:attrNameLst>
                                      </p:cBhvr>
                                      <p:tavLst>
                                        <p:tav tm="0">
                                          <p:val>
                                            <p:strVal val="1+#ppt_w/2"/>
                                          </p:val>
                                        </p:tav>
                                        <p:tav tm="100000">
                                          <p:val>
                                            <p:strVal val="#ppt_x"/>
                                          </p:val>
                                        </p:tav>
                                      </p:tavLst>
                                    </p:anim>
                                    <p:anim calcmode="lin" valueType="num">
                                      <p:cBhvr additive="base">
                                        <p:cTn id="18" dur="1000" fill="hold"/>
                                        <p:tgtEl>
                                          <p:spTgt spid="34"/>
                                        </p:tgtEl>
                                        <p:attrNameLst>
                                          <p:attrName>ppt_y</p:attrName>
                                        </p:attrNameLst>
                                      </p:cBhvr>
                                      <p:tavLst>
                                        <p:tav tm="0">
                                          <p:val>
                                            <p:strVal val="#ppt_y"/>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6" presetClass="entr" presetSubtype="0" fill="hold" nodeType="clickEffect">
                                  <p:stCondLst>
                                    <p:cond delay="0"/>
                                  </p:stCondLst>
                                  <p:childTnLst>
                                    <p:set>
                                      <p:cBhvr>
                                        <p:cTn id="22" dur="1" fill="hold">
                                          <p:stCondLst>
                                            <p:cond delay="0"/>
                                          </p:stCondLst>
                                        </p:cTn>
                                        <p:tgtEl>
                                          <p:spTgt spid="11"/>
                                        </p:tgtEl>
                                        <p:attrNameLst>
                                          <p:attrName>style.visibility</p:attrName>
                                        </p:attrNameLst>
                                      </p:cBhvr>
                                      <p:to>
                                        <p:strVal val="visible"/>
                                      </p:to>
                                    </p:set>
                                    <p:animEffect transition="in" filter="wipe(down)">
                                      <p:cBhvr>
                                        <p:cTn id="23" dur="580">
                                          <p:stCondLst>
                                            <p:cond delay="0"/>
                                          </p:stCondLst>
                                        </p:cTn>
                                        <p:tgtEl>
                                          <p:spTgt spid="11"/>
                                        </p:tgtEl>
                                      </p:cBhvr>
                                    </p:animEffect>
                                    <p:anim calcmode="lin" valueType="num">
                                      <p:cBhvr>
                                        <p:cTn id="24" dur="1822" tmFilter="0,0; 0.14,0.36; 0.43,0.73; 0.71,0.91; 1.0,1.0">
                                          <p:stCondLst>
                                            <p:cond delay="0"/>
                                          </p:stCondLst>
                                        </p:cTn>
                                        <p:tgtEl>
                                          <p:spTgt spid="11"/>
                                        </p:tgtEl>
                                        <p:attrNameLst>
                                          <p:attrName>ppt_x</p:attrName>
                                        </p:attrNameLst>
                                      </p:cBhvr>
                                      <p:tavLst>
                                        <p:tav tm="0">
                                          <p:val>
                                            <p:strVal val="#ppt_x-0.25"/>
                                          </p:val>
                                        </p:tav>
                                        <p:tav tm="100000">
                                          <p:val>
                                            <p:strVal val="#ppt_x"/>
                                          </p:val>
                                        </p:tav>
                                      </p:tavLst>
                                    </p:anim>
                                    <p:anim calcmode="lin" valueType="num">
                                      <p:cBhvr>
                                        <p:cTn id="25" dur="664" tmFilter="0.0,0.0; 0.25,0.07; 0.50,0.2; 0.75,0.467; 1.0,1.0">
                                          <p:stCondLst>
                                            <p:cond delay="0"/>
                                          </p:stCondLst>
                                        </p:cTn>
                                        <p:tgtEl>
                                          <p:spTgt spid="11"/>
                                        </p:tgtEl>
                                        <p:attrNameLst>
                                          <p:attrName>ppt_y</p:attrName>
                                        </p:attrNameLst>
                                      </p:cBhvr>
                                      <p:tavLst>
                                        <p:tav tm="0" fmla="#ppt_y-sin(pi*$)/3">
                                          <p:val>
                                            <p:fltVal val="0.5"/>
                                          </p:val>
                                        </p:tav>
                                        <p:tav tm="100000">
                                          <p:val>
                                            <p:fltVal val="1"/>
                                          </p:val>
                                        </p:tav>
                                      </p:tavLst>
                                    </p:anim>
                                    <p:anim calcmode="lin" valueType="num">
                                      <p:cBhvr>
                                        <p:cTn id="26" dur="664" tmFilter="0, 0; 0.125,0.2665; 0.25,0.4; 0.375,0.465; 0.5,0.5;  0.625,0.535; 0.75,0.6; 0.875,0.7335; 1,1">
                                          <p:stCondLst>
                                            <p:cond delay="664"/>
                                          </p:stCondLst>
                                        </p:cTn>
                                        <p:tgtEl>
                                          <p:spTgt spid="11"/>
                                        </p:tgtEl>
                                        <p:attrNameLst>
                                          <p:attrName>ppt_y</p:attrName>
                                        </p:attrNameLst>
                                      </p:cBhvr>
                                      <p:tavLst>
                                        <p:tav tm="0" fmla="#ppt_y-sin(pi*$)/9">
                                          <p:val>
                                            <p:fltVal val="0"/>
                                          </p:val>
                                        </p:tav>
                                        <p:tav tm="100000">
                                          <p:val>
                                            <p:fltVal val="1"/>
                                          </p:val>
                                        </p:tav>
                                      </p:tavLst>
                                    </p:anim>
                                    <p:anim calcmode="lin" valueType="num">
                                      <p:cBhvr>
                                        <p:cTn id="27" dur="332" tmFilter="0, 0; 0.125,0.2665; 0.25,0.4; 0.375,0.465; 0.5,0.5;  0.625,0.535; 0.75,0.6; 0.875,0.7335; 1,1">
                                          <p:stCondLst>
                                            <p:cond delay="1324"/>
                                          </p:stCondLst>
                                        </p:cTn>
                                        <p:tgtEl>
                                          <p:spTgt spid="11"/>
                                        </p:tgtEl>
                                        <p:attrNameLst>
                                          <p:attrName>ppt_y</p:attrName>
                                        </p:attrNameLst>
                                      </p:cBhvr>
                                      <p:tavLst>
                                        <p:tav tm="0" fmla="#ppt_y-sin(pi*$)/27">
                                          <p:val>
                                            <p:fltVal val="0"/>
                                          </p:val>
                                        </p:tav>
                                        <p:tav tm="100000">
                                          <p:val>
                                            <p:fltVal val="1"/>
                                          </p:val>
                                        </p:tav>
                                      </p:tavLst>
                                    </p:anim>
                                    <p:anim calcmode="lin" valueType="num">
                                      <p:cBhvr>
                                        <p:cTn id="28" dur="164" tmFilter="0, 0; 0.125,0.2665; 0.25,0.4; 0.375,0.465; 0.5,0.5;  0.625,0.535; 0.75,0.6; 0.875,0.7335; 1,1">
                                          <p:stCondLst>
                                            <p:cond delay="1656"/>
                                          </p:stCondLst>
                                        </p:cTn>
                                        <p:tgtEl>
                                          <p:spTgt spid="11"/>
                                        </p:tgtEl>
                                        <p:attrNameLst>
                                          <p:attrName>ppt_y</p:attrName>
                                        </p:attrNameLst>
                                      </p:cBhvr>
                                      <p:tavLst>
                                        <p:tav tm="0" fmla="#ppt_y-sin(pi*$)/81">
                                          <p:val>
                                            <p:fltVal val="0"/>
                                          </p:val>
                                        </p:tav>
                                        <p:tav tm="100000">
                                          <p:val>
                                            <p:fltVal val="1"/>
                                          </p:val>
                                        </p:tav>
                                      </p:tavLst>
                                    </p:anim>
                                    <p:animScale>
                                      <p:cBhvr>
                                        <p:cTn id="29" dur="26">
                                          <p:stCondLst>
                                            <p:cond delay="650"/>
                                          </p:stCondLst>
                                        </p:cTn>
                                        <p:tgtEl>
                                          <p:spTgt spid="11"/>
                                        </p:tgtEl>
                                      </p:cBhvr>
                                      <p:to x="100000" y="60000"/>
                                    </p:animScale>
                                    <p:animScale>
                                      <p:cBhvr>
                                        <p:cTn id="30" dur="166" decel="50000">
                                          <p:stCondLst>
                                            <p:cond delay="676"/>
                                          </p:stCondLst>
                                        </p:cTn>
                                        <p:tgtEl>
                                          <p:spTgt spid="11"/>
                                        </p:tgtEl>
                                      </p:cBhvr>
                                      <p:to x="100000" y="100000"/>
                                    </p:animScale>
                                    <p:animScale>
                                      <p:cBhvr>
                                        <p:cTn id="31" dur="26">
                                          <p:stCondLst>
                                            <p:cond delay="1312"/>
                                          </p:stCondLst>
                                        </p:cTn>
                                        <p:tgtEl>
                                          <p:spTgt spid="11"/>
                                        </p:tgtEl>
                                      </p:cBhvr>
                                      <p:to x="100000" y="80000"/>
                                    </p:animScale>
                                    <p:animScale>
                                      <p:cBhvr>
                                        <p:cTn id="32" dur="166" decel="50000">
                                          <p:stCondLst>
                                            <p:cond delay="1338"/>
                                          </p:stCondLst>
                                        </p:cTn>
                                        <p:tgtEl>
                                          <p:spTgt spid="11"/>
                                        </p:tgtEl>
                                      </p:cBhvr>
                                      <p:to x="100000" y="100000"/>
                                    </p:animScale>
                                    <p:animScale>
                                      <p:cBhvr>
                                        <p:cTn id="33" dur="26">
                                          <p:stCondLst>
                                            <p:cond delay="1642"/>
                                          </p:stCondLst>
                                        </p:cTn>
                                        <p:tgtEl>
                                          <p:spTgt spid="11"/>
                                        </p:tgtEl>
                                      </p:cBhvr>
                                      <p:to x="100000" y="90000"/>
                                    </p:animScale>
                                    <p:animScale>
                                      <p:cBhvr>
                                        <p:cTn id="34" dur="166" decel="50000">
                                          <p:stCondLst>
                                            <p:cond delay="1668"/>
                                          </p:stCondLst>
                                        </p:cTn>
                                        <p:tgtEl>
                                          <p:spTgt spid="11"/>
                                        </p:tgtEl>
                                      </p:cBhvr>
                                      <p:to x="100000" y="100000"/>
                                    </p:animScale>
                                    <p:animScale>
                                      <p:cBhvr>
                                        <p:cTn id="35" dur="26">
                                          <p:stCondLst>
                                            <p:cond delay="1808"/>
                                          </p:stCondLst>
                                        </p:cTn>
                                        <p:tgtEl>
                                          <p:spTgt spid="11"/>
                                        </p:tgtEl>
                                      </p:cBhvr>
                                      <p:to x="100000" y="95000"/>
                                    </p:animScale>
                                    <p:animScale>
                                      <p:cBhvr>
                                        <p:cTn id="36" dur="166" decel="50000">
                                          <p:stCondLst>
                                            <p:cond delay="1834"/>
                                          </p:stCondLst>
                                        </p:cTn>
                                        <p:tgtEl>
                                          <p:spTgt spid="11"/>
                                        </p:tgtEl>
                                      </p:cBhvr>
                                      <p:to x="100000" y="100000"/>
                                    </p:animScale>
                                  </p:childTnLst>
                                </p:cTn>
                              </p:par>
                            </p:childTnLst>
                          </p:cTn>
                        </p:par>
                        <p:par>
                          <p:cTn id="37" fill="hold">
                            <p:stCondLst>
                              <p:cond delay="2000"/>
                            </p:stCondLst>
                            <p:childTnLst>
                              <p:par>
                                <p:cTn id="38" presetID="32" presetClass="emph" presetSubtype="0" fill="hold" nodeType="afterEffect">
                                  <p:stCondLst>
                                    <p:cond delay="0"/>
                                  </p:stCondLst>
                                  <p:childTnLst>
                                    <p:animRot by="120000">
                                      <p:cBhvr>
                                        <p:cTn id="39" dur="125" fill="hold">
                                          <p:stCondLst>
                                            <p:cond delay="0"/>
                                          </p:stCondLst>
                                        </p:cTn>
                                        <p:tgtEl>
                                          <p:spTgt spid="11"/>
                                        </p:tgtEl>
                                        <p:attrNameLst>
                                          <p:attrName>r</p:attrName>
                                        </p:attrNameLst>
                                      </p:cBhvr>
                                    </p:animRot>
                                    <p:animRot by="-240000">
                                      <p:cBhvr>
                                        <p:cTn id="40" dur="250" fill="hold">
                                          <p:stCondLst>
                                            <p:cond delay="250"/>
                                          </p:stCondLst>
                                        </p:cTn>
                                        <p:tgtEl>
                                          <p:spTgt spid="11"/>
                                        </p:tgtEl>
                                        <p:attrNameLst>
                                          <p:attrName>r</p:attrName>
                                        </p:attrNameLst>
                                      </p:cBhvr>
                                    </p:animRot>
                                    <p:animRot by="240000">
                                      <p:cBhvr>
                                        <p:cTn id="41" dur="250" fill="hold">
                                          <p:stCondLst>
                                            <p:cond delay="500"/>
                                          </p:stCondLst>
                                        </p:cTn>
                                        <p:tgtEl>
                                          <p:spTgt spid="11"/>
                                        </p:tgtEl>
                                        <p:attrNameLst>
                                          <p:attrName>r</p:attrName>
                                        </p:attrNameLst>
                                      </p:cBhvr>
                                    </p:animRot>
                                    <p:animRot by="-240000">
                                      <p:cBhvr>
                                        <p:cTn id="42" dur="250" fill="hold">
                                          <p:stCondLst>
                                            <p:cond delay="750"/>
                                          </p:stCondLst>
                                        </p:cTn>
                                        <p:tgtEl>
                                          <p:spTgt spid="11"/>
                                        </p:tgtEl>
                                        <p:attrNameLst>
                                          <p:attrName>r</p:attrName>
                                        </p:attrNameLst>
                                      </p:cBhvr>
                                    </p:animRot>
                                    <p:animRot by="120000">
                                      <p:cBhvr>
                                        <p:cTn id="43" dur="250" fill="hold">
                                          <p:stCondLst>
                                            <p:cond delay="1000"/>
                                          </p:stCondLst>
                                        </p:cTn>
                                        <p:tgtEl>
                                          <p:spTgt spid="11"/>
                                        </p:tgtEl>
                                        <p:attrNameLst>
                                          <p:attrName>r</p:attrName>
                                        </p:attrNameLst>
                                      </p:cBhvr>
                                    </p:animRot>
                                  </p:childTnLst>
                                </p:cTn>
                              </p:par>
                            </p:childTnLst>
                          </p:cTn>
                        </p:par>
                      </p:childTnLst>
                    </p:cTn>
                  </p:par>
                  <p:par>
                    <p:cTn id="44" fill="hold">
                      <p:stCondLst>
                        <p:cond delay="indefinite"/>
                      </p:stCondLst>
                      <p:childTnLst>
                        <p:par>
                          <p:cTn id="45" fill="hold">
                            <p:stCondLst>
                              <p:cond delay="0"/>
                            </p:stCondLst>
                            <p:childTnLst>
                              <p:par>
                                <p:cTn id="46" presetID="2" presetClass="entr" presetSubtype="2" fill="hold" grpId="0" nodeType="clickEffect">
                                  <p:stCondLst>
                                    <p:cond delay="0"/>
                                  </p:stCondLst>
                                  <p:childTnLst>
                                    <p:set>
                                      <p:cBhvr>
                                        <p:cTn id="47" dur="1" fill="hold">
                                          <p:stCondLst>
                                            <p:cond delay="0"/>
                                          </p:stCondLst>
                                        </p:cTn>
                                        <p:tgtEl>
                                          <p:spTgt spid="35"/>
                                        </p:tgtEl>
                                        <p:attrNameLst>
                                          <p:attrName>style.visibility</p:attrName>
                                        </p:attrNameLst>
                                      </p:cBhvr>
                                      <p:to>
                                        <p:strVal val="visible"/>
                                      </p:to>
                                    </p:set>
                                    <p:anim calcmode="lin" valueType="num">
                                      <p:cBhvr additive="base">
                                        <p:cTn id="48" dur="1000" fill="hold"/>
                                        <p:tgtEl>
                                          <p:spTgt spid="35"/>
                                        </p:tgtEl>
                                        <p:attrNameLst>
                                          <p:attrName>ppt_x</p:attrName>
                                        </p:attrNameLst>
                                      </p:cBhvr>
                                      <p:tavLst>
                                        <p:tav tm="0">
                                          <p:val>
                                            <p:strVal val="1+#ppt_w/2"/>
                                          </p:val>
                                        </p:tav>
                                        <p:tav tm="100000">
                                          <p:val>
                                            <p:strVal val="#ppt_x"/>
                                          </p:val>
                                        </p:tav>
                                      </p:tavLst>
                                    </p:anim>
                                    <p:anim calcmode="lin" valueType="num">
                                      <p:cBhvr additive="base">
                                        <p:cTn id="49" dur="1000" fill="hold"/>
                                        <p:tgtEl>
                                          <p:spTgt spid="35"/>
                                        </p:tgtEl>
                                        <p:attrNameLst>
                                          <p:attrName>ppt_y</p:attrName>
                                        </p:attrNameLst>
                                      </p:cBhvr>
                                      <p:tavLst>
                                        <p:tav tm="0">
                                          <p:val>
                                            <p:strVal val="#ppt_y"/>
                                          </p:val>
                                        </p:tav>
                                        <p:tav tm="100000">
                                          <p:val>
                                            <p:strVal val="#ppt_y"/>
                                          </p:val>
                                        </p:tav>
                                      </p:tavLst>
                                    </p:anim>
                                  </p:childTnLst>
                                </p:cTn>
                              </p:par>
                            </p:childTnLst>
                          </p:cTn>
                        </p:par>
                      </p:childTnLst>
                    </p:cTn>
                  </p:par>
                  <p:par>
                    <p:cTn id="50" fill="hold">
                      <p:stCondLst>
                        <p:cond delay="indefinite"/>
                      </p:stCondLst>
                      <p:childTnLst>
                        <p:par>
                          <p:cTn id="51" fill="hold">
                            <p:stCondLst>
                              <p:cond delay="0"/>
                            </p:stCondLst>
                            <p:childTnLst>
                              <p:par>
                                <p:cTn id="52" presetID="26" presetClass="entr" presetSubtype="0" fill="hold" nodeType="clickEffect">
                                  <p:stCondLst>
                                    <p:cond delay="0"/>
                                  </p:stCondLst>
                                  <p:childTnLst>
                                    <p:set>
                                      <p:cBhvr>
                                        <p:cTn id="53" dur="1" fill="hold">
                                          <p:stCondLst>
                                            <p:cond delay="0"/>
                                          </p:stCondLst>
                                        </p:cTn>
                                        <p:tgtEl>
                                          <p:spTgt spid="13"/>
                                        </p:tgtEl>
                                        <p:attrNameLst>
                                          <p:attrName>style.visibility</p:attrName>
                                        </p:attrNameLst>
                                      </p:cBhvr>
                                      <p:to>
                                        <p:strVal val="visible"/>
                                      </p:to>
                                    </p:set>
                                    <p:animEffect transition="in" filter="wipe(down)">
                                      <p:cBhvr>
                                        <p:cTn id="54" dur="580">
                                          <p:stCondLst>
                                            <p:cond delay="0"/>
                                          </p:stCondLst>
                                        </p:cTn>
                                        <p:tgtEl>
                                          <p:spTgt spid="13"/>
                                        </p:tgtEl>
                                      </p:cBhvr>
                                    </p:animEffect>
                                    <p:anim calcmode="lin" valueType="num">
                                      <p:cBhvr>
                                        <p:cTn id="55" dur="1822" tmFilter="0,0; 0.14,0.36; 0.43,0.73; 0.71,0.91; 1.0,1.0">
                                          <p:stCondLst>
                                            <p:cond delay="0"/>
                                          </p:stCondLst>
                                        </p:cTn>
                                        <p:tgtEl>
                                          <p:spTgt spid="13"/>
                                        </p:tgtEl>
                                        <p:attrNameLst>
                                          <p:attrName>ppt_x</p:attrName>
                                        </p:attrNameLst>
                                      </p:cBhvr>
                                      <p:tavLst>
                                        <p:tav tm="0">
                                          <p:val>
                                            <p:strVal val="#ppt_x-0.25"/>
                                          </p:val>
                                        </p:tav>
                                        <p:tav tm="100000">
                                          <p:val>
                                            <p:strVal val="#ppt_x"/>
                                          </p:val>
                                        </p:tav>
                                      </p:tavLst>
                                    </p:anim>
                                    <p:anim calcmode="lin" valueType="num">
                                      <p:cBhvr>
                                        <p:cTn id="56" dur="664" tmFilter="0.0,0.0; 0.25,0.07; 0.50,0.2; 0.75,0.467; 1.0,1.0">
                                          <p:stCondLst>
                                            <p:cond delay="0"/>
                                          </p:stCondLst>
                                        </p:cTn>
                                        <p:tgtEl>
                                          <p:spTgt spid="13"/>
                                        </p:tgtEl>
                                        <p:attrNameLst>
                                          <p:attrName>ppt_y</p:attrName>
                                        </p:attrNameLst>
                                      </p:cBhvr>
                                      <p:tavLst>
                                        <p:tav tm="0" fmla="#ppt_y-sin(pi*$)/3">
                                          <p:val>
                                            <p:fltVal val="0.5"/>
                                          </p:val>
                                        </p:tav>
                                        <p:tav tm="100000">
                                          <p:val>
                                            <p:fltVal val="1"/>
                                          </p:val>
                                        </p:tav>
                                      </p:tavLst>
                                    </p:anim>
                                    <p:anim calcmode="lin" valueType="num">
                                      <p:cBhvr>
                                        <p:cTn id="57" dur="664" tmFilter="0, 0; 0.125,0.2665; 0.25,0.4; 0.375,0.465; 0.5,0.5;  0.625,0.535; 0.75,0.6; 0.875,0.7335; 1,1">
                                          <p:stCondLst>
                                            <p:cond delay="664"/>
                                          </p:stCondLst>
                                        </p:cTn>
                                        <p:tgtEl>
                                          <p:spTgt spid="13"/>
                                        </p:tgtEl>
                                        <p:attrNameLst>
                                          <p:attrName>ppt_y</p:attrName>
                                        </p:attrNameLst>
                                      </p:cBhvr>
                                      <p:tavLst>
                                        <p:tav tm="0" fmla="#ppt_y-sin(pi*$)/9">
                                          <p:val>
                                            <p:fltVal val="0"/>
                                          </p:val>
                                        </p:tav>
                                        <p:tav tm="100000">
                                          <p:val>
                                            <p:fltVal val="1"/>
                                          </p:val>
                                        </p:tav>
                                      </p:tavLst>
                                    </p:anim>
                                    <p:anim calcmode="lin" valueType="num">
                                      <p:cBhvr>
                                        <p:cTn id="58" dur="332" tmFilter="0, 0; 0.125,0.2665; 0.25,0.4; 0.375,0.465; 0.5,0.5;  0.625,0.535; 0.75,0.6; 0.875,0.7335; 1,1">
                                          <p:stCondLst>
                                            <p:cond delay="1324"/>
                                          </p:stCondLst>
                                        </p:cTn>
                                        <p:tgtEl>
                                          <p:spTgt spid="13"/>
                                        </p:tgtEl>
                                        <p:attrNameLst>
                                          <p:attrName>ppt_y</p:attrName>
                                        </p:attrNameLst>
                                      </p:cBhvr>
                                      <p:tavLst>
                                        <p:tav tm="0" fmla="#ppt_y-sin(pi*$)/27">
                                          <p:val>
                                            <p:fltVal val="0"/>
                                          </p:val>
                                        </p:tav>
                                        <p:tav tm="100000">
                                          <p:val>
                                            <p:fltVal val="1"/>
                                          </p:val>
                                        </p:tav>
                                      </p:tavLst>
                                    </p:anim>
                                    <p:anim calcmode="lin" valueType="num">
                                      <p:cBhvr>
                                        <p:cTn id="59" dur="164" tmFilter="0, 0; 0.125,0.2665; 0.25,0.4; 0.375,0.465; 0.5,0.5;  0.625,0.535; 0.75,0.6; 0.875,0.7335; 1,1">
                                          <p:stCondLst>
                                            <p:cond delay="1656"/>
                                          </p:stCondLst>
                                        </p:cTn>
                                        <p:tgtEl>
                                          <p:spTgt spid="13"/>
                                        </p:tgtEl>
                                        <p:attrNameLst>
                                          <p:attrName>ppt_y</p:attrName>
                                        </p:attrNameLst>
                                      </p:cBhvr>
                                      <p:tavLst>
                                        <p:tav tm="0" fmla="#ppt_y-sin(pi*$)/81">
                                          <p:val>
                                            <p:fltVal val="0"/>
                                          </p:val>
                                        </p:tav>
                                        <p:tav tm="100000">
                                          <p:val>
                                            <p:fltVal val="1"/>
                                          </p:val>
                                        </p:tav>
                                      </p:tavLst>
                                    </p:anim>
                                    <p:animScale>
                                      <p:cBhvr>
                                        <p:cTn id="60" dur="26">
                                          <p:stCondLst>
                                            <p:cond delay="650"/>
                                          </p:stCondLst>
                                        </p:cTn>
                                        <p:tgtEl>
                                          <p:spTgt spid="13"/>
                                        </p:tgtEl>
                                      </p:cBhvr>
                                      <p:to x="100000" y="60000"/>
                                    </p:animScale>
                                    <p:animScale>
                                      <p:cBhvr>
                                        <p:cTn id="61" dur="166" decel="50000">
                                          <p:stCondLst>
                                            <p:cond delay="676"/>
                                          </p:stCondLst>
                                        </p:cTn>
                                        <p:tgtEl>
                                          <p:spTgt spid="13"/>
                                        </p:tgtEl>
                                      </p:cBhvr>
                                      <p:to x="100000" y="100000"/>
                                    </p:animScale>
                                    <p:animScale>
                                      <p:cBhvr>
                                        <p:cTn id="62" dur="26">
                                          <p:stCondLst>
                                            <p:cond delay="1312"/>
                                          </p:stCondLst>
                                        </p:cTn>
                                        <p:tgtEl>
                                          <p:spTgt spid="13"/>
                                        </p:tgtEl>
                                      </p:cBhvr>
                                      <p:to x="100000" y="80000"/>
                                    </p:animScale>
                                    <p:animScale>
                                      <p:cBhvr>
                                        <p:cTn id="63" dur="166" decel="50000">
                                          <p:stCondLst>
                                            <p:cond delay="1338"/>
                                          </p:stCondLst>
                                        </p:cTn>
                                        <p:tgtEl>
                                          <p:spTgt spid="13"/>
                                        </p:tgtEl>
                                      </p:cBhvr>
                                      <p:to x="100000" y="100000"/>
                                    </p:animScale>
                                    <p:animScale>
                                      <p:cBhvr>
                                        <p:cTn id="64" dur="26">
                                          <p:stCondLst>
                                            <p:cond delay="1642"/>
                                          </p:stCondLst>
                                        </p:cTn>
                                        <p:tgtEl>
                                          <p:spTgt spid="13"/>
                                        </p:tgtEl>
                                      </p:cBhvr>
                                      <p:to x="100000" y="90000"/>
                                    </p:animScale>
                                    <p:animScale>
                                      <p:cBhvr>
                                        <p:cTn id="65" dur="166" decel="50000">
                                          <p:stCondLst>
                                            <p:cond delay="1668"/>
                                          </p:stCondLst>
                                        </p:cTn>
                                        <p:tgtEl>
                                          <p:spTgt spid="13"/>
                                        </p:tgtEl>
                                      </p:cBhvr>
                                      <p:to x="100000" y="100000"/>
                                    </p:animScale>
                                    <p:animScale>
                                      <p:cBhvr>
                                        <p:cTn id="66" dur="26">
                                          <p:stCondLst>
                                            <p:cond delay="1808"/>
                                          </p:stCondLst>
                                        </p:cTn>
                                        <p:tgtEl>
                                          <p:spTgt spid="13"/>
                                        </p:tgtEl>
                                      </p:cBhvr>
                                      <p:to x="100000" y="95000"/>
                                    </p:animScale>
                                    <p:animScale>
                                      <p:cBhvr>
                                        <p:cTn id="67" dur="166" decel="50000">
                                          <p:stCondLst>
                                            <p:cond delay="1834"/>
                                          </p:stCondLst>
                                        </p:cTn>
                                        <p:tgtEl>
                                          <p:spTgt spid="13"/>
                                        </p:tgtEl>
                                      </p:cBhvr>
                                      <p:to x="100000" y="100000"/>
                                    </p:animScale>
                                  </p:childTnLst>
                                </p:cTn>
                              </p:par>
                            </p:childTnLst>
                          </p:cTn>
                        </p:par>
                        <p:par>
                          <p:cTn id="68" fill="hold">
                            <p:stCondLst>
                              <p:cond delay="2000"/>
                            </p:stCondLst>
                            <p:childTnLst>
                              <p:par>
                                <p:cTn id="69" presetID="32" presetClass="emph" presetSubtype="0" fill="hold" nodeType="afterEffect">
                                  <p:stCondLst>
                                    <p:cond delay="0"/>
                                  </p:stCondLst>
                                  <p:childTnLst>
                                    <p:animRot by="120000">
                                      <p:cBhvr>
                                        <p:cTn id="70" dur="125" fill="hold">
                                          <p:stCondLst>
                                            <p:cond delay="0"/>
                                          </p:stCondLst>
                                        </p:cTn>
                                        <p:tgtEl>
                                          <p:spTgt spid="13"/>
                                        </p:tgtEl>
                                        <p:attrNameLst>
                                          <p:attrName>r</p:attrName>
                                        </p:attrNameLst>
                                      </p:cBhvr>
                                    </p:animRot>
                                    <p:animRot by="-240000">
                                      <p:cBhvr>
                                        <p:cTn id="71" dur="250" fill="hold">
                                          <p:stCondLst>
                                            <p:cond delay="250"/>
                                          </p:stCondLst>
                                        </p:cTn>
                                        <p:tgtEl>
                                          <p:spTgt spid="13"/>
                                        </p:tgtEl>
                                        <p:attrNameLst>
                                          <p:attrName>r</p:attrName>
                                        </p:attrNameLst>
                                      </p:cBhvr>
                                    </p:animRot>
                                    <p:animRot by="240000">
                                      <p:cBhvr>
                                        <p:cTn id="72" dur="250" fill="hold">
                                          <p:stCondLst>
                                            <p:cond delay="500"/>
                                          </p:stCondLst>
                                        </p:cTn>
                                        <p:tgtEl>
                                          <p:spTgt spid="13"/>
                                        </p:tgtEl>
                                        <p:attrNameLst>
                                          <p:attrName>r</p:attrName>
                                        </p:attrNameLst>
                                      </p:cBhvr>
                                    </p:animRot>
                                    <p:animRot by="-240000">
                                      <p:cBhvr>
                                        <p:cTn id="73" dur="250" fill="hold">
                                          <p:stCondLst>
                                            <p:cond delay="750"/>
                                          </p:stCondLst>
                                        </p:cTn>
                                        <p:tgtEl>
                                          <p:spTgt spid="13"/>
                                        </p:tgtEl>
                                        <p:attrNameLst>
                                          <p:attrName>r</p:attrName>
                                        </p:attrNameLst>
                                      </p:cBhvr>
                                    </p:animRot>
                                    <p:animRot by="120000">
                                      <p:cBhvr>
                                        <p:cTn id="74" dur="250" fill="hold">
                                          <p:stCondLst>
                                            <p:cond delay="1000"/>
                                          </p:stCondLst>
                                        </p:cTn>
                                        <p:tgtEl>
                                          <p:spTgt spid="13"/>
                                        </p:tgtEl>
                                        <p:attrNameLst>
                                          <p:attrName>r</p:attrName>
                                        </p:attrNameLst>
                                      </p:cBhvr>
                                    </p:animRot>
                                  </p:childTnLst>
                                </p:cTn>
                              </p:par>
                            </p:childTnLst>
                          </p:cTn>
                        </p:par>
                      </p:childTnLst>
                    </p:cTn>
                  </p:par>
                  <p:par>
                    <p:cTn id="75" fill="hold">
                      <p:stCondLst>
                        <p:cond delay="indefinite"/>
                      </p:stCondLst>
                      <p:childTnLst>
                        <p:par>
                          <p:cTn id="76" fill="hold">
                            <p:stCondLst>
                              <p:cond delay="0"/>
                            </p:stCondLst>
                            <p:childTnLst>
                              <p:par>
                                <p:cTn id="77" presetID="2" presetClass="entr" presetSubtype="2" fill="hold" grpId="0" nodeType="clickEffect">
                                  <p:stCondLst>
                                    <p:cond delay="0"/>
                                  </p:stCondLst>
                                  <p:childTnLst>
                                    <p:set>
                                      <p:cBhvr>
                                        <p:cTn id="78" dur="1" fill="hold">
                                          <p:stCondLst>
                                            <p:cond delay="0"/>
                                          </p:stCondLst>
                                        </p:cTn>
                                        <p:tgtEl>
                                          <p:spTgt spid="36"/>
                                        </p:tgtEl>
                                        <p:attrNameLst>
                                          <p:attrName>style.visibility</p:attrName>
                                        </p:attrNameLst>
                                      </p:cBhvr>
                                      <p:to>
                                        <p:strVal val="visible"/>
                                      </p:to>
                                    </p:set>
                                    <p:anim calcmode="lin" valueType="num">
                                      <p:cBhvr additive="base">
                                        <p:cTn id="79" dur="1000" fill="hold"/>
                                        <p:tgtEl>
                                          <p:spTgt spid="36"/>
                                        </p:tgtEl>
                                        <p:attrNameLst>
                                          <p:attrName>ppt_x</p:attrName>
                                        </p:attrNameLst>
                                      </p:cBhvr>
                                      <p:tavLst>
                                        <p:tav tm="0">
                                          <p:val>
                                            <p:strVal val="1+#ppt_w/2"/>
                                          </p:val>
                                        </p:tav>
                                        <p:tav tm="100000">
                                          <p:val>
                                            <p:strVal val="#ppt_x"/>
                                          </p:val>
                                        </p:tav>
                                      </p:tavLst>
                                    </p:anim>
                                    <p:anim calcmode="lin" valueType="num">
                                      <p:cBhvr additive="base">
                                        <p:cTn id="80" dur="1000" fill="hold"/>
                                        <p:tgtEl>
                                          <p:spTgt spid="36"/>
                                        </p:tgtEl>
                                        <p:attrNameLst>
                                          <p:attrName>ppt_y</p:attrName>
                                        </p:attrNameLst>
                                      </p:cBhvr>
                                      <p:tavLst>
                                        <p:tav tm="0">
                                          <p:val>
                                            <p:strVal val="#ppt_y"/>
                                          </p:val>
                                        </p:tav>
                                        <p:tav tm="100000">
                                          <p:val>
                                            <p:strVal val="#ppt_y"/>
                                          </p:val>
                                        </p:tav>
                                      </p:tavLst>
                                    </p:anim>
                                  </p:childTnLst>
                                </p:cTn>
                              </p:par>
                              <p:par>
                                <p:cTn id="81" presetID="26" presetClass="entr" presetSubtype="0" fill="hold" nodeType="withEffect">
                                  <p:stCondLst>
                                    <p:cond delay="0"/>
                                  </p:stCondLst>
                                  <p:childTnLst>
                                    <p:set>
                                      <p:cBhvr>
                                        <p:cTn id="82" dur="1" fill="hold">
                                          <p:stCondLst>
                                            <p:cond delay="0"/>
                                          </p:stCondLst>
                                        </p:cTn>
                                        <p:tgtEl>
                                          <p:spTgt spid="28"/>
                                        </p:tgtEl>
                                        <p:attrNameLst>
                                          <p:attrName>style.visibility</p:attrName>
                                        </p:attrNameLst>
                                      </p:cBhvr>
                                      <p:to>
                                        <p:strVal val="visible"/>
                                      </p:to>
                                    </p:set>
                                    <p:animEffect transition="in" filter="wipe(down)">
                                      <p:cBhvr>
                                        <p:cTn id="83" dur="580">
                                          <p:stCondLst>
                                            <p:cond delay="0"/>
                                          </p:stCondLst>
                                        </p:cTn>
                                        <p:tgtEl>
                                          <p:spTgt spid="28"/>
                                        </p:tgtEl>
                                      </p:cBhvr>
                                    </p:animEffect>
                                    <p:anim calcmode="lin" valueType="num">
                                      <p:cBhvr>
                                        <p:cTn id="84" dur="1822" tmFilter="0,0; 0.14,0.36; 0.43,0.73; 0.71,0.91; 1.0,1.0">
                                          <p:stCondLst>
                                            <p:cond delay="0"/>
                                          </p:stCondLst>
                                        </p:cTn>
                                        <p:tgtEl>
                                          <p:spTgt spid="28"/>
                                        </p:tgtEl>
                                        <p:attrNameLst>
                                          <p:attrName>ppt_x</p:attrName>
                                        </p:attrNameLst>
                                      </p:cBhvr>
                                      <p:tavLst>
                                        <p:tav tm="0">
                                          <p:val>
                                            <p:strVal val="#ppt_x-0.25"/>
                                          </p:val>
                                        </p:tav>
                                        <p:tav tm="100000">
                                          <p:val>
                                            <p:strVal val="#ppt_x"/>
                                          </p:val>
                                        </p:tav>
                                      </p:tavLst>
                                    </p:anim>
                                    <p:anim calcmode="lin" valueType="num">
                                      <p:cBhvr>
                                        <p:cTn id="85" dur="664" tmFilter="0.0,0.0; 0.25,0.07; 0.50,0.2; 0.75,0.467; 1.0,1.0">
                                          <p:stCondLst>
                                            <p:cond delay="0"/>
                                          </p:stCondLst>
                                        </p:cTn>
                                        <p:tgtEl>
                                          <p:spTgt spid="28"/>
                                        </p:tgtEl>
                                        <p:attrNameLst>
                                          <p:attrName>ppt_y</p:attrName>
                                        </p:attrNameLst>
                                      </p:cBhvr>
                                      <p:tavLst>
                                        <p:tav tm="0" fmla="#ppt_y-sin(pi*$)/3">
                                          <p:val>
                                            <p:fltVal val="0.5"/>
                                          </p:val>
                                        </p:tav>
                                        <p:tav tm="100000">
                                          <p:val>
                                            <p:fltVal val="1"/>
                                          </p:val>
                                        </p:tav>
                                      </p:tavLst>
                                    </p:anim>
                                    <p:anim calcmode="lin" valueType="num">
                                      <p:cBhvr>
                                        <p:cTn id="86" dur="664" tmFilter="0, 0; 0.125,0.2665; 0.25,0.4; 0.375,0.465; 0.5,0.5;  0.625,0.535; 0.75,0.6; 0.875,0.7335; 1,1">
                                          <p:stCondLst>
                                            <p:cond delay="664"/>
                                          </p:stCondLst>
                                        </p:cTn>
                                        <p:tgtEl>
                                          <p:spTgt spid="28"/>
                                        </p:tgtEl>
                                        <p:attrNameLst>
                                          <p:attrName>ppt_y</p:attrName>
                                        </p:attrNameLst>
                                      </p:cBhvr>
                                      <p:tavLst>
                                        <p:tav tm="0" fmla="#ppt_y-sin(pi*$)/9">
                                          <p:val>
                                            <p:fltVal val="0"/>
                                          </p:val>
                                        </p:tav>
                                        <p:tav tm="100000">
                                          <p:val>
                                            <p:fltVal val="1"/>
                                          </p:val>
                                        </p:tav>
                                      </p:tavLst>
                                    </p:anim>
                                    <p:anim calcmode="lin" valueType="num">
                                      <p:cBhvr>
                                        <p:cTn id="87" dur="332" tmFilter="0, 0; 0.125,0.2665; 0.25,0.4; 0.375,0.465; 0.5,0.5;  0.625,0.535; 0.75,0.6; 0.875,0.7335; 1,1">
                                          <p:stCondLst>
                                            <p:cond delay="1324"/>
                                          </p:stCondLst>
                                        </p:cTn>
                                        <p:tgtEl>
                                          <p:spTgt spid="28"/>
                                        </p:tgtEl>
                                        <p:attrNameLst>
                                          <p:attrName>ppt_y</p:attrName>
                                        </p:attrNameLst>
                                      </p:cBhvr>
                                      <p:tavLst>
                                        <p:tav tm="0" fmla="#ppt_y-sin(pi*$)/27">
                                          <p:val>
                                            <p:fltVal val="0"/>
                                          </p:val>
                                        </p:tav>
                                        <p:tav tm="100000">
                                          <p:val>
                                            <p:fltVal val="1"/>
                                          </p:val>
                                        </p:tav>
                                      </p:tavLst>
                                    </p:anim>
                                    <p:anim calcmode="lin" valueType="num">
                                      <p:cBhvr>
                                        <p:cTn id="88" dur="164" tmFilter="0, 0; 0.125,0.2665; 0.25,0.4; 0.375,0.465; 0.5,0.5;  0.625,0.535; 0.75,0.6; 0.875,0.7335; 1,1">
                                          <p:stCondLst>
                                            <p:cond delay="1656"/>
                                          </p:stCondLst>
                                        </p:cTn>
                                        <p:tgtEl>
                                          <p:spTgt spid="28"/>
                                        </p:tgtEl>
                                        <p:attrNameLst>
                                          <p:attrName>ppt_y</p:attrName>
                                        </p:attrNameLst>
                                      </p:cBhvr>
                                      <p:tavLst>
                                        <p:tav tm="0" fmla="#ppt_y-sin(pi*$)/81">
                                          <p:val>
                                            <p:fltVal val="0"/>
                                          </p:val>
                                        </p:tav>
                                        <p:tav tm="100000">
                                          <p:val>
                                            <p:fltVal val="1"/>
                                          </p:val>
                                        </p:tav>
                                      </p:tavLst>
                                    </p:anim>
                                    <p:animScale>
                                      <p:cBhvr>
                                        <p:cTn id="89" dur="26">
                                          <p:stCondLst>
                                            <p:cond delay="650"/>
                                          </p:stCondLst>
                                        </p:cTn>
                                        <p:tgtEl>
                                          <p:spTgt spid="28"/>
                                        </p:tgtEl>
                                      </p:cBhvr>
                                      <p:to x="100000" y="60000"/>
                                    </p:animScale>
                                    <p:animScale>
                                      <p:cBhvr>
                                        <p:cTn id="90" dur="166" decel="50000">
                                          <p:stCondLst>
                                            <p:cond delay="676"/>
                                          </p:stCondLst>
                                        </p:cTn>
                                        <p:tgtEl>
                                          <p:spTgt spid="28"/>
                                        </p:tgtEl>
                                      </p:cBhvr>
                                      <p:to x="100000" y="100000"/>
                                    </p:animScale>
                                    <p:animScale>
                                      <p:cBhvr>
                                        <p:cTn id="91" dur="26">
                                          <p:stCondLst>
                                            <p:cond delay="1312"/>
                                          </p:stCondLst>
                                        </p:cTn>
                                        <p:tgtEl>
                                          <p:spTgt spid="28"/>
                                        </p:tgtEl>
                                      </p:cBhvr>
                                      <p:to x="100000" y="80000"/>
                                    </p:animScale>
                                    <p:animScale>
                                      <p:cBhvr>
                                        <p:cTn id="92" dur="166" decel="50000">
                                          <p:stCondLst>
                                            <p:cond delay="1338"/>
                                          </p:stCondLst>
                                        </p:cTn>
                                        <p:tgtEl>
                                          <p:spTgt spid="28"/>
                                        </p:tgtEl>
                                      </p:cBhvr>
                                      <p:to x="100000" y="100000"/>
                                    </p:animScale>
                                    <p:animScale>
                                      <p:cBhvr>
                                        <p:cTn id="93" dur="26">
                                          <p:stCondLst>
                                            <p:cond delay="1642"/>
                                          </p:stCondLst>
                                        </p:cTn>
                                        <p:tgtEl>
                                          <p:spTgt spid="28"/>
                                        </p:tgtEl>
                                      </p:cBhvr>
                                      <p:to x="100000" y="90000"/>
                                    </p:animScale>
                                    <p:animScale>
                                      <p:cBhvr>
                                        <p:cTn id="94" dur="166" decel="50000">
                                          <p:stCondLst>
                                            <p:cond delay="1668"/>
                                          </p:stCondLst>
                                        </p:cTn>
                                        <p:tgtEl>
                                          <p:spTgt spid="28"/>
                                        </p:tgtEl>
                                      </p:cBhvr>
                                      <p:to x="100000" y="100000"/>
                                    </p:animScale>
                                    <p:animScale>
                                      <p:cBhvr>
                                        <p:cTn id="95" dur="26">
                                          <p:stCondLst>
                                            <p:cond delay="1808"/>
                                          </p:stCondLst>
                                        </p:cTn>
                                        <p:tgtEl>
                                          <p:spTgt spid="28"/>
                                        </p:tgtEl>
                                      </p:cBhvr>
                                      <p:to x="100000" y="95000"/>
                                    </p:animScale>
                                    <p:animScale>
                                      <p:cBhvr>
                                        <p:cTn id="96" dur="166" decel="50000">
                                          <p:stCondLst>
                                            <p:cond delay="1834"/>
                                          </p:stCondLst>
                                        </p:cTn>
                                        <p:tgtEl>
                                          <p:spTgt spid="28"/>
                                        </p:tgtEl>
                                      </p:cBhvr>
                                      <p:to x="100000" y="100000"/>
                                    </p:animScale>
                                  </p:childTnLst>
                                </p:cTn>
                              </p:par>
                              <p:par>
                                <p:cTn id="97" presetID="26" presetClass="entr" presetSubtype="0" fill="hold" nodeType="withEffect">
                                  <p:stCondLst>
                                    <p:cond delay="0"/>
                                  </p:stCondLst>
                                  <p:childTnLst>
                                    <p:set>
                                      <p:cBhvr>
                                        <p:cTn id="98" dur="1" fill="hold">
                                          <p:stCondLst>
                                            <p:cond delay="0"/>
                                          </p:stCondLst>
                                        </p:cTn>
                                        <p:tgtEl>
                                          <p:spTgt spid="29"/>
                                        </p:tgtEl>
                                        <p:attrNameLst>
                                          <p:attrName>style.visibility</p:attrName>
                                        </p:attrNameLst>
                                      </p:cBhvr>
                                      <p:to>
                                        <p:strVal val="visible"/>
                                      </p:to>
                                    </p:set>
                                    <p:animEffect transition="in" filter="wipe(down)">
                                      <p:cBhvr>
                                        <p:cTn id="99" dur="580">
                                          <p:stCondLst>
                                            <p:cond delay="0"/>
                                          </p:stCondLst>
                                        </p:cTn>
                                        <p:tgtEl>
                                          <p:spTgt spid="29"/>
                                        </p:tgtEl>
                                      </p:cBhvr>
                                    </p:animEffect>
                                    <p:anim calcmode="lin" valueType="num">
                                      <p:cBhvr>
                                        <p:cTn id="100" dur="1822" tmFilter="0,0; 0.14,0.36; 0.43,0.73; 0.71,0.91; 1.0,1.0">
                                          <p:stCondLst>
                                            <p:cond delay="0"/>
                                          </p:stCondLst>
                                        </p:cTn>
                                        <p:tgtEl>
                                          <p:spTgt spid="29"/>
                                        </p:tgtEl>
                                        <p:attrNameLst>
                                          <p:attrName>ppt_x</p:attrName>
                                        </p:attrNameLst>
                                      </p:cBhvr>
                                      <p:tavLst>
                                        <p:tav tm="0">
                                          <p:val>
                                            <p:strVal val="#ppt_x-0.25"/>
                                          </p:val>
                                        </p:tav>
                                        <p:tav tm="100000">
                                          <p:val>
                                            <p:strVal val="#ppt_x"/>
                                          </p:val>
                                        </p:tav>
                                      </p:tavLst>
                                    </p:anim>
                                    <p:anim calcmode="lin" valueType="num">
                                      <p:cBhvr>
                                        <p:cTn id="101" dur="664" tmFilter="0.0,0.0; 0.25,0.07; 0.50,0.2; 0.75,0.467; 1.0,1.0">
                                          <p:stCondLst>
                                            <p:cond delay="0"/>
                                          </p:stCondLst>
                                        </p:cTn>
                                        <p:tgtEl>
                                          <p:spTgt spid="29"/>
                                        </p:tgtEl>
                                        <p:attrNameLst>
                                          <p:attrName>ppt_y</p:attrName>
                                        </p:attrNameLst>
                                      </p:cBhvr>
                                      <p:tavLst>
                                        <p:tav tm="0" fmla="#ppt_y-sin(pi*$)/3">
                                          <p:val>
                                            <p:fltVal val="0.5"/>
                                          </p:val>
                                        </p:tav>
                                        <p:tav tm="100000">
                                          <p:val>
                                            <p:fltVal val="1"/>
                                          </p:val>
                                        </p:tav>
                                      </p:tavLst>
                                    </p:anim>
                                    <p:anim calcmode="lin" valueType="num">
                                      <p:cBhvr>
                                        <p:cTn id="102" dur="664" tmFilter="0, 0; 0.125,0.2665; 0.25,0.4; 0.375,0.465; 0.5,0.5;  0.625,0.535; 0.75,0.6; 0.875,0.7335; 1,1">
                                          <p:stCondLst>
                                            <p:cond delay="664"/>
                                          </p:stCondLst>
                                        </p:cTn>
                                        <p:tgtEl>
                                          <p:spTgt spid="29"/>
                                        </p:tgtEl>
                                        <p:attrNameLst>
                                          <p:attrName>ppt_y</p:attrName>
                                        </p:attrNameLst>
                                      </p:cBhvr>
                                      <p:tavLst>
                                        <p:tav tm="0" fmla="#ppt_y-sin(pi*$)/9">
                                          <p:val>
                                            <p:fltVal val="0"/>
                                          </p:val>
                                        </p:tav>
                                        <p:tav tm="100000">
                                          <p:val>
                                            <p:fltVal val="1"/>
                                          </p:val>
                                        </p:tav>
                                      </p:tavLst>
                                    </p:anim>
                                    <p:anim calcmode="lin" valueType="num">
                                      <p:cBhvr>
                                        <p:cTn id="103" dur="332" tmFilter="0, 0; 0.125,0.2665; 0.25,0.4; 0.375,0.465; 0.5,0.5;  0.625,0.535; 0.75,0.6; 0.875,0.7335; 1,1">
                                          <p:stCondLst>
                                            <p:cond delay="1324"/>
                                          </p:stCondLst>
                                        </p:cTn>
                                        <p:tgtEl>
                                          <p:spTgt spid="29"/>
                                        </p:tgtEl>
                                        <p:attrNameLst>
                                          <p:attrName>ppt_y</p:attrName>
                                        </p:attrNameLst>
                                      </p:cBhvr>
                                      <p:tavLst>
                                        <p:tav tm="0" fmla="#ppt_y-sin(pi*$)/27">
                                          <p:val>
                                            <p:fltVal val="0"/>
                                          </p:val>
                                        </p:tav>
                                        <p:tav tm="100000">
                                          <p:val>
                                            <p:fltVal val="1"/>
                                          </p:val>
                                        </p:tav>
                                      </p:tavLst>
                                    </p:anim>
                                    <p:anim calcmode="lin" valueType="num">
                                      <p:cBhvr>
                                        <p:cTn id="104" dur="164" tmFilter="0, 0; 0.125,0.2665; 0.25,0.4; 0.375,0.465; 0.5,0.5;  0.625,0.535; 0.75,0.6; 0.875,0.7335; 1,1">
                                          <p:stCondLst>
                                            <p:cond delay="1656"/>
                                          </p:stCondLst>
                                        </p:cTn>
                                        <p:tgtEl>
                                          <p:spTgt spid="29"/>
                                        </p:tgtEl>
                                        <p:attrNameLst>
                                          <p:attrName>ppt_y</p:attrName>
                                        </p:attrNameLst>
                                      </p:cBhvr>
                                      <p:tavLst>
                                        <p:tav tm="0" fmla="#ppt_y-sin(pi*$)/81">
                                          <p:val>
                                            <p:fltVal val="0"/>
                                          </p:val>
                                        </p:tav>
                                        <p:tav tm="100000">
                                          <p:val>
                                            <p:fltVal val="1"/>
                                          </p:val>
                                        </p:tav>
                                      </p:tavLst>
                                    </p:anim>
                                    <p:animScale>
                                      <p:cBhvr>
                                        <p:cTn id="105" dur="26">
                                          <p:stCondLst>
                                            <p:cond delay="650"/>
                                          </p:stCondLst>
                                        </p:cTn>
                                        <p:tgtEl>
                                          <p:spTgt spid="29"/>
                                        </p:tgtEl>
                                      </p:cBhvr>
                                      <p:to x="100000" y="60000"/>
                                    </p:animScale>
                                    <p:animScale>
                                      <p:cBhvr>
                                        <p:cTn id="106" dur="166" decel="50000">
                                          <p:stCondLst>
                                            <p:cond delay="676"/>
                                          </p:stCondLst>
                                        </p:cTn>
                                        <p:tgtEl>
                                          <p:spTgt spid="29"/>
                                        </p:tgtEl>
                                      </p:cBhvr>
                                      <p:to x="100000" y="100000"/>
                                    </p:animScale>
                                    <p:animScale>
                                      <p:cBhvr>
                                        <p:cTn id="107" dur="26">
                                          <p:stCondLst>
                                            <p:cond delay="1312"/>
                                          </p:stCondLst>
                                        </p:cTn>
                                        <p:tgtEl>
                                          <p:spTgt spid="29"/>
                                        </p:tgtEl>
                                      </p:cBhvr>
                                      <p:to x="100000" y="80000"/>
                                    </p:animScale>
                                    <p:animScale>
                                      <p:cBhvr>
                                        <p:cTn id="108" dur="166" decel="50000">
                                          <p:stCondLst>
                                            <p:cond delay="1338"/>
                                          </p:stCondLst>
                                        </p:cTn>
                                        <p:tgtEl>
                                          <p:spTgt spid="29"/>
                                        </p:tgtEl>
                                      </p:cBhvr>
                                      <p:to x="100000" y="100000"/>
                                    </p:animScale>
                                    <p:animScale>
                                      <p:cBhvr>
                                        <p:cTn id="109" dur="26">
                                          <p:stCondLst>
                                            <p:cond delay="1642"/>
                                          </p:stCondLst>
                                        </p:cTn>
                                        <p:tgtEl>
                                          <p:spTgt spid="29"/>
                                        </p:tgtEl>
                                      </p:cBhvr>
                                      <p:to x="100000" y="90000"/>
                                    </p:animScale>
                                    <p:animScale>
                                      <p:cBhvr>
                                        <p:cTn id="110" dur="166" decel="50000">
                                          <p:stCondLst>
                                            <p:cond delay="1668"/>
                                          </p:stCondLst>
                                        </p:cTn>
                                        <p:tgtEl>
                                          <p:spTgt spid="29"/>
                                        </p:tgtEl>
                                      </p:cBhvr>
                                      <p:to x="100000" y="100000"/>
                                    </p:animScale>
                                    <p:animScale>
                                      <p:cBhvr>
                                        <p:cTn id="111" dur="26">
                                          <p:stCondLst>
                                            <p:cond delay="1808"/>
                                          </p:stCondLst>
                                        </p:cTn>
                                        <p:tgtEl>
                                          <p:spTgt spid="29"/>
                                        </p:tgtEl>
                                      </p:cBhvr>
                                      <p:to x="100000" y="95000"/>
                                    </p:animScale>
                                    <p:animScale>
                                      <p:cBhvr>
                                        <p:cTn id="112" dur="166" decel="50000">
                                          <p:stCondLst>
                                            <p:cond delay="1834"/>
                                          </p:stCondLst>
                                        </p:cTn>
                                        <p:tgtEl>
                                          <p:spTgt spid="29"/>
                                        </p:tgtEl>
                                      </p:cBhvr>
                                      <p:to x="100000" y="100000"/>
                                    </p:animScale>
                                  </p:childTnLst>
                                </p:cTn>
                              </p:par>
                              <p:par>
                                <p:cTn id="113" presetID="26" presetClass="entr" presetSubtype="0" fill="hold" nodeType="withEffect">
                                  <p:stCondLst>
                                    <p:cond delay="0"/>
                                  </p:stCondLst>
                                  <p:childTnLst>
                                    <p:set>
                                      <p:cBhvr>
                                        <p:cTn id="114" dur="1" fill="hold">
                                          <p:stCondLst>
                                            <p:cond delay="0"/>
                                          </p:stCondLst>
                                        </p:cTn>
                                        <p:tgtEl>
                                          <p:spTgt spid="30"/>
                                        </p:tgtEl>
                                        <p:attrNameLst>
                                          <p:attrName>style.visibility</p:attrName>
                                        </p:attrNameLst>
                                      </p:cBhvr>
                                      <p:to>
                                        <p:strVal val="visible"/>
                                      </p:to>
                                    </p:set>
                                    <p:animEffect transition="in" filter="wipe(down)">
                                      <p:cBhvr>
                                        <p:cTn id="115" dur="580">
                                          <p:stCondLst>
                                            <p:cond delay="0"/>
                                          </p:stCondLst>
                                        </p:cTn>
                                        <p:tgtEl>
                                          <p:spTgt spid="30"/>
                                        </p:tgtEl>
                                      </p:cBhvr>
                                    </p:animEffect>
                                    <p:anim calcmode="lin" valueType="num">
                                      <p:cBhvr>
                                        <p:cTn id="116" dur="1822" tmFilter="0,0; 0.14,0.36; 0.43,0.73; 0.71,0.91; 1.0,1.0">
                                          <p:stCondLst>
                                            <p:cond delay="0"/>
                                          </p:stCondLst>
                                        </p:cTn>
                                        <p:tgtEl>
                                          <p:spTgt spid="30"/>
                                        </p:tgtEl>
                                        <p:attrNameLst>
                                          <p:attrName>ppt_x</p:attrName>
                                        </p:attrNameLst>
                                      </p:cBhvr>
                                      <p:tavLst>
                                        <p:tav tm="0">
                                          <p:val>
                                            <p:strVal val="#ppt_x-0.25"/>
                                          </p:val>
                                        </p:tav>
                                        <p:tav tm="100000">
                                          <p:val>
                                            <p:strVal val="#ppt_x"/>
                                          </p:val>
                                        </p:tav>
                                      </p:tavLst>
                                    </p:anim>
                                    <p:anim calcmode="lin" valueType="num">
                                      <p:cBhvr>
                                        <p:cTn id="117" dur="664" tmFilter="0.0,0.0; 0.25,0.07; 0.50,0.2; 0.75,0.467; 1.0,1.0">
                                          <p:stCondLst>
                                            <p:cond delay="0"/>
                                          </p:stCondLst>
                                        </p:cTn>
                                        <p:tgtEl>
                                          <p:spTgt spid="30"/>
                                        </p:tgtEl>
                                        <p:attrNameLst>
                                          <p:attrName>ppt_y</p:attrName>
                                        </p:attrNameLst>
                                      </p:cBhvr>
                                      <p:tavLst>
                                        <p:tav tm="0" fmla="#ppt_y-sin(pi*$)/3">
                                          <p:val>
                                            <p:fltVal val="0.5"/>
                                          </p:val>
                                        </p:tav>
                                        <p:tav tm="100000">
                                          <p:val>
                                            <p:fltVal val="1"/>
                                          </p:val>
                                        </p:tav>
                                      </p:tavLst>
                                    </p:anim>
                                    <p:anim calcmode="lin" valueType="num">
                                      <p:cBhvr>
                                        <p:cTn id="118" dur="664" tmFilter="0, 0; 0.125,0.2665; 0.25,0.4; 0.375,0.465; 0.5,0.5;  0.625,0.535; 0.75,0.6; 0.875,0.7335; 1,1">
                                          <p:stCondLst>
                                            <p:cond delay="664"/>
                                          </p:stCondLst>
                                        </p:cTn>
                                        <p:tgtEl>
                                          <p:spTgt spid="30"/>
                                        </p:tgtEl>
                                        <p:attrNameLst>
                                          <p:attrName>ppt_y</p:attrName>
                                        </p:attrNameLst>
                                      </p:cBhvr>
                                      <p:tavLst>
                                        <p:tav tm="0" fmla="#ppt_y-sin(pi*$)/9">
                                          <p:val>
                                            <p:fltVal val="0"/>
                                          </p:val>
                                        </p:tav>
                                        <p:tav tm="100000">
                                          <p:val>
                                            <p:fltVal val="1"/>
                                          </p:val>
                                        </p:tav>
                                      </p:tavLst>
                                    </p:anim>
                                    <p:anim calcmode="lin" valueType="num">
                                      <p:cBhvr>
                                        <p:cTn id="119" dur="332" tmFilter="0, 0; 0.125,0.2665; 0.25,0.4; 0.375,0.465; 0.5,0.5;  0.625,0.535; 0.75,0.6; 0.875,0.7335; 1,1">
                                          <p:stCondLst>
                                            <p:cond delay="1324"/>
                                          </p:stCondLst>
                                        </p:cTn>
                                        <p:tgtEl>
                                          <p:spTgt spid="30"/>
                                        </p:tgtEl>
                                        <p:attrNameLst>
                                          <p:attrName>ppt_y</p:attrName>
                                        </p:attrNameLst>
                                      </p:cBhvr>
                                      <p:tavLst>
                                        <p:tav tm="0" fmla="#ppt_y-sin(pi*$)/27">
                                          <p:val>
                                            <p:fltVal val="0"/>
                                          </p:val>
                                        </p:tav>
                                        <p:tav tm="100000">
                                          <p:val>
                                            <p:fltVal val="1"/>
                                          </p:val>
                                        </p:tav>
                                      </p:tavLst>
                                    </p:anim>
                                    <p:anim calcmode="lin" valueType="num">
                                      <p:cBhvr>
                                        <p:cTn id="120" dur="164" tmFilter="0, 0; 0.125,0.2665; 0.25,0.4; 0.375,0.465; 0.5,0.5;  0.625,0.535; 0.75,0.6; 0.875,0.7335; 1,1">
                                          <p:stCondLst>
                                            <p:cond delay="1656"/>
                                          </p:stCondLst>
                                        </p:cTn>
                                        <p:tgtEl>
                                          <p:spTgt spid="30"/>
                                        </p:tgtEl>
                                        <p:attrNameLst>
                                          <p:attrName>ppt_y</p:attrName>
                                        </p:attrNameLst>
                                      </p:cBhvr>
                                      <p:tavLst>
                                        <p:tav tm="0" fmla="#ppt_y-sin(pi*$)/81">
                                          <p:val>
                                            <p:fltVal val="0"/>
                                          </p:val>
                                        </p:tav>
                                        <p:tav tm="100000">
                                          <p:val>
                                            <p:fltVal val="1"/>
                                          </p:val>
                                        </p:tav>
                                      </p:tavLst>
                                    </p:anim>
                                    <p:animScale>
                                      <p:cBhvr>
                                        <p:cTn id="121" dur="26">
                                          <p:stCondLst>
                                            <p:cond delay="650"/>
                                          </p:stCondLst>
                                        </p:cTn>
                                        <p:tgtEl>
                                          <p:spTgt spid="30"/>
                                        </p:tgtEl>
                                      </p:cBhvr>
                                      <p:to x="100000" y="60000"/>
                                    </p:animScale>
                                    <p:animScale>
                                      <p:cBhvr>
                                        <p:cTn id="122" dur="166" decel="50000">
                                          <p:stCondLst>
                                            <p:cond delay="676"/>
                                          </p:stCondLst>
                                        </p:cTn>
                                        <p:tgtEl>
                                          <p:spTgt spid="30"/>
                                        </p:tgtEl>
                                      </p:cBhvr>
                                      <p:to x="100000" y="100000"/>
                                    </p:animScale>
                                    <p:animScale>
                                      <p:cBhvr>
                                        <p:cTn id="123" dur="26">
                                          <p:stCondLst>
                                            <p:cond delay="1312"/>
                                          </p:stCondLst>
                                        </p:cTn>
                                        <p:tgtEl>
                                          <p:spTgt spid="30"/>
                                        </p:tgtEl>
                                      </p:cBhvr>
                                      <p:to x="100000" y="80000"/>
                                    </p:animScale>
                                    <p:animScale>
                                      <p:cBhvr>
                                        <p:cTn id="124" dur="166" decel="50000">
                                          <p:stCondLst>
                                            <p:cond delay="1338"/>
                                          </p:stCondLst>
                                        </p:cTn>
                                        <p:tgtEl>
                                          <p:spTgt spid="30"/>
                                        </p:tgtEl>
                                      </p:cBhvr>
                                      <p:to x="100000" y="100000"/>
                                    </p:animScale>
                                    <p:animScale>
                                      <p:cBhvr>
                                        <p:cTn id="125" dur="26">
                                          <p:stCondLst>
                                            <p:cond delay="1642"/>
                                          </p:stCondLst>
                                        </p:cTn>
                                        <p:tgtEl>
                                          <p:spTgt spid="30"/>
                                        </p:tgtEl>
                                      </p:cBhvr>
                                      <p:to x="100000" y="90000"/>
                                    </p:animScale>
                                    <p:animScale>
                                      <p:cBhvr>
                                        <p:cTn id="126" dur="166" decel="50000">
                                          <p:stCondLst>
                                            <p:cond delay="1668"/>
                                          </p:stCondLst>
                                        </p:cTn>
                                        <p:tgtEl>
                                          <p:spTgt spid="30"/>
                                        </p:tgtEl>
                                      </p:cBhvr>
                                      <p:to x="100000" y="100000"/>
                                    </p:animScale>
                                    <p:animScale>
                                      <p:cBhvr>
                                        <p:cTn id="127" dur="26">
                                          <p:stCondLst>
                                            <p:cond delay="1808"/>
                                          </p:stCondLst>
                                        </p:cTn>
                                        <p:tgtEl>
                                          <p:spTgt spid="30"/>
                                        </p:tgtEl>
                                      </p:cBhvr>
                                      <p:to x="100000" y="95000"/>
                                    </p:animScale>
                                    <p:animScale>
                                      <p:cBhvr>
                                        <p:cTn id="128" dur="166" decel="50000">
                                          <p:stCondLst>
                                            <p:cond delay="1834"/>
                                          </p:stCondLst>
                                        </p:cTn>
                                        <p:tgtEl>
                                          <p:spTgt spid="30"/>
                                        </p:tgtEl>
                                      </p:cBhvr>
                                      <p:to x="100000" y="100000"/>
                                    </p:animScale>
                                  </p:childTnLst>
                                </p:cTn>
                              </p:par>
                              <p:par>
                                <p:cTn id="129" presetID="26" presetClass="entr" presetSubtype="0" fill="hold" nodeType="withEffect">
                                  <p:stCondLst>
                                    <p:cond delay="0"/>
                                  </p:stCondLst>
                                  <p:childTnLst>
                                    <p:set>
                                      <p:cBhvr>
                                        <p:cTn id="130" dur="1" fill="hold">
                                          <p:stCondLst>
                                            <p:cond delay="0"/>
                                          </p:stCondLst>
                                        </p:cTn>
                                        <p:tgtEl>
                                          <p:spTgt spid="31"/>
                                        </p:tgtEl>
                                        <p:attrNameLst>
                                          <p:attrName>style.visibility</p:attrName>
                                        </p:attrNameLst>
                                      </p:cBhvr>
                                      <p:to>
                                        <p:strVal val="visible"/>
                                      </p:to>
                                    </p:set>
                                    <p:animEffect transition="in" filter="wipe(down)">
                                      <p:cBhvr>
                                        <p:cTn id="131" dur="580">
                                          <p:stCondLst>
                                            <p:cond delay="0"/>
                                          </p:stCondLst>
                                        </p:cTn>
                                        <p:tgtEl>
                                          <p:spTgt spid="31"/>
                                        </p:tgtEl>
                                      </p:cBhvr>
                                    </p:animEffect>
                                    <p:anim calcmode="lin" valueType="num">
                                      <p:cBhvr>
                                        <p:cTn id="132" dur="1822" tmFilter="0,0; 0.14,0.36; 0.43,0.73; 0.71,0.91; 1.0,1.0">
                                          <p:stCondLst>
                                            <p:cond delay="0"/>
                                          </p:stCondLst>
                                        </p:cTn>
                                        <p:tgtEl>
                                          <p:spTgt spid="31"/>
                                        </p:tgtEl>
                                        <p:attrNameLst>
                                          <p:attrName>ppt_x</p:attrName>
                                        </p:attrNameLst>
                                      </p:cBhvr>
                                      <p:tavLst>
                                        <p:tav tm="0">
                                          <p:val>
                                            <p:strVal val="#ppt_x-0.25"/>
                                          </p:val>
                                        </p:tav>
                                        <p:tav tm="100000">
                                          <p:val>
                                            <p:strVal val="#ppt_x"/>
                                          </p:val>
                                        </p:tav>
                                      </p:tavLst>
                                    </p:anim>
                                    <p:anim calcmode="lin" valueType="num">
                                      <p:cBhvr>
                                        <p:cTn id="133" dur="664" tmFilter="0.0,0.0; 0.25,0.07; 0.50,0.2; 0.75,0.467; 1.0,1.0">
                                          <p:stCondLst>
                                            <p:cond delay="0"/>
                                          </p:stCondLst>
                                        </p:cTn>
                                        <p:tgtEl>
                                          <p:spTgt spid="31"/>
                                        </p:tgtEl>
                                        <p:attrNameLst>
                                          <p:attrName>ppt_y</p:attrName>
                                        </p:attrNameLst>
                                      </p:cBhvr>
                                      <p:tavLst>
                                        <p:tav tm="0" fmla="#ppt_y-sin(pi*$)/3">
                                          <p:val>
                                            <p:fltVal val="0.5"/>
                                          </p:val>
                                        </p:tav>
                                        <p:tav tm="100000">
                                          <p:val>
                                            <p:fltVal val="1"/>
                                          </p:val>
                                        </p:tav>
                                      </p:tavLst>
                                    </p:anim>
                                    <p:anim calcmode="lin" valueType="num">
                                      <p:cBhvr>
                                        <p:cTn id="134" dur="664" tmFilter="0, 0; 0.125,0.2665; 0.25,0.4; 0.375,0.465; 0.5,0.5;  0.625,0.535; 0.75,0.6; 0.875,0.7335; 1,1">
                                          <p:stCondLst>
                                            <p:cond delay="664"/>
                                          </p:stCondLst>
                                        </p:cTn>
                                        <p:tgtEl>
                                          <p:spTgt spid="31"/>
                                        </p:tgtEl>
                                        <p:attrNameLst>
                                          <p:attrName>ppt_y</p:attrName>
                                        </p:attrNameLst>
                                      </p:cBhvr>
                                      <p:tavLst>
                                        <p:tav tm="0" fmla="#ppt_y-sin(pi*$)/9">
                                          <p:val>
                                            <p:fltVal val="0"/>
                                          </p:val>
                                        </p:tav>
                                        <p:tav tm="100000">
                                          <p:val>
                                            <p:fltVal val="1"/>
                                          </p:val>
                                        </p:tav>
                                      </p:tavLst>
                                    </p:anim>
                                    <p:anim calcmode="lin" valueType="num">
                                      <p:cBhvr>
                                        <p:cTn id="135" dur="332" tmFilter="0, 0; 0.125,0.2665; 0.25,0.4; 0.375,0.465; 0.5,0.5;  0.625,0.535; 0.75,0.6; 0.875,0.7335; 1,1">
                                          <p:stCondLst>
                                            <p:cond delay="1324"/>
                                          </p:stCondLst>
                                        </p:cTn>
                                        <p:tgtEl>
                                          <p:spTgt spid="31"/>
                                        </p:tgtEl>
                                        <p:attrNameLst>
                                          <p:attrName>ppt_y</p:attrName>
                                        </p:attrNameLst>
                                      </p:cBhvr>
                                      <p:tavLst>
                                        <p:tav tm="0" fmla="#ppt_y-sin(pi*$)/27">
                                          <p:val>
                                            <p:fltVal val="0"/>
                                          </p:val>
                                        </p:tav>
                                        <p:tav tm="100000">
                                          <p:val>
                                            <p:fltVal val="1"/>
                                          </p:val>
                                        </p:tav>
                                      </p:tavLst>
                                    </p:anim>
                                    <p:anim calcmode="lin" valueType="num">
                                      <p:cBhvr>
                                        <p:cTn id="136" dur="164" tmFilter="0, 0; 0.125,0.2665; 0.25,0.4; 0.375,0.465; 0.5,0.5;  0.625,0.535; 0.75,0.6; 0.875,0.7335; 1,1">
                                          <p:stCondLst>
                                            <p:cond delay="1656"/>
                                          </p:stCondLst>
                                        </p:cTn>
                                        <p:tgtEl>
                                          <p:spTgt spid="31"/>
                                        </p:tgtEl>
                                        <p:attrNameLst>
                                          <p:attrName>ppt_y</p:attrName>
                                        </p:attrNameLst>
                                      </p:cBhvr>
                                      <p:tavLst>
                                        <p:tav tm="0" fmla="#ppt_y-sin(pi*$)/81">
                                          <p:val>
                                            <p:fltVal val="0"/>
                                          </p:val>
                                        </p:tav>
                                        <p:tav tm="100000">
                                          <p:val>
                                            <p:fltVal val="1"/>
                                          </p:val>
                                        </p:tav>
                                      </p:tavLst>
                                    </p:anim>
                                    <p:animScale>
                                      <p:cBhvr>
                                        <p:cTn id="137" dur="26">
                                          <p:stCondLst>
                                            <p:cond delay="650"/>
                                          </p:stCondLst>
                                        </p:cTn>
                                        <p:tgtEl>
                                          <p:spTgt spid="31"/>
                                        </p:tgtEl>
                                      </p:cBhvr>
                                      <p:to x="100000" y="60000"/>
                                    </p:animScale>
                                    <p:animScale>
                                      <p:cBhvr>
                                        <p:cTn id="138" dur="166" decel="50000">
                                          <p:stCondLst>
                                            <p:cond delay="676"/>
                                          </p:stCondLst>
                                        </p:cTn>
                                        <p:tgtEl>
                                          <p:spTgt spid="31"/>
                                        </p:tgtEl>
                                      </p:cBhvr>
                                      <p:to x="100000" y="100000"/>
                                    </p:animScale>
                                    <p:animScale>
                                      <p:cBhvr>
                                        <p:cTn id="139" dur="26">
                                          <p:stCondLst>
                                            <p:cond delay="1312"/>
                                          </p:stCondLst>
                                        </p:cTn>
                                        <p:tgtEl>
                                          <p:spTgt spid="31"/>
                                        </p:tgtEl>
                                      </p:cBhvr>
                                      <p:to x="100000" y="80000"/>
                                    </p:animScale>
                                    <p:animScale>
                                      <p:cBhvr>
                                        <p:cTn id="140" dur="166" decel="50000">
                                          <p:stCondLst>
                                            <p:cond delay="1338"/>
                                          </p:stCondLst>
                                        </p:cTn>
                                        <p:tgtEl>
                                          <p:spTgt spid="31"/>
                                        </p:tgtEl>
                                      </p:cBhvr>
                                      <p:to x="100000" y="100000"/>
                                    </p:animScale>
                                    <p:animScale>
                                      <p:cBhvr>
                                        <p:cTn id="141" dur="26">
                                          <p:stCondLst>
                                            <p:cond delay="1642"/>
                                          </p:stCondLst>
                                        </p:cTn>
                                        <p:tgtEl>
                                          <p:spTgt spid="31"/>
                                        </p:tgtEl>
                                      </p:cBhvr>
                                      <p:to x="100000" y="90000"/>
                                    </p:animScale>
                                    <p:animScale>
                                      <p:cBhvr>
                                        <p:cTn id="142" dur="166" decel="50000">
                                          <p:stCondLst>
                                            <p:cond delay="1668"/>
                                          </p:stCondLst>
                                        </p:cTn>
                                        <p:tgtEl>
                                          <p:spTgt spid="31"/>
                                        </p:tgtEl>
                                      </p:cBhvr>
                                      <p:to x="100000" y="100000"/>
                                    </p:animScale>
                                    <p:animScale>
                                      <p:cBhvr>
                                        <p:cTn id="143" dur="26">
                                          <p:stCondLst>
                                            <p:cond delay="1808"/>
                                          </p:stCondLst>
                                        </p:cTn>
                                        <p:tgtEl>
                                          <p:spTgt spid="31"/>
                                        </p:tgtEl>
                                      </p:cBhvr>
                                      <p:to x="100000" y="95000"/>
                                    </p:animScale>
                                    <p:animScale>
                                      <p:cBhvr>
                                        <p:cTn id="144" dur="166" decel="50000">
                                          <p:stCondLst>
                                            <p:cond delay="1834"/>
                                          </p:stCondLst>
                                        </p:cTn>
                                        <p:tgtEl>
                                          <p:spTgt spid="31"/>
                                        </p:tgtEl>
                                      </p:cBhvr>
                                      <p:to x="100000" y="100000"/>
                                    </p:animScale>
                                  </p:childTnLst>
                                </p:cTn>
                              </p:par>
                              <p:par>
                                <p:cTn id="145" presetID="26" presetClass="entr" presetSubtype="0" fill="hold" nodeType="withEffect">
                                  <p:stCondLst>
                                    <p:cond delay="0"/>
                                  </p:stCondLst>
                                  <p:childTnLst>
                                    <p:set>
                                      <p:cBhvr>
                                        <p:cTn id="146" dur="1" fill="hold">
                                          <p:stCondLst>
                                            <p:cond delay="0"/>
                                          </p:stCondLst>
                                        </p:cTn>
                                        <p:tgtEl>
                                          <p:spTgt spid="32"/>
                                        </p:tgtEl>
                                        <p:attrNameLst>
                                          <p:attrName>style.visibility</p:attrName>
                                        </p:attrNameLst>
                                      </p:cBhvr>
                                      <p:to>
                                        <p:strVal val="visible"/>
                                      </p:to>
                                    </p:set>
                                    <p:animEffect transition="in" filter="wipe(down)">
                                      <p:cBhvr>
                                        <p:cTn id="147" dur="580">
                                          <p:stCondLst>
                                            <p:cond delay="0"/>
                                          </p:stCondLst>
                                        </p:cTn>
                                        <p:tgtEl>
                                          <p:spTgt spid="32"/>
                                        </p:tgtEl>
                                      </p:cBhvr>
                                    </p:animEffect>
                                    <p:anim calcmode="lin" valueType="num">
                                      <p:cBhvr>
                                        <p:cTn id="148" dur="1822" tmFilter="0,0; 0.14,0.36; 0.43,0.73; 0.71,0.91; 1.0,1.0">
                                          <p:stCondLst>
                                            <p:cond delay="0"/>
                                          </p:stCondLst>
                                        </p:cTn>
                                        <p:tgtEl>
                                          <p:spTgt spid="32"/>
                                        </p:tgtEl>
                                        <p:attrNameLst>
                                          <p:attrName>ppt_x</p:attrName>
                                        </p:attrNameLst>
                                      </p:cBhvr>
                                      <p:tavLst>
                                        <p:tav tm="0">
                                          <p:val>
                                            <p:strVal val="#ppt_x-0.25"/>
                                          </p:val>
                                        </p:tav>
                                        <p:tav tm="100000">
                                          <p:val>
                                            <p:strVal val="#ppt_x"/>
                                          </p:val>
                                        </p:tav>
                                      </p:tavLst>
                                    </p:anim>
                                    <p:anim calcmode="lin" valueType="num">
                                      <p:cBhvr>
                                        <p:cTn id="149" dur="664" tmFilter="0.0,0.0; 0.25,0.07; 0.50,0.2; 0.75,0.467; 1.0,1.0">
                                          <p:stCondLst>
                                            <p:cond delay="0"/>
                                          </p:stCondLst>
                                        </p:cTn>
                                        <p:tgtEl>
                                          <p:spTgt spid="32"/>
                                        </p:tgtEl>
                                        <p:attrNameLst>
                                          <p:attrName>ppt_y</p:attrName>
                                        </p:attrNameLst>
                                      </p:cBhvr>
                                      <p:tavLst>
                                        <p:tav tm="0" fmla="#ppt_y-sin(pi*$)/3">
                                          <p:val>
                                            <p:fltVal val="0.5"/>
                                          </p:val>
                                        </p:tav>
                                        <p:tav tm="100000">
                                          <p:val>
                                            <p:fltVal val="1"/>
                                          </p:val>
                                        </p:tav>
                                      </p:tavLst>
                                    </p:anim>
                                    <p:anim calcmode="lin" valueType="num">
                                      <p:cBhvr>
                                        <p:cTn id="150" dur="664" tmFilter="0, 0; 0.125,0.2665; 0.25,0.4; 0.375,0.465; 0.5,0.5;  0.625,0.535; 0.75,0.6; 0.875,0.7335; 1,1">
                                          <p:stCondLst>
                                            <p:cond delay="664"/>
                                          </p:stCondLst>
                                        </p:cTn>
                                        <p:tgtEl>
                                          <p:spTgt spid="32"/>
                                        </p:tgtEl>
                                        <p:attrNameLst>
                                          <p:attrName>ppt_y</p:attrName>
                                        </p:attrNameLst>
                                      </p:cBhvr>
                                      <p:tavLst>
                                        <p:tav tm="0" fmla="#ppt_y-sin(pi*$)/9">
                                          <p:val>
                                            <p:fltVal val="0"/>
                                          </p:val>
                                        </p:tav>
                                        <p:tav tm="100000">
                                          <p:val>
                                            <p:fltVal val="1"/>
                                          </p:val>
                                        </p:tav>
                                      </p:tavLst>
                                    </p:anim>
                                    <p:anim calcmode="lin" valueType="num">
                                      <p:cBhvr>
                                        <p:cTn id="151" dur="332" tmFilter="0, 0; 0.125,0.2665; 0.25,0.4; 0.375,0.465; 0.5,0.5;  0.625,0.535; 0.75,0.6; 0.875,0.7335; 1,1">
                                          <p:stCondLst>
                                            <p:cond delay="1324"/>
                                          </p:stCondLst>
                                        </p:cTn>
                                        <p:tgtEl>
                                          <p:spTgt spid="32"/>
                                        </p:tgtEl>
                                        <p:attrNameLst>
                                          <p:attrName>ppt_y</p:attrName>
                                        </p:attrNameLst>
                                      </p:cBhvr>
                                      <p:tavLst>
                                        <p:tav tm="0" fmla="#ppt_y-sin(pi*$)/27">
                                          <p:val>
                                            <p:fltVal val="0"/>
                                          </p:val>
                                        </p:tav>
                                        <p:tav tm="100000">
                                          <p:val>
                                            <p:fltVal val="1"/>
                                          </p:val>
                                        </p:tav>
                                      </p:tavLst>
                                    </p:anim>
                                    <p:anim calcmode="lin" valueType="num">
                                      <p:cBhvr>
                                        <p:cTn id="152" dur="164" tmFilter="0, 0; 0.125,0.2665; 0.25,0.4; 0.375,0.465; 0.5,0.5;  0.625,0.535; 0.75,0.6; 0.875,0.7335; 1,1">
                                          <p:stCondLst>
                                            <p:cond delay="1656"/>
                                          </p:stCondLst>
                                        </p:cTn>
                                        <p:tgtEl>
                                          <p:spTgt spid="32"/>
                                        </p:tgtEl>
                                        <p:attrNameLst>
                                          <p:attrName>ppt_y</p:attrName>
                                        </p:attrNameLst>
                                      </p:cBhvr>
                                      <p:tavLst>
                                        <p:tav tm="0" fmla="#ppt_y-sin(pi*$)/81">
                                          <p:val>
                                            <p:fltVal val="0"/>
                                          </p:val>
                                        </p:tav>
                                        <p:tav tm="100000">
                                          <p:val>
                                            <p:fltVal val="1"/>
                                          </p:val>
                                        </p:tav>
                                      </p:tavLst>
                                    </p:anim>
                                    <p:animScale>
                                      <p:cBhvr>
                                        <p:cTn id="153" dur="26">
                                          <p:stCondLst>
                                            <p:cond delay="650"/>
                                          </p:stCondLst>
                                        </p:cTn>
                                        <p:tgtEl>
                                          <p:spTgt spid="32"/>
                                        </p:tgtEl>
                                      </p:cBhvr>
                                      <p:to x="100000" y="60000"/>
                                    </p:animScale>
                                    <p:animScale>
                                      <p:cBhvr>
                                        <p:cTn id="154" dur="166" decel="50000">
                                          <p:stCondLst>
                                            <p:cond delay="676"/>
                                          </p:stCondLst>
                                        </p:cTn>
                                        <p:tgtEl>
                                          <p:spTgt spid="32"/>
                                        </p:tgtEl>
                                      </p:cBhvr>
                                      <p:to x="100000" y="100000"/>
                                    </p:animScale>
                                    <p:animScale>
                                      <p:cBhvr>
                                        <p:cTn id="155" dur="26">
                                          <p:stCondLst>
                                            <p:cond delay="1312"/>
                                          </p:stCondLst>
                                        </p:cTn>
                                        <p:tgtEl>
                                          <p:spTgt spid="32"/>
                                        </p:tgtEl>
                                      </p:cBhvr>
                                      <p:to x="100000" y="80000"/>
                                    </p:animScale>
                                    <p:animScale>
                                      <p:cBhvr>
                                        <p:cTn id="156" dur="166" decel="50000">
                                          <p:stCondLst>
                                            <p:cond delay="1338"/>
                                          </p:stCondLst>
                                        </p:cTn>
                                        <p:tgtEl>
                                          <p:spTgt spid="32"/>
                                        </p:tgtEl>
                                      </p:cBhvr>
                                      <p:to x="100000" y="100000"/>
                                    </p:animScale>
                                    <p:animScale>
                                      <p:cBhvr>
                                        <p:cTn id="157" dur="26">
                                          <p:stCondLst>
                                            <p:cond delay="1642"/>
                                          </p:stCondLst>
                                        </p:cTn>
                                        <p:tgtEl>
                                          <p:spTgt spid="32"/>
                                        </p:tgtEl>
                                      </p:cBhvr>
                                      <p:to x="100000" y="90000"/>
                                    </p:animScale>
                                    <p:animScale>
                                      <p:cBhvr>
                                        <p:cTn id="158" dur="166" decel="50000">
                                          <p:stCondLst>
                                            <p:cond delay="1668"/>
                                          </p:stCondLst>
                                        </p:cTn>
                                        <p:tgtEl>
                                          <p:spTgt spid="32"/>
                                        </p:tgtEl>
                                      </p:cBhvr>
                                      <p:to x="100000" y="100000"/>
                                    </p:animScale>
                                    <p:animScale>
                                      <p:cBhvr>
                                        <p:cTn id="159" dur="26">
                                          <p:stCondLst>
                                            <p:cond delay="1808"/>
                                          </p:stCondLst>
                                        </p:cTn>
                                        <p:tgtEl>
                                          <p:spTgt spid="32"/>
                                        </p:tgtEl>
                                      </p:cBhvr>
                                      <p:to x="100000" y="95000"/>
                                    </p:animScale>
                                    <p:animScale>
                                      <p:cBhvr>
                                        <p:cTn id="160" dur="166" decel="50000">
                                          <p:stCondLst>
                                            <p:cond delay="1834"/>
                                          </p:stCondLst>
                                        </p:cTn>
                                        <p:tgtEl>
                                          <p:spTgt spid="32"/>
                                        </p:tgtEl>
                                      </p:cBhvr>
                                      <p:to x="100000" y="100000"/>
                                    </p:animScale>
                                  </p:childTnLst>
                                </p:cTn>
                              </p:par>
                              <p:par>
                                <p:cTn id="161" presetID="26" presetClass="entr" presetSubtype="0" fill="hold" nodeType="withEffect">
                                  <p:stCondLst>
                                    <p:cond delay="0"/>
                                  </p:stCondLst>
                                  <p:childTnLst>
                                    <p:set>
                                      <p:cBhvr>
                                        <p:cTn id="162" dur="1" fill="hold">
                                          <p:stCondLst>
                                            <p:cond delay="0"/>
                                          </p:stCondLst>
                                        </p:cTn>
                                        <p:tgtEl>
                                          <p:spTgt spid="33"/>
                                        </p:tgtEl>
                                        <p:attrNameLst>
                                          <p:attrName>style.visibility</p:attrName>
                                        </p:attrNameLst>
                                      </p:cBhvr>
                                      <p:to>
                                        <p:strVal val="visible"/>
                                      </p:to>
                                    </p:set>
                                    <p:animEffect transition="in" filter="wipe(down)">
                                      <p:cBhvr>
                                        <p:cTn id="163" dur="580">
                                          <p:stCondLst>
                                            <p:cond delay="0"/>
                                          </p:stCondLst>
                                        </p:cTn>
                                        <p:tgtEl>
                                          <p:spTgt spid="33"/>
                                        </p:tgtEl>
                                      </p:cBhvr>
                                    </p:animEffect>
                                    <p:anim calcmode="lin" valueType="num">
                                      <p:cBhvr>
                                        <p:cTn id="164" dur="1822" tmFilter="0,0; 0.14,0.36; 0.43,0.73; 0.71,0.91; 1.0,1.0">
                                          <p:stCondLst>
                                            <p:cond delay="0"/>
                                          </p:stCondLst>
                                        </p:cTn>
                                        <p:tgtEl>
                                          <p:spTgt spid="33"/>
                                        </p:tgtEl>
                                        <p:attrNameLst>
                                          <p:attrName>ppt_x</p:attrName>
                                        </p:attrNameLst>
                                      </p:cBhvr>
                                      <p:tavLst>
                                        <p:tav tm="0">
                                          <p:val>
                                            <p:strVal val="#ppt_x-0.25"/>
                                          </p:val>
                                        </p:tav>
                                        <p:tav tm="100000">
                                          <p:val>
                                            <p:strVal val="#ppt_x"/>
                                          </p:val>
                                        </p:tav>
                                      </p:tavLst>
                                    </p:anim>
                                    <p:anim calcmode="lin" valueType="num">
                                      <p:cBhvr>
                                        <p:cTn id="165" dur="664" tmFilter="0.0,0.0; 0.25,0.07; 0.50,0.2; 0.75,0.467; 1.0,1.0">
                                          <p:stCondLst>
                                            <p:cond delay="0"/>
                                          </p:stCondLst>
                                        </p:cTn>
                                        <p:tgtEl>
                                          <p:spTgt spid="33"/>
                                        </p:tgtEl>
                                        <p:attrNameLst>
                                          <p:attrName>ppt_y</p:attrName>
                                        </p:attrNameLst>
                                      </p:cBhvr>
                                      <p:tavLst>
                                        <p:tav tm="0" fmla="#ppt_y-sin(pi*$)/3">
                                          <p:val>
                                            <p:fltVal val="0.5"/>
                                          </p:val>
                                        </p:tav>
                                        <p:tav tm="100000">
                                          <p:val>
                                            <p:fltVal val="1"/>
                                          </p:val>
                                        </p:tav>
                                      </p:tavLst>
                                    </p:anim>
                                    <p:anim calcmode="lin" valueType="num">
                                      <p:cBhvr>
                                        <p:cTn id="166" dur="664" tmFilter="0, 0; 0.125,0.2665; 0.25,0.4; 0.375,0.465; 0.5,0.5;  0.625,0.535; 0.75,0.6; 0.875,0.7335; 1,1">
                                          <p:stCondLst>
                                            <p:cond delay="664"/>
                                          </p:stCondLst>
                                        </p:cTn>
                                        <p:tgtEl>
                                          <p:spTgt spid="33"/>
                                        </p:tgtEl>
                                        <p:attrNameLst>
                                          <p:attrName>ppt_y</p:attrName>
                                        </p:attrNameLst>
                                      </p:cBhvr>
                                      <p:tavLst>
                                        <p:tav tm="0" fmla="#ppt_y-sin(pi*$)/9">
                                          <p:val>
                                            <p:fltVal val="0"/>
                                          </p:val>
                                        </p:tav>
                                        <p:tav tm="100000">
                                          <p:val>
                                            <p:fltVal val="1"/>
                                          </p:val>
                                        </p:tav>
                                      </p:tavLst>
                                    </p:anim>
                                    <p:anim calcmode="lin" valueType="num">
                                      <p:cBhvr>
                                        <p:cTn id="167" dur="332" tmFilter="0, 0; 0.125,0.2665; 0.25,0.4; 0.375,0.465; 0.5,0.5;  0.625,0.535; 0.75,0.6; 0.875,0.7335; 1,1">
                                          <p:stCondLst>
                                            <p:cond delay="1324"/>
                                          </p:stCondLst>
                                        </p:cTn>
                                        <p:tgtEl>
                                          <p:spTgt spid="33"/>
                                        </p:tgtEl>
                                        <p:attrNameLst>
                                          <p:attrName>ppt_y</p:attrName>
                                        </p:attrNameLst>
                                      </p:cBhvr>
                                      <p:tavLst>
                                        <p:tav tm="0" fmla="#ppt_y-sin(pi*$)/27">
                                          <p:val>
                                            <p:fltVal val="0"/>
                                          </p:val>
                                        </p:tav>
                                        <p:tav tm="100000">
                                          <p:val>
                                            <p:fltVal val="1"/>
                                          </p:val>
                                        </p:tav>
                                      </p:tavLst>
                                    </p:anim>
                                    <p:anim calcmode="lin" valueType="num">
                                      <p:cBhvr>
                                        <p:cTn id="168" dur="164" tmFilter="0, 0; 0.125,0.2665; 0.25,0.4; 0.375,0.465; 0.5,0.5;  0.625,0.535; 0.75,0.6; 0.875,0.7335; 1,1">
                                          <p:stCondLst>
                                            <p:cond delay="1656"/>
                                          </p:stCondLst>
                                        </p:cTn>
                                        <p:tgtEl>
                                          <p:spTgt spid="33"/>
                                        </p:tgtEl>
                                        <p:attrNameLst>
                                          <p:attrName>ppt_y</p:attrName>
                                        </p:attrNameLst>
                                      </p:cBhvr>
                                      <p:tavLst>
                                        <p:tav tm="0" fmla="#ppt_y-sin(pi*$)/81">
                                          <p:val>
                                            <p:fltVal val="0"/>
                                          </p:val>
                                        </p:tav>
                                        <p:tav tm="100000">
                                          <p:val>
                                            <p:fltVal val="1"/>
                                          </p:val>
                                        </p:tav>
                                      </p:tavLst>
                                    </p:anim>
                                    <p:animScale>
                                      <p:cBhvr>
                                        <p:cTn id="169" dur="26">
                                          <p:stCondLst>
                                            <p:cond delay="650"/>
                                          </p:stCondLst>
                                        </p:cTn>
                                        <p:tgtEl>
                                          <p:spTgt spid="33"/>
                                        </p:tgtEl>
                                      </p:cBhvr>
                                      <p:to x="100000" y="60000"/>
                                    </p:animScale>
                                    <p:animScale>
                                      <p:cBhvr>
                                        <p:cTn id="170" dur="166" decel="50000">
                                          <p:stCondLst>
                                            <p:cond delay="676"/>
                                          </p:stCondLst>
                                        </p:cTn>
                                        <p:tgtEl>
                                          <p:spTgt spid="33"/>
                                        </p:tgtEl>
                                      </p:cBhvr>
                                      <p:to x="100000" y="100000"/>
                                    </p:animScale>
                                    <p:animScale>
                                      <p:cBhvr>
                                        <p:cTn id="171" dur="26">
                                          <p:stCondLst>
                                            <p:cond delay="1312"/>
                                          </p:stCondLst>
                                        </p:cTn>
                                        <p:tgtEl>
                                          <p:spTgt spid="33"/>
                                        </p:tgtEl>
                                      </p:cBhvr>
                                      <p:to x="100000" y="80000"/>
                                    </p:animScale>
                                    <p:animScale>
                                      <p:cBhvr>
                                        <p:cTn id="172" dur="166" decel="50000">
                                          <p:stCondLst>
                                            <p:cond delay="1338"/>
                                          </p:stCondLst>
                                        </p:cTn>
                                        <p:tgtEl>
                                          <p:spTgt spid="33"/>
                                        </p:tgtEl>
                                      </p:cBhvr>
                                      <p:to x="100000" y="100000"/>
                                    </p:animScale>
                                    <p:animScale>
                                      <p:cBhvr>
                                        <p:cTn id="173" dur="26">
                                          <p:stCondLst>
                                            <p:cond delay="1642"/>
                                          </p:stCondLst>
                                        </p:cTn>
                                        <p:tgtEl>
                                          <p:spTgt spid="33"/>
                                        </p:tgtEl>
                                      </p:cBhvr>
                                      <p:to x="100000" y="90000"/>
                                    </p:animScale>
                                    <p:animScale>
                                      <p:cBhvr>
                                        <p:cTn id="174" dur="166" decel="50000">
                                          <p:stCondLst>
                                            <p:cond delay="1668"/>
                                          </p:stCondLst>
                                        </p:cTn>
                                        <p:tgtEl>
                                          <p:spTgt spid="33"/>
                                        </p:tgtEl>
                                      </p:cBhvr>
                                      <p:to x="100000" y="100000"/>
                                    </p:animScale>
                                    <p:animScale>
                                      <p:cBhvr>
                                        <p:cTn id="175" dur="26">
                                          <p:stCondLst>
                                            <p:cond delay="1808"/>
                                          </p:stCondLst>
                                        </p:cTn>
                                        <p:tgtEl>
                                          <p:spTgt spid="33"/>
                                        </p:tgtEl>
                                      </p:cBhvr>
                                      <p:to x="100000" y="95000"/>
                                    </p:animScale>
                                    <p:animScale>
                                      <p:cBhvr>
                                        <p:cTn id="176" dur="166" decel="50000">
                                          <p:stCondLst>
                                            <p:cond delay="1834"/>
                                          </p:stCondLst>
                                        </p:cTn>
                                        <p:tgtEl>
                                          <p:spTgt spid="33"/>
                                        </p:tgtEl>
                                      </p:cBhvr>
                                      <p:to x="100000" y="100000"/>
                                    </p:animScale>
                                  </p:childTnLst>
                                </p:cTn>
                              </p:par>
                              <p:par>
                                <p:cTn id="177" presetID="26" presetClass="entr" presetSubtype="0" fill="hold" nodeType="withEffect">
                                  <p:stCondLst>
                                    <p:cond delay="0"/>
                                  </p:stCondLst>
                                  <p:childTnLst>
                                    <p:set>
                                      <p:cBhvr>
                                        <p:cTn id="178" dur="1" fill="hold">
                                          <p:stCondLst>
                                            <p:cond delay="0"/>
                                          </p:stCondLst>
                                        </p:cTn>
                                        <p:tgtEl>
                                          <p:spTgt spid="21"/>
                                        </p:tgtEl>
                                        <p:attrNameLst>
                                          <p:attrName>style.visibility</p:attrName>
                                        </p:attrNameLst>
                                      </p:cBhvr>
                                      <p:to>
                                        <p:strVal val="visible"/>
                                      </p:to>
                                    </p:set>
                                    <p:animEffect transition="in" filter="wipe(down)">
                                      <p:cBhvr>
                                        <p:cTn id="179" dur="580">
                                          <p:stCondLst>
                                            <p:cond delay="0"/>
                                          </p:stCondLst>
                                        </p:cTn>
                                        <p:tgtEl>
                                          <p:spTgt spid="21"/>
                                        </p:tgtEl>
                                      </p:cBhvr>
                                    </p:animEffect>
                                    <p:anim calcmode="lin" valueType="num">
                                      <p:cBhvr>
                                        <p:cTn id="180" dur="1822" tmFilter="0,0; 0.14,0.36; 0.43,0.73; 0.71,0.91; 1.0,1.0">
                                          <p:stCondLst>
                                            <p:cond delay="0"/>
                                          </p:stCondLst>
                                        </p:cTn>
                                        <p:tgtEl>
                                          <p:spTgt spid="21"/>
                                        </p:tgtEl>
                                        <p:attrNameLst>
                                          <p:attrName>ppt_x</p:attrName>
                                        </p:attrNameLst>
                                      </p:cBhvr>
                                      <p:tavLst>
                                        <p:tav tm="0">
                                          <p:val>
                                            <p:strVal val="#ppt_x-0.25"/>
                                          </p:val>
                                        </p:tav>
                                        <p:tav tm="100000">
                                          <p:val>
                                            <p:strVal val="#ppt_x"/>
                                          </p:val>
                                        </p:tav>
                                      </p:tavLst>
                                    </p:anim>
                                    <p:anim calcmode="lin" valueType="num">
                                      <p:cBhvr>
                                        <p:cTn id="181" dur="664" tmFilter="0.0,0.0; 0.25,0.07; 0.50,0.2; 0.75,0.467; 1.0,1.0">
                                          <p:stCondLst>
                                            <p:cond delay="0"/>
                                          </p:stCondLst>
                                        </p:cTn>
                                        <p:tgtEl>
                                          <p:spTgt spid="21"/>
                                        </p:tgtEl>
                                        <p:attrNameLst>
                                          <p:attrName>ppt_y</p:attrName>
                                        </p:attrNameLst>
                                      </p:cBhvr>
                                      <p:tavLst>
                                        <p:tav tm="0" fmla="#ppt_y-sin(pi*$)/3">
                                          <p:val>
                                            <p:fltVal val="0.5"/>
                                          </p:val>
                                        </p:tav>
                                        <p:tav tm="100000">
                                          <p:val>
                                            <p:fltVal val="1"/>
                                          </p:val>
                                        </p:tav>
                                      </p:tavLst>
                                    </p:anim>
                                    <p:anim calcmode="lin" valueType="num">
                                      <p:cBhvr>
                                        <p:cTn id="182" dur="664" tmFilter="0, 0; 0.125,0.2665; 0.25,0.4; 0.375,0.465; 0.5,0.5;  0.625,0.535; 0.75,0.6; 0.875,0.7335; 1,1">
                                          <p:stCondLst>
                                            <p:cond delay="664"/>
                                          </p:stCondLst>
                                        </p:cTn>
                                        <p:tgtEl>
                                          <p:spTgt spid="21"/>
                                        </p:tgtEl>
                                        <p:attrNameLst>
                                          <p:attrName>ppt_y</p:attrName>
                                        </p:attrNameLst>
                                      </p:cBhvr>
                                      <p:tavLst>
                                        <p:tav tm="0" fmla="#ppt_y-sin(pi*$)/9">
                                          <p:val>
                                            <p:fltVal val="0"/>
                                          </p:val>
                                        </p:tav>
                                        <p:tav tm="100000">
                                          <p:val>
                                            <p:fltVal val="1"/>
                                          </p:val>
                                        </p:tav>
                                      </p:tavLst>
                                    </p:anim>
                                    <p:anim calcmode="lin" valueType="num">
                                      <p:cBhvr>
                                        <p:cTn id="183" dur="332" tmFilter="0, 0; 0.125,0.2665; 0.25,0.4; 0.375,0.465; 0.5,0.5;  0.625,0.535; 0.75,0.6; 0.875,0.7335; 1,1">
                                          <p:stCondLst>
                                            <p:cond delay="1324"/>
                                          </p:stCondLst>
                                        </p:cTn>
                                        <p:tgtEl>
                                          <p:spTgt spid="21"/>
                                        </p:tgtEl>
                                        <p:attrNameLst>
                                          <p:attrName>ppt_y</p:attrName>
                                        </p:attrNameLst>
                                      </p:cBhvr>
                                      <p:tavLst>
                                        <p:tav tm="0" fmla="#ppt_y-sin(pi*$)/27">
                                          <p:val>
                                            <p:fltVal val="0"/>
                                          </p:val>
                                        </p:tav>
                                        <p:tav tm="100000">
                                          <p:val>
                                            <p:fltVal val="1"/>
                                          </p:val>
                                        </p:tav>
                                      </p:tavLst>
                                    </p:anim>
                                    <p:anim calcmode="lin" valueType="num">
                                      <p:cBhvr>
                                        <p:cTn id="184" dur="164" tmFilter="0, 0; 0.125,0.2665; 0.25,0.4; 0.375,0.465; 0.5,0.5;  0.625,0.535; 0.75,0.6; 0.875,0.7335; 1,1">
                                          <p:stCondLst>
                                            <p:cond delay="1656"/>
                                          </p:stCondLst>
                                        </p:cTn>
                                        <p:tgtEl>
                                          <p:spTgt spid="21"/>
                                        </p:tgtEl>
                                        <p:attrNameLst>
                                          <p:attrName>ppt_y</p:attrName>
                                        </p:attrNameLst>
                                      </p:cBhvr>
                                      <p:tavLst>
                                        <p:tav tm="0" fmla="#ppt_y-sin(pi*$)/81">
                                          <p:val>
                                            <p:fltVal val="0"/>
                                          </p:val>
                                        </p:tav>
                                        <p:tav tm="100000">
                                          <p:val>
                                            <p:fltVal val="1"/>
                                          </p:val>
                                        </p:tav>
                                      </p:tavLst>
                                    </p:anim>
                                    <p:animScale>
                                      <p:cBhvr>
                                        <p:cTn id="185" dur="26">
                                          <p:stCondLst>
                                            <p:cond delay="650"/>
                                          </p:stCondLst>
                                        </p:cTn>
                                        <p:tgtEl>
                                          <p:spTgt spid="21"/>
                                        </p:tgtEl>
                                      </p:cBhvr>
                                      <p:to x="100000" y="60000"/>
                                    </p:animScale>
                                    <p:animScale>
                                      <p:cBhvr>
                                        <p:cTn id="186" dur="166" decel="50000">
                                          <p:stCondLst>
                                            <p:cond delay="676"/>
                                          </p:stCondLst>
                                        </p:cTn>
                                        <p:tgtEl>
                                          <p:spTgt spid="21"/>
                                        </p:tgtEl>
                                      </p:cBhvr>
                                      <p:to x="100000" y="100000"/>
                                    </p:animScale>
                                    <p:animScale>
                                      <p:cBhvr>
                                        <p:cTn id="187" dur="26">
                                          <p:stCondLst>
                                            <p:cond delay="1312"/>
                                          </p:stCondLst>
                                        </p:cTn>
                                        <p:tgtEl>
                                          <p:spTgt spid="21"/>
                                        </p:tgtEl>
                                      </p:cBhvr>
                                      <p:to x="100000" y="80000"/>
                                    </p:animScale>
                                    <p:animScale>
                                      <p:cBhvr>
                                        <p:cTn id="188" dur="166" decel="50000">
                                          <p:stCondLst>
                                            <p:cond delay="1338"/>
                                          </p:stCondLst>
                                        </p:cTn>
                                        <p:tgtEl>
                                          <p:spTgt spid="21"/>
                                        </p:tgtEl>
                                      </p:cBhvr>
                                      <p:to x="100000" y="100000"/>
                                    </p:animScale>
                                    <p:animScale>
                                      <p:cBhvr>
                                        <p:cTn id="189" dur="26">
                                          <p:stCondLst>
                                            <p:cond delay="1642"/>
                                          </p:stCondLst>
                                        </p:cTn>
                                        <p:tgtEl>
                                          <p:spTgt spid="21"/>
                                        </p:tgtEl>
                                      </p:cBhvr>
                                      <p:to x="100000" y="90000"/>
                                    </p:animScale>
                                    <p:animScale>
                                      <p:cBhvr>
                                        <p:cTn id="190" dur="166" decel="50000">
                                          <p:stCondLst>
                                            <p:cond delay="1668"/>
                                          </p:stCondLst>
                                        </p:cTn>
                                        <p:tgtEl>
                                          <p:spTgt spid="21"/>
                                        </p:tgtEl>
                                      </p:cBhvr>
                                      <p:to x="100000" y="100000"/>
                                    </p:animScale>
                                    <p:animScale>
                                      <p:cBhvr>
                                        <p:cTn id="191" dur="26">
                                          <p:stCondLst>
                                            <p:cond delay="1808"/>
                                          </p:stCondLst>
                                        </p:cTn>
                                        <p:tgtEl>
                                          <p:spTgt spid="21"/>
                                        </p:tgtEl>
                                      </p:cBhvr>
                                      <p:to x="100000" y="95000"/>
                                    </p:animScale>
                                    <p:animScale>
                                      <p:cBhvr>
                                        <p:cTn id="192" dur="166" decel="50000">
                                          <p:stCondLst>
                                            <p:cond delay="1834"/>
                                          </p:stCondLst>
                                        </p:cTn>
                                        <p:tgtEl>
                                          <p:spTgt spid="21"/>
                                        </p:tgtEl>
                                      </p:cBhvr>
                                      <p:to x="100000" y="100000"/>
                                    </p:animScale>
                                  </p:childTnLst>
                                </p:cTn>
                              </p:par>
                              <p:par>
                                <p:cTn id="193" presetID="26" presetClass="entr" presetSubtype="0" fill="hold" nodeType="withEffect">
                                  <p:stCondLst>
                                    <p:cond delay="0"/>
                                  </p:stCondLst>
                                  <p:childTnLst>
                                    <p:set>
                                      <p:cBhvr>
                                        <p:cTn id="194" dur="1" fill="hold">
                                          <p:stCondLst>
                                            <p:cond delay="0"/>
                                          </p:stCondLst>
                                        </p:cTn>
                                        <p:tgtEl>
                                          <p:spTgt spid="22"/>
                                        </p:tgtEl>
                                        <p:attrNameLst>
                                          <p:attrName>style.visibility</p:attrName>
                                        </p:attrNameLst>
                                      </p:cBhvr>
                                      <p:to>
                                        <p:strVal val="visible"/>
                                      </p:to>
                                    </p:set>
                                    <p:animEffect transition="in" filter="wipe(down)">
                                      <p:cBhvr>
                                        <p:cTn id="195" dur="580">
                                          <p:stCondLst>
                                            <p:cond delay="0"/>
                                          </p:stCondLst>
                                        </p:cTn>
                                        <p:tgtEl>
                                          <p:spTgt spid="22"/>
                                        </p:tgtEl>
                                      </p:cBhvr>
                                    </p:animEffect>
                                    <p:anim calcmode="lin" valueType="num">
                                      <p:cBhvr>
                                        <p:cTn id="196" dur="1822" tmFilter="0,0; 0.14,0.36; 0.43,0.73; 0.71,0.91; 1.0,1.0">
                                          <p:stCondLst>
                                            <p:cond delay="0"/>
                                          </p:stCondLst>
                                        </p:cTn>
                                        <p:tgtEl>
                                          <p:spTgt spid="22"/>
                                        </p:tgtEl>
                                        <p:attrNameLst>
                                          <p:attrName>ppt_x</p:attrName>
                                        </p:attrNameLst>
                                      </p:cBhvr>
                                      <p:tavLst>
                                        <p:tav tm="0">
                                          <p:val>
                                            <p:strVal val="#ppt_x-0.25"/>
                                          </p:val>
                                        </p:tav>
                                        <p:tav tm="100000">
                                          <p:val>
                                            <p:strVal val="#ppt_x"/>
                                          </p:val>
                                        </p:tav>
                                      </p:tavLst>
                                    </p:anim>
                                    <p:anim calcmode="lin" valueType="num">
                                      <p:cBhvr>
                                        <p:cTn id="197" dur="664" tmFilter="0.0,0.0; 0.25,0.07; 0.50,0.2; 0.75,0.467; 1.0,1.0">
                                          <p:stCondLst>
                                            <p:cond delay="0"/>
                                          </p:stCondLst>
                                        </p:cTn>
                                        <p:tgtEl>
                                          <p:spTgt spid="22"/>
                                        </p:tgtEl>
                                        <p:attrNameLst>
                                          <p:attrName>ppt_y</p:attrName>
                                        </p:attrNameLst>
                                      </p:cBhvr>
                                      <p:tavLst>
                                        <p:tav tm="0" fmla="#ppt_y-sin(pi*$)/3">
                                          <p:val>
                                            <p:fltVal val="0.5"/>
                                          </p:val>
                                        </p:tav>
                                        <p:tav tm="100000">
                                          <p:val>
                                            <p:fltVal val="1"/>
                                          </p:val>
                                        </p:tav>
                                      </p:tavLst>
                                    </p:anim>
                                    <p:anim calcmode="lin" valueType="num">
                                      <p:cBhvr>
                                        <p:cTn id="198" dur="664" tmFilter="0, 0; 0.125,0.2665; 0.25,0.4; 0.375,0.465; 0.5,0.5;  0.625,0.535; 0.75,0.6; 0.875,0.7335; 1,1">
                                          <p:stCondLst>
                                            <p:cond delay="664"/>
                                          </p:stCondLst>
                                        </p:cTn>
                                        <p:tgtEl>
                                          <p:spTgt spid="22"/>
                                        </p:tgtEl>
                                        <p:attrNameLst>
                                          <p:attrName>ppt_y</p:attrName>
                                        </p:attrNameLst>
                                      </p:cBhvr>
                                      <p:tavLst>
                                        <p:tav tm="0" fmla="#ppt_y-sin(pi*$)/9">
                                          <p:val>
                                            <p:fltVal val="0"/>
                                          </p:val>
                                        </p:tav>
                                        <p:tav tm="100000">
                                          <p:val>
                                            <p:fltVal val="1"/>
                                          </p:val>
                                        </p:tav>
                                      </p:tavLst>
                                    </p:anim>
                                    <p:anim calcmode="lin" valueType="num">
                                      <p:cBhvr>
                                        <p:cTn id="199" dur="332" tmFilter="0, 0; 0.125,0.2665; 0.25,0.4; 0.375,0.465; 0.5,0.5;  0.625,0.535; 0.75,0.6; 0.875,0.7335; 1,1">
                                          <p:stCondLst>
                                            <p:cond delay="1324"/>
                                          </p:stCondLst>
                                        </p:cTn>
                                        <p:tgtEl>
                                          <p:spTgt spid="22"/>
                                        </p:tgtEl>
                                        <p:attrNameLst>
                                          <p:attrName>ppt_y</p:attrName>
                                        </p:attrNameLst>
                                      </p:cBhvr>
                                      <p:tavLst>
                                        <p:tav tm="0" fmla="#ppt_y-sin(pi*$)/27">
                                          <p:val>
                                            <p:fltVal val="0"/>
                                          </p:val>
                                        </p:tav>
                                        <p:tav tm="100000">
                                          <p:val>
                                            <p:fltVal val="1"/>
                                          </p:val>
                                        </p:tav>
                                      </p:tavLst>
                                    </p:anim>
                                    <p:anim calcmode="lin" valueType="num">
                                      <p:cBhvr>
                                        <p:cTn id="200" dur="164" tmFilter="0, 0; 0.125,0.2665; 0.25,0.4; 0.375,0.465; 0.5,0.5;  0.625,0.535; 0.75,0.6; 0.875,0.7335; 1,1">
                                          <p:stCondLst>
                                            <p:cond delay="1656"/>
                                          </p:stCondLst>
                                        </p:cTn>
                                        <p:tgtEl>
                                          <p:spTgt spid="22"/>
                                        </p:tgtEl>
                                        <p:attrNameLst>
                                          <p:attrName>ppt_y</p:attrName>
                                        </p:attrNameLst>
                                      </p:cBhvr>
                                      <p:tavLst>
                                        <p:tav tm="0" fmla="#ppt_y-sin(pi*$)/81">
                                          <p:val>
                                            <p:fltVal val="0"/>
                                          </p:val>
                                        </p:tav>
                                        <p:tav tm="100000">
                                          <p:val>
                                            <p:fltVal val="1"/>
                                          </p:val>
                                        </p:tav>
                                      </p:tavLst>
                                    </p:anim>
                                    <p:animScale>
                                      <p:cBhvr>
                                        <p:cTn id="201" dur="26">
                                          <p:stCondLst>
                                            <p:cond delay="650"/>
                                          </p:stCondLst>
                                        </p:cTn>
                                        <p:tgtEl>
                                          <p:spTgt spid="22"/>
                                        </p:tgtEl>
                                      </p:cBhvr>
                                      <p:to x="100000" y="60000"/>
                                    </p:animScale>
                                    <p:animScale>
                                      <p:cBhvr>
                                        <p:cTn id="202" dur="166" decel="50000">
                                          <p:stCondLst>
                                            <p:cond delay="676"/>
                                          </p:stCondLst>
                                        </p:cTn>
                                        <p:tgtEl>
                                          <p:spTgt spid="22"/>
                                        </p:tgtEl>
                                      </p:cBhvr>
                                      <p:to x="100000" y="100000"/>
                                    </p:animScale>
                                    <p:animScale>
                                      <p:cBhvr>
                                        <p:cTn id="203" dur="26">
                                          <p:stCondLst>
                                            <p:cond delay="1312"/>
                                          </p:stCondLst>
                                        </p:cTn>
                                        <p:tgtEl>
                                          <p:spTgt spid="22"/>
                                        </p:tgtEl>
                                      </p:cBhvr>
                                      <p:to x="100000" y="80000"/>
                                    </p:animScale>
                                    <p:animScale>
                                      <p:cBhvr>
                                        <p:cTn id="204" dur="166" decel="50000">
                                          <p:stCondLst>
                                            <p:cond delay="1338"/>
                                          </p:stCondLst>
                                        </p:cTn>
                                        <p:tgtEl>
                                          <p:spTgt spid="22"/>
                                        </p:tgtEl>
                                      </p:cBhvr>
                                      <p:to x="100000" y="100000"/>
                                    </p:animScale>
                                    <p:animScale>
                                      <p:cBhvr>
                                        <p:cTn id="205" dur="26">
                                          <p:stCondLst>
                                            <p:cond delay="1642"/>
                                          </p:stCondLst>
                                        </p:cTn>
                                        <p:tgtEl>
                                          <p:spTgt spid="22"/>
                                        </p:tgtEl>
                                      </p:cBhvr>
                                      <p:to x="100000" y="90000"/>
                                    </p:animScale>
                                    <p:animScale>
                                      <p:cBhvr>
                                        <p:cTn id="206" dur="166" decel="50000">
                                          <p:stCondLst>
                                            <p:cond delay="1668"/>
                                          </p:stCondLst>
                                        </p:cTn>
                                        <p:tgtEl>
                                          <p:spTgt spid="22"/>
                                        </p:tgtEl>
                                      </p:cBhvr>
                                      <p:to x="100000" y="100000"/>
                                    </p:animScale>
                                    <p:animScale>
                                      <p:cBhvr>
                                        <p:cTn id="207" dur="26">
                                          <p:stCondLst>
                                            <p:cond delay="1808"/>
                                          </p:stCondLst>
                                        </p:cTn>
                                        <p:tgtEl>
                                          <p:spTgt spid="22"/>
                                        </p:tgtEl>
                                      </p:cBhvr>
                                      <p:to x="100000" y="95000"/>
                                    </p:animScale>
                                    <p:animScale>
                                      <p:cBhvr>
                                        <p:cTn id="208" dur="166" decel="50000">
                                          <p:stCondLst>
                                            <p:cond delay="1834"/>
                                          </p:stCondLst>
                                        </p:cTn>
                                        <p:tgtEl>
                                          <p:spTgt spid="22"/>
                                        </p:tgtEl>
                                      </p:cBhvr>
                                      <p:to x="100000" y="100000"/>
                                    </p:animScale>
                                  </p:childTnLst>
                                </p:cTn>
                              </p:par>
                              <p:par>
                                <p:cTn id="209" presetID="32" presetClass="emph" presetSubtype="0" fill="hold" nodeType="withEffect">
                                  <p:stCondLst>
                                    <p:cond delay="0"/>
                                  </p:stCondLst>
                                  <p:childTnLst>
                                    <p:animRot by="120000">
                                      <p:cBhvr>
                                        <p:cTn id="210" dur="100" fill="hold">
                                          <p:stCondLst>
                                            <p:cond delay="0"/>
                                          </p:stCondLst>
                                        </p:cTn>
                                        <p:tgtEl>
                                          <p:spTgt spid="28"/>
                                        </p:tgtEl>
                                        <p:attrNameLst>
                                          <p:attrName>r</p:attrName>
                                        </p:attrNameLst>
                                      </p:cBhvr>
                                    </p:animRot>
                                    <p:animRot by="-240000">
                                      <p:cBhvr>
                                        <p:cTn id="211" dur="200" fill="hold">
                                          <p:stCondLst>
                                            <p:cond delay="200"/>
                                          </p:stCondLst>
                                        </p:cTn>
                                        <p:tgtEl>
                                          <p:spTgt spid="28"/>
                                        </p:tgtEl>
                                        <p:attrNameLst>
                                          <p:attrName>r</p:attrName>
                                        </p:attrNameLst>
                                      </p:cBhvr>
                                    </p:animRot>
                                    <p:animRot by="240000">
                                      <p:cBhvr>
                                        <p:cTn id="212" dur="200" fill="hold">
                                          <p:stCondLst>
                                            <p:cond delay="400"/>
                                          </p:stCondLst>
                                        </p:cTn>
                                        <p:tgtEl>
                                          <p:spTgt spid="28"/>
                                        </p:tgtEl>
                                        <p:attrNameLst>
                                          <p:attrName>r</p:attrName>
                                        </p:attrNameLst>
                                      </p:cBhvr>
                                    </p:animRot>
                                    <p:animRot by="-240000">
                                      <p:cBhvr>
                                        <p:cTn id="213" dur="200" fill="hold">
                                          <p:stCondLst>
                                            <p:cond delay="600"/>
                                          </p:stCondLst>
                                        </p:cTn>
                                        <p:tgtEl>
                                          <p:spTgt spid="28"/>
                                        </p:tgtEl>
                                        <p:attrNameLst>
                                          <p:attrName>r</p:attrName>
                                        </p:attrNameLst>
                                      </p:cBhvr>
                                    </p:animRot>
                                    <p:animRot by="120000">
                                      <p:cBhvr>
                                        <p:cTn id="214" dur="200" fill="hold">
                                          <p:stCondLst>
                                            <p:cond delay="800"/>
                                          </p:stCondLst>
                                        </p:cTn>
                                        <p:tgtEl>
                                          <p:spTgt spid="28"/>
                                        </p:tgtEl>
                                        <p:attrNameLst>
                                          <p:attrName>r</p:attrName>
                                        </p:attrNameLst>
                                      </p:cBhvr>
                                    </p:animRot>
                                  </p:childTnLst>
                                </p:cTn>
                              </p:par>
                              <p:par>
                                <p:cTn id="215" presetID="32" presetClass="emph" presetSubtype="0" fill="hold" nodeType="withEffect">
                                  <p:stCondLst>
                                    <p:cond delay="0"/>
                                  </p:stCondLst>
                                  <p:childTnLst>
                                    <p:animRot by="120000">
                                      <p:cBhvr>
                                        <p:cTn id="216" dur="100" fill="hold">
                                          <p:stCondLst>
                                            <p:cond delay="0"/>
                                          </p:stCondLst>
                                        </p:cTn>
                                        <p:tgtEl>
                                          <p:spTgt spid="29"/>
                                        </p:tgtEl>
                                        <p:attrNameLst>
                                          <p:attrName>r</p:attrName>
                                        </p:attrNameLst>
                                      </p:cBhvr>
                                    </p:animRot>
                                    <p:animRot by="-240000">
                                      <p:cBhvr>
                                        <p:cTn id="217" dur="200" fill="hold">
                                          <p:stCondLst>
                                            <p:cond delay="200"/>
                                          </p:stCondLst>
                                        </p:cTn>
                                        <p:tgtEl>
                                          <p:spTgt spid="29"/>
                                        </p:tgtEl>
                                        <p:attrNameLst>
                                          <p:attrName>r</p:attrName>
                                        </p:attrNameLst>
                                      </p:cBhvr>
                                    </p:animRot>
                                    <p:animRot by="240000">
                                      <p:cBhvr>
                                        <p:cTn id="218" dur="200" fill="hold">
                                          <p:stCondLst>
                                            <p:cond delay="400"/>
                                          </p:stCondLst>
                                        </p:cTn>
                                        <p:tgtEl>
                                          <p:spTgt spid="29"/>
                                        </p:tgtEl>
                                        <p:attrNameLst>
                                          <p:attrName>r</p:attrName>
                                        </p:attrNameLst>
                                      </p:cBhvr>
                                    </p:animRot>
                                    <p:animRot by="-240000">
                                      <p:cBhvr>
                                        <p:cTn id="219" dur="200" fill="hold">
                                          <p:stCondLst>
                                            <p:cond delay="600"/>
                                          </p:stCondLst>
                                        </p:cTn>
                                        <p:tgtEl>
                                          <p:spTgt spid="29"/>
                                        </p:tgtEl>
                                        <p:attrNameLst>
                                          <p:attrName>r</p:attrName>
                                        </p:attrNameLst>
                                      </p:cBhvr>
                                    </p:animRot>
                                    <p:animRot by="120000">
                                      <p:cBhvr>
                                        <p:cTn id="220" dur="200" fill="hold">
                                          <p:stCondLst>
                                            <p:cond delay="800"/>
                                          </p:stCondLst>
                                        </p:cTn>
                                        <p:tgtEl>
                                          <p:spTgt spid="29"/>
                                        </p:tgtEl>
                                        <p:attrNameLst>
                                          <p:attrName>r</p:attrName>
                                        </p:attrNameLst>
                                      </p:cBhvr>
                                    </p:animRot>
                                  </p:childTnLst>
                                </p:cTn>
                              </p:par>
                              <p:par>
                                <p:cTn id="221" presetID="32" presetClass="emph" presetSubtype="0" fill="hold" nodeType="withEffect">
                                  <p:stCondLst>
                                    <p:cond delay="0"/>
                                  </p:stCondLst>
                                  <p:childTnLst>
                                    <p:animRot by="120000">
                                      <p:cBhvr>
                                        <p:cTn id="222" dur="100" fill="hold">
                                          <p:stCondLst>
                                            <p:cond delay="0"/>
                                          </p:stCondLst>
                                        </p:cTn>
                                        <p:tgtEl>
                                          <p:spTgt spid="30"/>
                                        </p:tgtEl>
                                        <p:attrNameLst>
                                          <p:attrName>r</p:attrName>
                                        </p:attrNameLst>
                                      </p:cBhvr>
                                    </p:animRot>
                                    <p:animRot by="-240000">
                                      <p:cBhvr>
                                        <p:cTn id="223" dur="200" fill="hold">
                                          <p:stCondLst>
                                            <p:cond delay="200"/>
                                          </p:stCondLst>
                                        </p:cTn>
                                        <p:tgtEl>
                                          <p:spTgt spid="30"/>
                                        </p:tgtEl>
                                        <p:attrNameLst>
                                          <p:attrName>r</p:attrName>
                                        </p:attrNameLst>
                                      </p:cBhvr>
                                    </p:animRot>
                                    <p:animRot by="240000">
                                      <p:cBhvr>
                                        <p:cTn id="224" dur="200" fill="hold">
                                          <p:stCondLst>
                                            <p:cond delay="400"/>
                                          </p:stCondLst>
                                        </p:cTn>
                                        <p:tgtEl>
                                          <p:spTgt spid="30"/>
                                        </p:tgtEl>
                                        <p:attrNameLst>
                                          <p:attrName>r</p:attrName>
                                        </p:attrNameLst>
                                      </p:cBhvr>
                                    </p:animRot>
                                    <p:animRot by="-240000">
                                      <p:cBhvr>
                                        <p:cTn id="225" dur="200" fill="hold">
                                          <p:stCondLst>
                                            <p:cond delay="600"/>
                                          </p:stCondLst>
                                        </p:cTn>
                                        <p:tgtEl>
                                          <p:spTgt spid="30"/>
                                        </p:tgtEl>
                                        <p:attrNameLst>
                                          <p:attrName>r</p:attrName>
                                        </p:attrNameLst>
                                      </p:cBhvr>
                                    </p:animRot>
                                    <p:animRot by="120000">
                                      <p:cBhvr>
                                        <p:cTn id="226" dur="200" fill="hold">
                                          <p:stCondLst>
                                            <p:cond delay="800"/>
                                          </p:stCondLst>
                                        </p:cTn>
                                        <p:tgtEl>
                                          <p:spTgt spid="30"/>
                                        </p:tgtEl>
                                        <p:attrNameLst>
                                          <p:attrName>r</p:attrName>
                                        </p:attrNameLst>
                                      </p:cBhvr>
                                    </p:animRot>
                                  </p:childTnLst>
                                </p:cTn>
                              </p:par>
                              <p:par>
                                <p:cTn id="227" presetID="32" presetClass="emph" presetSubtype="0" fill="hold" nodeType="withEffect">
                                  <p:stCondLst>
                                    <p:cond delay="0"/>
                                  </p:stCondLst>
                                  <p:childTnLst>
                                    <p:animRot by="120000">
                                      <p:cBhvr>
                                        <p:cTn id="228" dur="100" fill="hold">
                                          <p:stCondLst>
                                            <p:cond delay="0"/>
                                          </p:stCondLst>
                                        </p:cTn>
                                        <p:tgtEl>
                                          <p:spTgt spid="31"/>
                                        </p:tgtEl>
                                        <p:attrNameLst>
                                          <p:attrName>r</p:attrName>
                                        </p:attrNameLst>
                                      </p:cBhvr>
                                    </p:animRot>
                                    <p:animRot by="-240000">
                                      <p:cBhvr>
                                        <p:cTn id="229" dur="200" fill="hold">
                                          <p:stCondLst>
                                            <p:cond delay="200"/>
                                          </p:stCondLst>
                                        </p:cTn>
                                        <p:tgtEl>
                                          <p:spTgt spid="31"/>
                                        </p:tgtEl>
                                        <p:attrNameLst>
                                          <p:attrName>r</p:attrName>
                                        </p:attrNameLst>
                                      </p:cBhvr>
                                    </p:animRot>
                                    <p:animRot by="240000">
                                      <p:cBhvr>
                                        <p:cTn id="230" dur="200" fill="hold">
                                          <p:stCondLst>
                                            <p:cond delay="400"/>
                                          </p:stCondLst>
                                        </p:cTn>
                                        <p:tgtEl>
                                          <p:spTgt spid="31"/>
                                        </p:tgtEl>
                                        <p:attrNameLst>
                                          <p:attrName>r</p:attrName>
                                        </p:attrNameLst>
                                      </p:cBhvr>
                                    </p:animRot>
                                    <p:animRot by="-240000">
                                      <p:cBhvr>
                                        <p:cTn id="231" dur="200" fill="hold">
                                          <p:stCondLst>
                                            <p:cond delay="600"/>
                                          </p:stCondLst>
                                        </p:cTn>
                                        <p:tgtEl>
                                          <p:spTgt spid="31"/>
                                        </p:tgtEl>
                                        <p:attrNameLst>
                                          <p:attrName>r</p:attrName>
                                        </p:attrNameLst>
                                      </p:cBhvr>
                                    </p:animRot>
                                    <p:animRot by="120000">
                                      <p:cBhvr>
                                        <p:cTn id="232" dur="200" fill="hold">
                                          <p:stCondLst>
                                            <p:cond delay="800"/>
                                          </p:stCondLst>
                                        </p:cTn>
                                        <p:tgtEl>
                                          <p:spTgt spid="31"/>
                                        </p:tgtEl>
                                        <p:attrNameLst>
                                          <p:attrName>r</p:attrName>
                                        </p:attrNameLst>
                                      </p:cBhvr>
                                    </p:animRot>
                                  </p:childTnLst>
                                </p:cTn>
                              </p:par>
                              <p:par>
                                <p:cTn id="233" presetID="32" presetClass="emph" presetSubtype="0" fill="hold" nodeType="withEffect">
                                  <p:stCondLst>
                                    <p:cond delay="0"/>
                                  </p:stCondLst>
                                  <p:childTnLst>
                                    <p:animRot by="120000">
                                      <p:cBhvr>
                                        <p:cTn id="234" dur="100" fill="hold">
                                          <p:stCondLst>
                                            <p:cond delay="0"/>
                                          </p:stCondLst>
                                        </p:cTn>
                                        <p:tgtEl>
                                          <p:spTgt spid="32"/>
                                        </p:tgtEl>
                                        <p:attrNameLst>
                                          <p:attrName>r</p:attrName>
                                        </p:attrNameLst>
                                      </p:cBhvr>
                                    </p:animRot>
                                    <p:animRot by="-240000">
                                      <p:cBhvr>
                                        <p:cTn id="235" dur="200" fill="hold">
                                          <p:stCondLst>
                                            <p:cond delay="200"/>
                                          </p:stCondLst>
                                        </p:cTn>
                                        <p:tgtEl>
                                          <p:spTgt spid="32"/>
                                        </p:tgtEl>
                                        <p:attrNameLst>
                                          <p:attrName>r</p:attrName>
                                        </p:attrNameLst>
                                      </p:cBhvr>
                                    </p:animRot>
                                    <p:animRot by="240000">
                                      <p:cBhvr>
                                        <p:cTn id="236" dur="200" fill="hold">
                                          <p:stCondLst>
                                            <p:cond delay="400"/>
                                          </p:stCondLst>
                                        </p:cTn>
                                        <p:tgtEl>
                                          <p:spTgt spid="32"/>
                                        </p:tgtEl>
                                        <p:attrNameLst>
                                          <p:attrName>r</p:attrName>
                                        </p:attrNameLst>
                                      </p:cBhvr>
                                    </p:animRot>
                                    <p:animRot by="-240000">
                                      <p:cBhvr>
                                        <p:cTn id="237" dur="200" fill="hold">
                                          <p:stCondLst>
                                            <p:cond delay="600"/>
                                          </p:stCondLst>
                                        </p:cTn>
                                        <p:tgtEl>
                                          <p:spTgt spid="32"/>
                                        </p:tgtEl>
                                        <p:attrNameLst>
                                          <p:attrName>r</p:attrName>
                                        </p:attrNameLst>
                                      </p:cBhvr>
                                    </p:animRot>
                                    <p:animRot by="120000">
                                      <p:cBhvr>
                                        <p:cTn id="238" dur="200" fill="hold">
                                          <p:stCondLst>
                                            <p:cond delay="800"/>
                                          </p:stCondLst>
                                        </p:cTn>
                                        <p:tgtEl>
                                          <p:spTgt spid="32"/>
                                        </p:tgtEl>
                                        <p:attrNameLst>
                                          <p:attrName>r</p:attrName>
                                        </p:attrNameLst>
                                      </p:cBhvr>
                                    </p:animRot>
                                  </p:childTnLst>
                                </p:cTn>
                              </p:par>
                              <p:par>
                                <p:cTn id="239" presetID="32" presetClass="emph" presetSubtype="0" fill="hold" nodeType="withEffect">
                                  <p:stCondLst>
                                    <p:cond delay="0"/>
                                  </p:stCondLst>
                                  <p:childTnLst>
                                    <p:animRot by="120000">
                                      <p:cBhvr>
                                        <p:cTn id="240" dur="100" fill="hold">
                                          <p:stCondLst>
                                            <p:cond delay="0"/>
                                          </p:stCondLst>
                                        </p:cTn>
                                        <p:tgtEl>
                                          <p:spTgt spid="33"/>
                                        </p:tgtEl>
                                        <p:attrNameLst>
                                          <p:attrName>r</p:attrName>
                                        </p:attrNameLst>
                                      </p:cBhvr>
                                    </p:animRot>
                                    <p:animRot by="-240000">
                                      <p:cBhvr>
                                        <p:cTn id="241" dur="200" fill="hold">
                                          <p:stCondLst>
                                            <p:cond delay="200"/>
                                          </p:stCondLst>
                                        </p:cTn>
                                        <p:tgtEl>
                                          <p:spTgt spid="33"/>
                                        </p:tgtEl>
                                        <p:attrNameLst>
                                          <p:attrName>r</p:attrName>
                                        </p:attrNameLst>
                                      </p:cBhvr>
                                    </p:animRot>
                                    <p:animRot by="240000">
                                      <p:cBhvr>
                                        <p:cTn id="242" dur="200" fill="hold">
                                          <p:stCondLst>
                                            <p:cond delay="400"/>
                                          </p:stCondLst>
                                        </p:cTn>
                                        <p:tgtEl>
                                          <p:spTgt spid="33"/>
                                        </p:tgtEl>
                                        <p:attrNameLst>
                                          <p:attrName>r</p:attrName>
                                        </p:attrNameLst>
                                      </p:cBhvr>
                                    </p:animRot>
                                    <p:animRot by="-240000">
                                      <p:cBhvr>
                                        <p:cTn id="243" dur="200" fill="hold">
                                          <p:stCondLst>
                                            <p:cond delay="600"/>
                                          </p:stCondLst>
                                        </p:cTn>
                                        <p:tgtEl>
                                          <p:spTgt spid="33"/>
                                        </p:tgtEl>
                                        <p:attrNameLst>
                                          <p:attrName>r</p:attrName>
                                        </p:attrNameLst>
                                      </p:cBhvr>
                                    </p:animRot>
                                    <p:animRot by="120000">
                                      <p:cBhvr>
                                        <p:cTn id="244" dur="200" fill="hold">
                                          <p:stCondLst>
                                            <p:cond delay="800"/>
                                          </p:stCondLst>
                                        </p:cTn>
                                        <p:tgtEl>
                                          <p:spTgt spid="33"/>
                                        </p:tgtEl>
                                        <p:attrNameLst>
                                          <p:attrName>r</p:attrName>
                                        </p:attrNameLst>
                                      </p:cBhvr>
                                    </p:animRot>
                                  </p:childTnLst>
                                </p:cTn>
                              </p:par>
                              <p:par>
                                <p:cTn id="245" presetID="32" presetClass="emph" presetSubtype="0" fill="hold" nodeType="withEffect">
                                  <p:stCondLst>
                                    <p:cond delay="0"/>
                                  </p:stCondLst>
                                  <p:childTnLst>
                                    <p:animRot by="120000">
                                      <p:cBhvr>
                                        <p:cTn id="246" dur="100" fill="hold">
                                          <p:stCondLst>
                                            <p:cond delay="0"/>
                                          </p:stCondLst>
                                        </p:cTn>
                                        <p:tgtEl>
                                          <p:spTgt spid="21"/>
                                        </p:tgtEl>
                                        <p:attrNameLst>
                                          <p:attrName>r</p:attrName>
                                        </p:attrNameLst>
                                      </p:cBhvr>
                                    </p:animRot>
                                    <p:animRot by="-240000">
                                      <p:cBhvr>
                                        <p:cTn id="247" dur="200" fill="hold">
                                          <p:stCondLst>
                                            <p:cond delay="200"/>
                                          </p:stCondLst>
                                        </p:cTn>
                                        <p:tgtEl>
                                          <p:spTgt spid="21"/>
                                        </p:tgtEl>
                                        <p:attrNameLst>
                                          <p:attrName>r</p:attrName>
                                        </p:attrNameLst>
                                      </p:cBhvr>
                                    </p:animRot>
                                    <p:animRot by="240000">
                                      <p:cBhvr>
                                        <p:cTn id="248" dur="200" fill="hold">
                                          <p:stCondLst>
                                            <p:cond delay="400"/>
                                          </p:stCondLst>
                                        </p:cTn>
                                        <p:tgtEl>
                                          <p:spTgt spid="21"/>
                                        </p:tgtEl>
                                        <p:attrNameLst>
                                          <p:attrName>r</p:attrName>
                                        </p:attrNameLst>
                                      </p:cBhvr>
                                    </p:animRot>
                                    <p:animRot by="-240000">
                                      <p:cBhvr>
                                        <p:cTn id="249" dur="200" fill="hold">
                                          <p:stCondLst>
                                            <p:cond delay="600"/>
                                          </p:stCondLst>
                                        </p:cTn>
                                        <p:tgtEl>
                                          <p:spTgt spid="21"/>
                                        </p:tgtEl>
                                        <p:attrNameLst>
                                          <p:attrName>r</p:attrName>
                                        </p:attrNameLst>
                                      </p:cBhvr>
                                    </p:animRot>
                                    <p:animRot by="120000">
                                      <p:cBhvr>
                                        <p:cTn id="250" dur="200" fill="hold">
                                          <p:stCondLst>
                                            <p:cond delay="800"/>
                                          </p:stCondLst>
                                        </p:cTn>
                                        <p:tgtEl>
                                          <p:spTgt spid="21"/>
                                        </p:tgtEl>
                                        <p:attrNameLst>
                                          <p:attrName>r</p:attrName>
                                        </p:attrNameLst>
                                      </p:cBhvr>
                                    </p:animRot>
                                  </p:childTnLst>
                                </p:cTn>
                              </p:par>
                              <p:par>
                                <p:cTn id="251" presetID="32" presetClass="emph" presetSubtype="0" fill="hold" nodeType="withEffect">
                                  <p:stCondLst>
                                    <p:cond delay="0"/>
                                  </p:stCondLst>
                                  <p:childTnLst>
                                    <p:animRot by="120000">
                                      <p:cBhvr>
                                        <p:cTn id="252" dur="100" fill="hold">
                                          <p:stCondLst>
                                            <p:cond delay="0"/>
                                          </p:stCondLst>
                                        </p:cTn>
                                        <p:tgtEl>
                                          <p:spTgt spid="22"/>
                                        </p:tgtEl>
                                        <p:attrNameLst>
                                          <p:attrName>r</p:attrName>
                                        </p:attrNameLst>
                                      </p:cBhvr>
                                    </p:animRot>
                                    <p:animRot by="-240000">
                                      <p:cBhvr>
                                        <p:cTn id="253" dur="200" fill="hold">
                                          <p:stCondLst>
                                            <p:cond delay="200"/>
                                          </p:stCondLst>
                                        </p:cTn>
                                        <p:tgtEl>
                                          <p:spTgt spid="22"/>
                                        </p:tgtEl>
                                        <p:attrNameLst>
                                          <p:attrName>r</p:attrName>
                                        </p:attrNameLst>
                                      </p:cBhvr>
                                    </p:animRot>
                                    <p:animRot by="240000">
                                      <p:cBhvr>
                                        <p:cTn id="254" dur="200" fill="hold">
                                          <p:stCondLst>
                                            <p:cond delay="400"/>
                                          </p:stCondLst>
                                        </p:cTn>
                                        <p:tgtEl>
                                          <p:spTgt spid="22"/>
                                        </p:tgtEl>
                                        <p:attrNameLst>
                                          <p:attrName>r</p:attrName>
                                        </p:attrNameLst>
                                      </p:cBhvr>
                                    </p:animRot>
                                    <p:animRot by="-240000">
                                      <p:cBhvr>
                                        <p:cTn id="255" dur="200" fill="hold">
                                          <p:stCondLst>
                                            <p:cond delay="600"/>
                                          </p:stCondLst>
                                        </p:cTn>
                                        <p:tgtEl>
                                          <p:spTgt spid="22"/>
                                        </p:tgtEl>
                                        <p:attrNameLst>
                                          <p:attrName>r</p:attrName>
                                        </p:attrNameLst>
                                      </p:cBhvr>
                                    </p:animRot>
                                    <p:animRot by="120000">
                                      <p:cBhvr>
                                        <p:cTn id="256" dur="200" fill="hold">
                                          <p:stCondLst>
                                            <p:cond delay="800"/>
                                          </p:stCondLst>
                                        </p:cTn>
                                        <p:tgtEl>
                                          <p:spTgt spid="22"/>
                                        </p:tgtEl>
                                        <p:attrNameLst>
                                          <p:attrName>r</p:attrName>
                                        </p:attrNameLst>
                                      </p:cBhvr>
                                    </p:animRot>
                                  </p:childTnLst>
                                </p:cTn>
                              </p:par>
                            </p:childTnLst>
                          </p:cTn>
                        </p:par>
                      </p:childTnLst>
                    </p:cTn>
                  </p:par>
                  <p:par>
                    <p:cTn id="257" fill="hold">
                      <p:stCondLst>
                        <p:cond delay="indefinite"/>
                      </p:stCondLst>
                      <p:childTnLst>
                        <p:par>
                          <p:cTn id="258" fill="hold">
                            <p:stCondLst>
                              <p:cond delay="0"/>
                            </p:stCondLst>
                            <p:childTnLst>
                              <p:par>
                                <p:cTn id="259" presetID="10" presetClass="entr" presetSubtype="0" fill="hold" grpId="0" nodeType="clickEffect">
                                  <p:stCondLst>
                                    <p:cond delay="0"/>
                                  </p:stCondLst>
                                  <p:childTnLst>
                                    <p:set>
                                      <p:cBhvr>
                                        <p:cTn id="260" dur="1" fill="hold">
                                          <p:stCondLst>
                                            <p:cond delay="0"/>
                                          </p:stCondLst>
                                        </p:cTn>
                                        <p:tgtEl>
                                          <p:spTgt spid="2"/>
                                        </p:tgtEl>
                                        <p:attrNameLst>
                                          <p:attrName>style.visibility</p:attrName>
                                        </p:attrNameLst>
                                      </p:cBhvr>
                                      <p:to>
                                        <p:strVal val="visible"/>
                                      </p:to>
                                    </p:set>
                                    <p:animEffect transition="in" filter="fade">
                                      <p:cBhvr>
                                        <p:cTn id="261" dur="500"/>
                                        <p:tgtEl>
                                          <p:spTgt spid="2"/>
                                        </p:tgtEl>
                                      </p:cBhvr>
                                    </p:animEffect>
                                  </p:childTnLst>
                                </p:cTn>
                              </p:par>
                              <p:par>
                                <p:cTn id="262" presetID="10" presetClass="entr" presetSubtype="0" fill="hold" grpId="0" nodeType="withEffect">
                                  <p:stCondLst>
                                    <p:cond delay="0"/>
                                  </p:stCondLst>
                                  <p:childTnLst>
                                    <p:set>
                                      <p:cBhvr>
                                        <p:cTn id="263" dur="1" fill="hold">
                                          <p:stCondLst>
                                            <p:cond delay="0"/>
                                          </p:stCondLst>
                                        </p:cTn>
                                        <p:tgtEl>
                                          <p:spTgt spid="26"/>
                                        </p:tgtEl>
                                        <p:attrNameLst>
                                          <p:attrName>style.visibility</p:attrName>
                                        </p:attrNameLst>
                                      </p:cBhvr>
                                      <p:to>
                                        <p:strVal val="visible"/>
                                      </p:to>
                                    </p:set>
                                    <p:animEffect transition="in" filter="fade">
                                      <p:cBhvr>
                                        <p:cTn id="264" dur="500"/>
                                        <p:tgtEl>
                                          <p:spTgt spid="26"/>
                                        </p:tgtEl>
                                      </p:cBhvr>
                                    </p:animEffect>
                                  </p:childTnLst>
                                </p:cTn>
                              </p:par>
                              <p:par>
                                <p:cTn id="265" presetID="10" presetClass="entr" presetSubtype="0" fill="hold" grpId="0" nodeType="withEffect">
                                  <p:stCondLst>
                                    <p:cond delay="0"/>
                                  </p:stCondLst>
                                  <p:childTnLst>
                                    <p:set>
                                      <p:cBhvr>
                                        <p:cTn id="266" dur="1" fill="hold">
                                          <p:stCondLst>
                                            <p:cond delay="0"/>
                                          </p:stCondLst>
                                        </p:cTn>
                                        <p:tgtEl>
                                          <p:spTgt spid="27"/>
                                        </p:tgtEl>
                                        <p:attrNameLst>
                                          <p:attrName>style.visibility</p:attrName>
                                        </p:attrNameLst>
                                      </p:cBhvr>
                                      <p:to>
                                        <p:strVal val="visible"/>
                                      </p:to>
                                    </p:set>
                                    <p:animEffect transition="in" filter="fade">
                                      <p:cBhvr>
                                        <p:cTn id="267" dur="500"/>
                                        <p:tgtEl>
                                          <p:spTgt spid="27"/>
                                        </p:tgtEl>
                                      </p:cBhvr>
                                    </p:animEffect>
                                  </p:childTnLst>
                                </p:cTn>
                              </p:par>
                              <p:par>
                                <p:cTn id="268" presetID="10" presetClass="entr" presetSubtype="0" fill="hold" grpId="0" nodeType="withEffect">
                                  <p:stCondLst>
                                    <p:cond delay="0"/>
                                  </p:stCondLst>
                                  <p:childTnLst>
                                    <p:set>
                                      <p:cBhvr>
                                        <p:cTn id="269" dur="1" fill="hold">
                                          <p:stCondLst>
                                            <p:cond delay="0"/>
                                          </p:stCondLst>
                                        </p:cTn>
                                        <p:tgtEl>
                                          <p:spTgt spid="37"/>
                                        </p:tgtEl>
                                        <p:attrNameLst>
                                          <p:attrName>style.visibility</p:attrName>
                                        </p:attrNameLst>
                                      </p:cBhvr>
                                      <p:to>
                                        <p:strVal val="visible"/>
                                      </p:to>
                                    </p:set>
                                    <p:animEffect transition="in" filter="fade">
                                      <p:cBhvr>
                                        <p:cTn id="270" dur="500"/>
                                        <p:tgtEl>
                                          <p:spTgt spid="37"/>
                                        </p:tgtEl>
                                      </p:cBhvr>
                                    </p:animEffect>
                                  </p:childTnLst>
                                </p:cTn>
                              </p:par>
                              <p:par>
                                <p:cTn id="271" presetID="10" presetClass="entr" presetSubtype="0" fill="hold" grpId="0" nodeType="withEffect">
                                  <p:stCondLst>
                                    <p:cond delay="0"/>
                                  </p:stCondLst>
                                  <p:childTnLst>
                                    <p:set>
                                      <p:cBhvr>
                                        <p:cTn id="272" dur="1" fill="hold">
                                          <p:stCondLst>
                                            <p:cond delay="0"/>
                                          </p:stCondLst>
                                        </p:cTn>
                                        <p:tgtEl>
                                          <p:spTgt spid="38"/>
                                        </p:tgtEl>
                                        <p:attrNameLst>
                                          <p:attrName>style.visibility</p:attrName>
                                        </p:attrNameLst>
                                      </p:cBhvr>
                                      <p:to>
                                        <p:strVal val="visible"/>
                                      </p:to>
                                    </p:set>
                                    <p:animEffect transition="in" filter="fade">
                                      <p:cBhvr>
                                        <p:cTn id="273" dur="500"/>
                                        <p:tgtEl>
                                          <p:spTgt spid="38"/>
                                        </p:tgtEl>
                                      </p:cBhvr>
                                    </p:animEffect>
                                  </p:childTnLst>
                                </p:cTn>
                              </p:par>
                              <p:par>
                                <p:cTn id="274" presetID="10" presetClass="entr" presetSubtype="0" fill="hold" grpId="0" nodeType="withEffect">
                                  <p:stCondLst>
                                    <p:cond delay="0"/>
                                  </p:stCondLst>
                                  <p:childTnLst>
                                    <p:set>
                                      <p:cBhvr>
                                        <p:cTn id="275" dur="1" fill="hold">
                                          <p:stCondLst>
                                            <p:cond delay="0"/>
                                          </p:stCondLst>
                                        </p:cTn>
                                        <p:tgtEl>
                                          <p:spTgt spid="39"/>
                                        </p:tgtEl>
                                        <p:attrNameLst>
                                          <p:attrName>style.visibility</p:attrName>
                                        </p:attrNameLst>
                                      </p:cBhvr>
                                      <p:to>
                                        <p:strVal val="visible"/>
                                      </p:to>
                                    </p:set>
                                    <p:animEffect transition="in" filter="fade">
                                      <p:cBhvr>
                                        <p:cTn id="276" dur="500"/>
                                        <p:tgtEl>
                                          <p:spTgt spid="39"/>
                                        </p:tgtEl>
                                      </p:cBhvr>
                                    </p:animEffect>
                                  </p:childTnLst>
                                </p:cTn>
                              </p:par>
                              <p:par>
                                <p:cTn id="277" presetID="10" presetClass="entr" presetSubtype="0" fill="hold" grpId="0" nodeType="withEffect">
                                  <p:stCondLst>
                                    <p:cond delay="0"/>
                                  </p:stCondLst>
                                  <p:childTnLst>
                                    <p:set>
                                      <p:cBhvr>
                                        <p:cTn id="278" dur="1" fill="hold">
                                          <p:stCondLst>
                                            <p:cond delay="0"/>
                                          </p:stCondLst>
                                        </p:cTn>
                                        <p:tgtEl>
                                          <p:spTgt spid="41"/>
                                        </p:tgtEl>
                                        <p:attrNameLst>
                                          <p:attrName>style.visibility</p:attrName>
                                        </p:attrNameLst>
                                      </p:cBhvr>
                                      <p:to>
                                        <p:strVal val="visible"/>
                                      </p:to>
                                    </p:set>
                                    <p:animEffect transition="in" filter="fade">
                                      <p:cBhvr>
                                        <p:cTn id="279" dur="500"/>
                                        <p:tgtEl>
                                          <p:spTgt spid="41"/>
                                        </p:tgtEl>
                                      </p:cBhvr>
                                    </p:animEffect>
                                  </p:childTnLst>
                                </p:cTn>
                              </p:par>
                              <p:par>
                                <p:cTn id="280" presetID="10" presetClass="entr" presetSubtype="0" fill="hold" grpId="0" nodeType="withEffect">
                                  <p:stCondLst>
                                    <p:cond delay="0"/>
                                  </p:stCondLst>
                                  <p:childTnLst>
                                    <p:set>
                                      <p:cBhvr>
                                        <p:cTn id="281" dur="1" fill="hold">
                                          <p:stCondLst>
                                            <p:cond delay="0"/>
                                          </p:stCondLst>
                                        </p:cTn>
                                        <p:tgtEl>
                                          <p:spTgt spid="42"/>
                                        </p:tgtEl>
                                        <p:attrNameLst>
                                          <p:attrName>style.visibility</p:attrName>
                                        </p:attrNameLst>
                                      </p:cBhvr>
                                      <p:to>
                                        <p:strVal val="visible"/>
                                      </p:to>
                                    </p:set>
                                    <p:animEffect transition="in" filter="fade">
                                      <p:cBhvr>
                                        <p:cTn id="282" dur="500"/>
                                        <p:tgtEl>
                                          <p:spTgt spid="42"/>
                                        </p:tgtEl>
                                      </p:cBhvr>
                                    </p:animEffect>
                                  </p:childTnLst>
                                </p:cTn>
                              </p:par>
                            </p:childTnLst>
                          </p:cTn>
                        </p:par>
                        <p:par>
                          <p:cTn id="283" fill="hold">
                            <p:stCondLst>
                              <p:cond delay="500"/>
                            </p:stCondLst>
                            <p:childTnLst>
                              <p:par>
                                <p:cTn id="284" presetID="32" presetClass="emph" presetSubtype="0" fill="hold" grpId="1" nodeType="afterEffect">
                                  <p:stCondLst>
                                    <p:cond delay="0"/>
                                  </p:stCondLst>
                                  <p:childTnLst>
                                    <p:animRot by="120000">
                                      <p:cBhvr>
                                        <p:cTn id="285" dur="200" fill="hold">
                                          <p:stCondLst>
                                            <p:cond delay="0"/>
                                          </p:stCondLst>
                                        </p:cTn>
                                        <p:tgtEl>
                                          <p:spTgt spid="2"/>
                                        </p:tgtEl>
                                        <p:attrNameLst>
                                          <p:attrName>r</p:attrName>
                                        </p:attrNameLst>
                                      </p:cBhvr>
                                    </p:animRot>
                                    <p:animRot by="-240000">
                                      <p:cBhvr>
                                        <p:cTn id="286" dur="400" fill="hold">
                                          <p:stCondLst>
                                            <p:cond delay="400"/>
                                          </p:stCondLst>
                                        </p:cTn>
                                        <p:tgtEl>
                                          <p:spTgt spid="2"/>
                                        </p:tgtEl>
                                        <p:attrNameLst>
                                          <p:attrName>r</p:attrName>
                                        </p:attrNameLst>
                                      </p:cBhvr>
                                    </p:animRot>
                                    <p:animRot by="240000">
                                      <p:cBhvr>
                                        <p:cTn id="287" dur="400" fill="hold">
                                          <p:stCondLst>
                                            <p:cond delay="800"/>
                                          </p:stCondLst>
                                        </p:cTn>
                                        <p:tgtEl>
                                          <p:spTgt spid="2"/>
                                        </p:tgtEl>
                                        <p:attrNameLst>
                                          <p:attrName>r</p:attrName>
                                        </p:attrNameLst>
                                      </p:cBhvr>
                                    </p:animRot>
                                    <p:animRot by="-240000">
                                      <p:cBhvr>
                                        <p:cTn id="288" dur="400" fill="hold">
                                          <p:stCondLst>
                                            <p:cond delay="1200"/>
                                          </p:stCondLst>
                                        </p:cTn>
                                        <p:tgtEl>
                                          <p:spTgt spid="2"/>
                                        </p:tgtEl>
                                        <p:attrNameLst>
                                          <p:attrName>r</p:attrName>
                                        </p:attrNameLst>
                                      </p:cBhvr>
                                    </p:animRot>
                                    <p:animRot by="120000">
                                      <p:cBhvr>
                                        <p:cTn id="289" dur="400" fill="hold">
                                          <p:stCondLst>
                                            <p:cond delay="1600"/>
                                          </p:stCondLst>
                                        </p:cTn>
                                        <p:tgtEl>
                                          <p:spTgt spid="2"/>
                                        </p:tgtEl>
                                        <p:attrNameLst>
                                          <p:attrName>r</p:attrName>
                                        </p:attrNameLst>
                                      </p:cBhvr>
                                    </p:animRot>
                                  </p:childTnLst>
                                </p:cTn>
                              </p:par>
                              <p:par>
                                <p:cTn id="290" presetID="32" presetClass="emph" presetSubtype="0" fill="hold" grpId="1" nodeType="withEffect">
                                  <p:stCondLst>
                                    <p:cond delay="0"/>
                                  </p:stCondLst>
                                  <p:childTnLst>
                                    <p:animRot by="120000">
                                      <p:cBhvr>
                                        <p:cTn id="291" dur="200" fill="hold">
                                          <p:stCondLst>
                                            <p:cond delay="0"/>
                                          </p:stCondLst>
                                        </p:cTn>
                                        <p:tgtEl>
                                          <p:spTgt spid="26"/>
                                        </p:tgtEl>
                                        <p:attrNameLst>
                                          <p:attrName>r</p:attrName>
                                        </p:attrNameLst>
                                      </p:cBhvr>
                                    </p:animRot>
                                    <p:animRot by="-240000">
                                      <p:cBhvr>
                                        <p:cTn id="292" dur="400" fill="hold">
                                          <p:stCondLst>
                                            <p:cond delay="400"/>
                                          </p:stCondLst>
                                        </p:cTn>
                                        <p:tgtEl>
                                          <p:spTgt spid="26"/>
                                        </p:tgtEl>
                                        <p:attrNameLst>
                                          <p:attrName>r</p:attrName>
                                        </p:attrNameLst>
                                      </p:cBhvr>
                                    </p:animRot>
                                    <p:animRot by="240000">
                                      <p:cBhvr>
                                        <p:cTn id="293" dur="400" fill="hold">
                                          <p:stCondLst>
                                            <p:cond delay="800"/>
                                          </p:stCondLst>
                                        </p:cTn>
                                        <p:tgtEl>
                                          <p:spTgt spid="26"/>
                                        </p:tgtEl>
                                        <p:attrNameLst>
                                          <p:attrName>r</p:attrName>
                                        </p:attrNameLst>
                                      </p:cBhvr>
                                    </p:animRot>
                                    <p:animRot by="-240000">
                                      <p:cBhvr>
                                        <p:cTn id="294" dur="400" fill="hold">
                                          <p:stCondLst>
                                            <p:cond delay="1200"/>
                                          </p:stCondLst>
                                        </p:cTn>
                                        <p:tgtEl>
                                          <p:spTgt spid="26"/>
                                        </p:tgtEl>
                                        <p:attrNameLst>
                                          <p:attrName>r</p:attrName>
                                        </p:attrNameLst>
                                      </p:cBhvr>
                                    </p:animRot>
                                    <p:animRot by="120000">
                                      <p:cBhvr>
                                        <p:cTn id="295" dur="400" fill="hold">
                                          <p:stCondLst>
                                            <p:cond delay="1600"/>
                                          </p:stCondLst>
                                        </p:cTn>
                                        <p:tgtEl>
                                          <p:spTgt spid="26"/>
                                        </p:tgtEl>
                                        <p:attrNameLst>
                                          <p:attrName>r</p:attrName>
                                        </p:attrNameLst>
                                      </p:cBhvr>
                                    </p:animRot>
                                  </p:childTnLst>
                                </p:cTn>
                              </p:par>
                              <p:par>
                                <p:cTn id="296" presetID="32" presetClass="emph" presetSubtype="0" fill="hold" grpId="1" nodeType="withEffect">
                                  <p:stCondLst>
                                    <p:cond delay="0"/>
                                  </p:stCondLst>
                                  <p:childTnLst>
                                    <p:animRot by="120000">
                                      <p:cBhvr>
                                        <p:cTn id="297" dur="200" fill="hold">
                                          <p:stCondLst>
                                            <p:cond delay="0"/>
                                          </p:stCondLst>
                                        </p:cTn>
                                        <p:tgtEl>
                                          <p:spTgt spid="27"/>
                                        </p:tgtEl>
                                        <p:attrNameLst>
                                          <p:attrName>r</p:attrName>
                                        </p:attrNameLst>
                                      </p:cBhvr>
                                    </p:animRot>
                                    <p:animRot by="-240000">
                                      <p:cBhvr>
                                        <p:cTn id="298" dur="400" fill="hold">
                                          <p:stCondLst>
                                            <p:cond delay="400"/>
                                          </p:stCondLst>
                                        </p:cTn>
                                        <p:tgtEl>
                                          <p:spTgt spid="27"/>
                                        </p:tgtEl>
                                        <p:attrNameLst>
                                          <p:attrName>r</p:attrName>
                                        </p:attrNameLst>
                                      </p:cBhvr>
                                    </p:animRot>
                                    <p:animRot by="240000">
                                      <p:cBhvr>
                                        <p:cTn id="299" dur="400" fill="hold">
                                          <p:stCondLst>
                                            <p:cond delay="800"/>
                                          </p:stCondLst>
                                        </p:cTn>
                                        <p:tgtEl>
                                          <p:spTgt spid="27"/>
                                        </p:tgtEl>
                                        <p:attrNameLst>
                                          <p:attrName>r</p:attrName>
                                        </p:attrNameLst>
                                      </p:cBhvr>
                                    </p:animRot>
                                    <p:animRot by="-240000">
                                      <p:cBhvr>
                                        <p:cTn id="300" dur="400" fill="hold">
                                          <p:stCondLst>
                                            <p:cond delay="1200"/>
                                          </p:stCondLst>
                                        </p:cTn>
                                        <p:tgtEl>
                                          <p:spTgt spid="27"/>
                                        </p:tgtEl>
                                        <p:attrNameLst>
                                          <p:attrName>r</p:attrName>
                                        </p:attrNameLst>
                                      </p:cBhvr>
                                    </p:animRot>
                                    <p:animRot by="120000">
                                      <p:cBhvr>
                                        <p:cTn id="301" dur="400" fill="hold">
                                          <p:stCondLst>
                                            <p:cond delay="1600"/>
                                          </p:stCondLst>
                                        </p:cTn>
                                        <p:tgtEl>
                                          <p:spTgt spid="27"/>
                                        </p:tgtEl>
                                        <p:attrNameLst>
                                          <p:attrName>r</p:attrName>
                                        </p:attrNameLst>
                                      </p:cBhvr>
                                    </p:animRot>
                                  </p:childTnLst>
                                </p:cTn>
                              </p:par>
                              <p:par>
                                <p:cTn id="302" presetID="32" presetClass="emph" presetSubtype="0" fill="hold" grpId="1" nodeType="withEffect">
                                  <p:stCondLst>
                                    <p:cond delay="0"/>
                                  </p:stCondLst>
                                  <p:childTnLst>
                                    <p:animRot by="120000">
                                      <p:cBhvr>
                                        <p:cTn id="303" dur="200" fill="hold">
                                          <p:stCondLst>
                                            <p:cond delay="0"/>
                                          </p:stCondLst>
                                        </p:cTn>
                                        <p:tgtEl>
                                          <p:spTgt spid="37"/>
                                        </p:tgtEl>
                                        <p:attrNameLst>
                                          <p:attrName>r</p:attrName>
                                        </p:attrNameLst>
                                      </p:cBhvr>
                                    </p:animRot>
                                    <p:animRot by="-240000">
                                      <p:cBhvr>
                                        <p:cTn id="304" dur="400" fill="hold">
                                          <p:stCondLst>
                                            <p:cond delay="400"/>
                                          </p:stCondLst>
                                        </p:cTn>
                                        <p:tgtEl>
                                          <p:spTgt spid="37"/>
                                        </p:tgtEl>
                                        <p:attrNameLst>
                                          <p:attrName>r</p:attrName>
                                        </p:attrNameLst>
                                      </p:cBhvr>
                                    </p:animRot>
                                    <p:animRot by="240000">
                                      <p:cBhvr>
                                        <p:cTn id="305" dur="400" fill="hold">
                                          <p:stCondLst>
                                            <p:cond delay="800"/>
                                          </p:stCondLst>
                                        </p:cTn>
                                        <p:tgtEl>
                                          <p:spTgt spid="37"/>
                                        </p:tgtEl>
                                        <p:attrNameLst>
                                          <p:attrName>r</p:attrName>
                                        </p:attrNameLst>
                                      </p:cBhvr>
                                    </p:animRot>
                                    <p:animRot by="-240000">
                                      <p:cBhvr>
                                        <p:cTn id="306" dur="400" fill="hold">
                                          <p:stCondLst>
                                            <p:cond delay="1200"/>
                                          </p:stCondLst>
                                        </p:cTn>
                                        <p:tgtEl>
                                          <p:spTgt spid="37"/>
                                        </p:tgtEl>
                                        <p:attrNameLst>
                                          <p:attrName>r</p:attrName>
                                        </p:attrNameLst>
                                      </p:cBhvr>
                                    </p:animRot>
                                    <p:animRot by="120000">
                                      <p:cBhvr>
                                        <p:cTn id="307" dur="400" fill="hold">
                                          <p:stCondLst>
                                            <p:cond delay="1600"/>
                                          </p:stCondLst>
                                        </p:cTn>
                                        <p:tgtEl>
                                          <p:spTgt spid="37"/>
                                        </p:tgtEl>
                                        <p:attrNameLst>
                                          <p:attrName>r</p:attrName>
                                        </p:attrNameLst>
                                      </p:cBhvr>
                                    </p:animRot>
                                  </p:childTnLst>
                                </p:cTn>
                              </p:par>
                              <p:par>
                                <p:cTn id="308" presetID="32" presetClass="emph" presetSubtype="0" fill="hold" grpId="1" nodeType="withEffect">
                                  <p:stCondLst>
                                    <p:cond delay="0"/>
                                  </p:stCondLst>
                                  <p:childTnLst>
                                    <p:animRot by="120000">
                                      <p:cBhvr>
                                        <p:cTn id="309" dur="200" fill="hold">
                                          <p:stCondLst>
                                            <p:cond delay="0"/>
                                          </p:stCondLst>
                                        </p:cTn>
                                        <p:tgtEl>
                                          <p:spTgt spid="38"/>
                                        </p:tgtEl>
                                        <p:attrNameLst>
                                          <p:attrName>r</p:attrName>
                                        </p:attrNameLst>
                                      </p:cBhvr>
                                    </p:animRot>
                                    <p:animRot by="-240000">
                                      <p:cBhvr>
                                        <p:cTn id="310" dur="400" fill="hold">
                                          <p:stCondLst>
                                            <p:cond delay="400"/>
                                          </p:stCondLst>
                                        </p:cTn>
                                        <p:tgtEl>
                                          <p:spTgt spid="38"/>
                                        </p:tgtEl>
                                        <p:attrNameLst>
                                          <p:attrName>r</p:attrName>
                                        </p:attrNameLst>
                                      </p:cBhvr>
                                    </p:animRot>
                                    <p:animRot by="240000">
                                      <p:cBhvr>
                                        <p:cTn id="311" dur="400" fill="hold">
                                          <p:stCondLst>
                                            <p:cond delay="800"/>
                                          </p:stCondLst>
                                        </p:cTn>
                                        <p:tgtEl>
                                          <p:spTgt spid="38"/>
                                        </p:tgtEl>
                                        <p:attrNameLst>
                                          <p:attrName>r</p:attrName>
                                        </p:attrNameLst>
                                      </p:cBhvr>
                                    </p:animRot>
                                    <p:animRot by="-240000">
                                      <p:cBhvr>
                                        <p:cTn id="312" dur="400" fill="hold">
                                          <p:stCondLst>
                                            <p:cond delay="1200"/>
                                          </p:stCondLst>
                                        </p:cTn>
                                        <p:tgtEl>
                                          <p:spTgt spid="38"/>
                                        </p:tgtEl>
                                        <p:attrNameLst>
                                          <p:attrName>r</p:attrName>
                                        </p:attrNameLst>
                                      </p:cBhvr>
                                    </p:animRot>
                                    <p:animRot by="120000">
                                      <p:cBhvr>
                                        <p:cTn id="313" dur="400" fill="hold">
                                          <p:stCondLst>
                                            <p:cond delay="1600"/>
                                          </p:stCondLst>
                                        </p:cTn>
                                        <p:tgtEl>
                                          <p:spTgt spid="38"/>
                                        </p:tgtEl>
                                        <p:attrNameLst>
                                          <p:attrName>r</p:attrName>
                                        </p:attrNameLst>
                                      </p:cBhvr>
                                    </p:animRot>
                                  </p:childTnLst>
                                </p:cTn>
                              </p:par>
                              <p:par>
                                <p:cTn id="314" presetID="32" presetClass="emph" presetSubtype="0" fill="hold" grpId="1" nodeType="withEffect">
                                  <p:stCondLst>
                                    <p:cond delay="0"/>
                                  </p:stCondLst>
                                  <p:childTnLst>
                                    <p:animRot by="120000">
                                      <p:cBhvr>
                                        <p:cTn id="315" dur="200" fill="hold">
                                          <p:stCondLst>
                                            <p:cond delay="0"/>
                                          </p:stCondLst>
                                        </p:cTn>
                                        <p:tgtEl>
                                          <p:spTgt spid="39"/>
                                        </p:tgtEl>
                                        <p:attrNameLst>
                                          <p:attrName>r</p:attrName>
                                        </p:attrNameLst>
                                      </p:cBhvr>
                                    </p:animRot>
                                    <p:animRot by="-240000">
                                      <p:cBhvr>
                                        <p:cTn id="316" dur="400" fill="hold">
                                          <p:stCondLst>
                                            <p:cond delay="400"/>
                                          </p:stCondLst>
                                        </p:cTn>
                                        <p:tgtEl>
                                          <p:spTgt spid="39"/>
                                        </p:tgtEl>
                                        <p:attrNameLst>
                                          <p:attrName>r</p:attrName>
                                        </p:attrNameLst>
                                      </p:cBhvr>
                                    </p:animRot>
                                    <p:animRot by="240000">
                                      <p:cBhvr>
                                        <p:cTn id="317" dur="400" fill="hold">
                                          <p:stCondLst>
                                            <p:cond delay="800"/>
                                          </p:stCondLst>
                                        </p:cTn>
                                        <p:tgtEl>
                                          <p:spTgt spid="39"/>
                                        </p:tgtEl>
                                        <p:attrNameLst>
                                          <p:attrName>r</p:attrName>
                                        </p:attrNameLst>
                                      </p:cBhvr>
                                    </p:animRot>
                                    <p:animRot by="-240000">
                                      <p:cBhvr>
                                        <p:cTn id="318" dur="400" fill="hold">
                                          <p:stCondLst>
                                            <p:cond delay="1200"/>
                                          </p:stCondLst>
                                        </p:cTn>
                                        <p:tgtEl>
                                          <p:spTgt spid="39"/>
                                        </p:tgtEl>
                                        <p:attrNameLst>
                                          <p:attrName>r</p:attrName>
                                        </p:attrNameLst>
                                      </p:cBhvr>
                                    </p:animRot>
                                    <p:animRot by="120000">
                                      <p:cBhvr>
                                        <p:cTn id="319" dur="400" fill="hold">
                                          <p:stCondLst>
                                            <p:cond delay="1600"/>
                                          </p:stCondLst>
                                        </p:cTn>
                                        <p:tgtEl>
                                          <p:spTgt spid="39"/>
                                        </p:tgtEl>
                                        <p:attrNameLst>
                                          <p:attrName>r</p:attrName>
                                        </p:attrNameLst>
                                      </p:cBhvr>
                                    </p:animRot>
                                  </p:childTnLst>
                                </p:cTn>
                              </p:par>
                              <p:par>
                                <p:cTn id="320" presetID="32" presetClass="emph" presetSubtype="0" fill="hold" grpId="1" nodeType="withEffect">
                                  <p:stCondLst>
                                    <p:cond delay="0"/>
                                  </p:stCondLst>
                                  <p:childTnLst>
                                    <p:animRot by="120000">
                                      <p:cBhvr>
                                        <p:cTn id="321" dur="200" fill="hold">
                                          <p:stCondLst>
                                            <p:cond delay="0"/>
                                          </p:stCondLst>
                                        </p:cTn>
                                        <p:tgtEl>
                                          <p:spTgt spid="41"/>
                                        </p:tgtEl>
                                        <p:attrNameLst>
                                          <p:attrName>r</p:attrName>
                                        </p:attrNameLst>
                                      </p:cBhvr>
                                    </p:animRot>
                                    <p:animRot by="-240000">
                                      <p:cBhvr>
                                        <p:cTn id="322" dur="400" fill="hold">
                                          <p:stCondLst>
                                            <p:cond delay="400"/>
                                          </p:stCondLst>
                                        </p:cTn>
                                        <p:tgtEl>
                                          <p:spTgt spid="41"/>
                                        </p:tgtEl>
                                        <p:attrNameLst>
                                          <p:attrName>r</p:attrName>
                                        </p:attrNameLst>
                                      </p:cBhvr>
                                    </p:animRot>
                                    <p:animRot by="240000">
                                      <p:cBhvr>
                                        <p:cTn id="323" dur="400" fill="hold">
                                          <p:stCondLst>
                                            <p:cond delay="800"/>
                                          </p:stCondLst>
                                        </p:cTn>
                                        <p:tgtEl>
                                          <p:spTgt spid="41"/>
                                        </p:tgtEl>
                                        <p:attrNameLst>
                                          <p:attrName>r</p:attrName>
                                        </p:attrNameLst>
                                      </p:cBhvr>
                                    </p:animRot>
                                    <p:animRot by="-240000">
                                      <p:cBhvr>
                                        <p:cTn id="324" dur="400" fill="hold">
                                          <p:stCondLst>
                                            <p:cond delay="1200"/>
                                          </p:stCondLst>
                                        </p:cTn>
                                        <p:tgtEl>
                                          <p:spTgt spid="41"/>
                                        </p:tgtEl>
                                        <p:attrNameLst>
                                          <p:attrName>r</p:attrName>
                                        </p:attrNameLst>
                                      </p:cBhvr>
                                    </p:animRot>
                                    <p:animRot by="120000">
                                      <p:cBhvr>
                                        <p:cTn id="325" dur="400" fill="hold">
                                          <p:stCondLst>
                                            <p:cond delay="1600"/>
                                          </p:stCondLst>
                                        </p:cTn>
                                        <p:tgtEl>
                                          <p:spTgt spid="41"/>
                                        </p:tgtEl>
                                        <p:attrNameLst>
                                          <p:attrName>r</p:attrName>
                                        </p:attrNameLst>
                                      </p:cBhvr>
                                    </p:animRot>
                                  </p:childTnLst>
                                </p:cTn>
                              </p:par>
                              <p:par>
                                <p:cTn id="326" presetID="32" presetClass="emph" presetSubtype="0" fill="hold" grpId="1" nodeType="withEffect">
                                  <p:stCondLst>
                                    <p:cond delay="0"/>
                                  </p:stCondLst>
                                  <p:childTnLst>
                                    <p:animRot by="120000">
                                      <p:cBhvr>
                                        <p:cTn id="327" dur="200" fill="hold">
                                          <p:stCondLst>
                                            <p:cond delay="0"/>
                                          </p:stCondLst>
                                        </p:cTn>
                                        <p:tgtEl>
                                          <p:spTgt spid="42"/>
                                        </p:tgtEl>
                                        <p:attrNameLst>
                                          <p:attrName>r</p:attrName>
                                        </p:attrNameLst>
                                      </p:cBhvr>
                                    </p:animRot>
                                    <p:animRot by="-240000">
                                      <p:cBhvr>
                                        <p:cTn id="328" dur="400" fill="hold">
                                          <p:stCondLst>
                                            <p:cond delay="400"/>
                                          </p:stCondLst>
                                        </p:cTn>
                                        <p:tgtEl>
                                          <p:spTgt spid="42"/>
                                        </p:tgtEl>
                                        <p:attrNameLst>
                                          <p:attrName>r</p:attrName>
                                        </p:attrNameLst>
                                      </p:cBhvr>
                                    </p:animRot>
                                    <p:animRot by="240000">
                                      <p:cBhvr>
                                        <p:cTn id="329" dur="400" fill="hold">
                                          <p:stCondLst>
                                            <p:cond delay="800"/>
                                          </p:stCondLst>
                                        </p:cTn>
                                        <p:tgtEl>
                                          <p:spTgt spid="42"/>
                                        </p:tgtEl>
                                        <p:attrNameLst>
                                          <p:attrName>r</p:attrName>
                                        </p:attrNameLst>
                                      </p:cBhvr>
                                    </p:animRot>
                                    <p:animRot by="-240000">
                                      <p:cBhvr>
                                        <p:cTn id="330" dur="400" fill="hold">
                                          <p:stCondLst>
                                            <p:cond delay="1200"/>
                                          </p:stCondLst>
                                        </p:cTn>
                                        <p:tgtEl>
                                          <p:spTgt spid="42"/>
                                        </p:tgtEl>
                                        <p:attrNameLst>
                                          <p:attrName>r</p:attrName>
                                        </p:attrNameLst>
                                      </p:cBhvr>
                                    </p:animRot>
                                    <p:animRot by="120000">
                                      <p:cBhvr>
                                        <p:cTn id="331" dur="400" fill="hold">
                                          <p:stCondLst>
                                            <p:cond delay="1600"/>
                                          </p:stCondLst>
                                        </p:cTn>
                                        <p:tgtEl>
                                          <p:spTgt spid="42"/>
                                        </p:tgtEl>
                                        <p:attrNameLst>
                                          <p:attrName>r</p:attrName>
                                        </p:attrNameLst>
                                      </p:cBhvr>
                                    </p:animRot>
                                  </p:childTnLst>
                                </p:cTn>
                              </p:par>
                            </p:childTnLst>
                          </p:cTn>
                        </p:par>
                      </p:childTnLst>
                    </p:cTn>
                  </p:par>
                  <p:par>
                    <p:cTn id="332" fill="hold">
                      <p:stCondLst>
                        <p:cond delay="indefinite"/>
                      </p:stCondLst>
                      <p:childTnLst>
                        <p:par>
                          <p:cTn id="333" fill="hold">
                            <p:stCondLst>
                              <p:cond delay="0"/>
                            </p:stCondLst>
                            <p:childTnLst>
                              <p:par>
                                <p:cTn id="334" presetID="10" presetClass="exit" presetSubtype="0" fill="hold" nodeType="clickEffect">
                                  <p:stCondLst>
                                    <p:cond delay="0"/>
                                  </p:stCondLst>
                                  <p:childTnLst>
                                    <p:animEffect transition="out" filter="fade">
                                      <p:cBhvr>
                                        <p:cTn id="335" dur="10"/>
                                        <p:tgtEl>
                                          <p:spTgt spid="11"/>
                                        </p:tgtEl>
                                      </p:cBhvr>
                                    </p:animEffect>
                                    <p:set>
                                      <p:cBhvr>
                                        <p:cTn id="336" dur="1" fill="hold">
                                          <p:stCondLst>
                                            <p:cond delay="9"/>
                                          </p:stCondLst>
                                        </p:cTn>
                                        <p:tgtEl>
                                          <p:spTgt spid="11"/>
                                        </p:tgtEl>
                                        <p:attrNameLst>
                                          <p:attrName>style.visibility</p:attrName>
                                        </p:attrNameLst>
                                      </p:cBhvr>
                                      <p:to>
                                        <p:strVal val="hidden"/>
                                      </p:to>
                                    </p:set>
                                  </p:childTnLst>
                                </p:cTn>
                              </p:par>
                              <p:par>
                                <p:cTn id="337" presetID="10" presetClass="exit" presetSubtype="0" fill="hold" nodeType="withEffect">
                                  <p:stCondLst>
                                    <p:cond delay="0"/>
                                  </p:stCondLst>
                                  <p:childTnLst>
                                    <p:animEffect transition="out" filter="fade">
                                      <p:cBhvr>
                                        <p:cTn id="338" dur="10"/>
                                        <p:tgtEl>
                                          <p:spTgt spid="13"/>
                                        </p:tgtEl>
                                      </p:cBhvr>
                                    </p:animEffect>
                                    <p:set>
                                      <p:cBhvr>
                                        <p:cTn id="339" dur="1" fill="hold">
                                          <p:stCondLst>
                                            <p:cond delay="9"/>
                                          </p:stCondLst>
                                        </p:cTn>
                                        <p:tgtEl>
                                          <p:spTgt spid="13"/>
                                        </p:tgtEl>
                                        <p:attrNameLst>
                                          <p:attrName>style.visibility</p:attrName>
                                        </p:attrNameLst>
                                      </p:cBhvr>
                                      <p:to>
                                        <p:strVal val="hidden"/>
                                      </p:to>
                                    </p:set>
                                  </p:childTnLst>
                                </p:cTn>
                              </p:par>
                              <p:par>
                                <p:cTn id="340" presetID="10" presetClass="exit" presetSubtype="0" fill="hold" nodeType="withEffect">
                                  <p:stCondLst>
                                    <p:cond delay="0"/>
                                  </p:stCondLst>
                                  <p:childTnLst>
                                    <p:animEffect transition="out" filter="fade">
                                      <p:cBhvr>
                                        <p:cTn id="341" dur="10"/>
                                        <p:tgtEl>
                                          <p:spTgt spid="28"/>
                                        </p:tgtEl>
                                      </p:cBhvr>
                                    </p:animEffect>
                                    <p:set>
                                      <p:cBhvr>
                                        <p:cTn id="342" dur="1" fill="hold">
                                          <p:stCondLst>
                                            <p:cond delay="9"/>
                                          </p:stCondLst>
                                        </p:cTn>
                                        <p:tgtEl>
                                          <p:spTgt spid="28"/>
                                        </p:tgtEl>
                                        <p:attrNameLst>
                                          <p:attrName>style.visibility</p:attrName>
                                        </p:attrNameLst>
                                      </p:cBhvr>
                                      <p:to>
                                        <p:strVal val="hidden"/>
                                      </p:to>
                                    </p:set>
                                  </p:childTnLst>
                                </p:cTn>
                              </p:par>
                              <p:par>
                                <p:cTn id="343" presetID="10" presetClass="exit" presetSubtype="0" fill="hold" nodeType="withEffect">
                                  <p:stCondLst>
                                    <p:cond delay="0"/>
                                  </p:stCondLst>
                                  <p:childTnLst>
                                    <p:animEffect transition="out" filter="fade">
                                      <p:cBhvr>
                                        <p:cTn id="344" dur="10"/>
                                        <p:tgtEl>
                                          <p:spTgt spid="29"/>
                                        </p:tgtEl>
                                      </p:cBhvr>
                                    </p:animEffect>
                                    <p:set>
                                      <p:cBhvr>
                                        <p:cTn id="345" dur="1" fill="hold">
                                          <p:stCondLst>
                                            <p:cond delay="9"/>
                                          </p:stCondLst>
                                        </p:cTn>
                                        <p:tgtEl>
                                          <p:spTgt spid="29"/>
                                        </p:tgtEl>
                                        <p:attrNameLst>
                                          <p:attrName>style.visibility</p:attrName>
                                        </p:attrNameLst>
                                      </p:cBhvr>
                                      <p:to>
                                        <p:strVal val="hidden"/>
                                      </p:to>
                                    </p:set>
                                  </p:childTnLst>
                                </p:cTn>
                              </p:par>
                              <p:par>
                                <p:cTn id="346" presetID="10" presetClass="exit" presetSubtype="0" fill="hold" nodeType="withEffect">
                                  <p:stCondLst>
                                    <p:cond delay="0"/>
                                  </p:stCondLst>
                                  <p:childTnLst>
                                    <p:animEffect transition="out" filter="fade">
                                      <p:cBhvr>
                                        <p:cTn id="347" dur="10"/>
                                        <p:tgtEl>
                                          <p:spTgt spid="30"/>
                                        </p:tgtEl>
                                      </p:cBhvr>
                                    </p:animEffect>
                                    <p:set>
                                      <p:cBhvr>
                                        <p:cTn id="348" dur="1" fill="hold">
                                          <p:stCondLst>
                                            <p:cond delay="9"/>
                                          </p:stCondLst>
                                        </p:cTn>
                                        <p:tgtEl>
                                          <p:spTgt spid="30"/>
                                        </p:tgtEl>
                                        <p:attrNameLst>
                                          <p:attrName>style.visibility</p:attrName>
                                        </p:attrNameLst>
                                      </p:cBhvr>
                                      <p:to>
                                        <p:strVal val="hidden"/>
                                      </p:to>
                                    </p:set>
                                  </p:childTnLst>
                                </p:cTn>
                              </p:par>
                              <p:par>
                                <p:cTn id="349" presetID="10" presetClass="exit" presetSubtype="0" fill="hold" nodeType="withEffect">
                                  <p:stCondLst>
                                    <p:cond delay="0"/>
                                  </p:stCondLst>
                                  <p:childTnLst>
                                    <p:animEffect transition="out" filter="fade">
                                      <p:cBhvr>
                                        <p:cTn id="350" dur="10"/>
                                        <p:tgtEl>
                                          <p:spTgt spid="31"/>
                                        </p:tgtEl>
                                      </p:cBhvr>
                                    </p:animEffect>
                                    <p:set>
                                      <p:cBhvr>
                                        <p:cTn id="351" dur="1" fill="hold">
                                          <p:stCondLst>
                                            <p:cond delay="9"/>
                                          </p:stCondLst>
                                        </p:cTn>
                                        <p:tgtEl>
                                          <p:spTgt spid="31"/>
                                        </p:tgtEl>
                                        <p:attrNameLst>
                                          <p:attrName>style.visibility</p:attrName>
                                        </p:attrNameLst>
                                      </p:cBhvr>
                                      <p:to>
                                        <p:strVal val="hidden"/>
                                      </p:to>
                                    </p:set>
                                  </p:childTnLst>
                                </p:cTn>
                              </p:par>
                              <p:par>
                                <p:cTn id="352" presetID="10" presetClass="exit" presetSubtype="0" fill="hold" nodeType="withEffect">
                                  <p:stCondLst>
                                    <p:cond delay="0"/>
                                  </p:stCondLst>
                                  <p:childTnLst>
                                    <p:animEffect transition="out" filter="fade">
                                      <p:cBhvr>
                                        <p:cTn id="353" dur="10"/>
                                        <p:tgtEl>
                                          <p:spTgt spid="32"/>
                                        </p:tgtEl>
                                      </p:cBhvr>
                                    </p:animEffect>
                                    <p:set>
                                      <p:cBhvr>
                                        <p:cTn id="354" dur="1" fill="hold">
                                          <p:stCondLst>
                                            <p:cond delay="9"/>
                                          </p:stCondLst>
                                        </p:cTn>
                                        <p:tgtEl>
                                          <p:spTgt spid="32"/>
                                        </p:tgtEl>
                                        <p:attrNameLst>
                                          <p:attrName>style.visibility</p:attrName>
                                        </p:attrNameLst>
                                      </p:cBhvr>
                                      <p:to>
                                        <p:strVal val="hidden"/>
                                      </p:to>
                                    </p:set>
                                  </p:childTnLst>
                                </p:cTn>
                              </p:par>
                              <p:par>
                                <p:cTn id="355" presetID="10" presetClass="exit" presetSubtype="0" fill="hold" nodeType="withEffect">
                                  <p:stCondLst>
                                    <p:cond delay="0"/>
                                  </p:stCondLst>
                                  <p:childTnLst>
                                    <p:animEffect transition="out" filter="fade">
                                      <p:cBhvr>
                                        <p:cTn id="356" dur="10"/>
                                        <p:tgtEl>
                                          <p:spTgt spid="33"/>
                                        </p:tgtEl>
                                      </p:cBhvr>
                                    </p:animEffect>
                                    <p:set>
                                      <p:cBhvr>
                                        <p:cTn id="357" dur="1" fill="hold">
                                          <p:stCondLst>
                                            <p:cond delay="9"/>
                                          </p:stCondLst>
                                        </p:cTn>
                                        <p:tgtEl>
                                          <p:spTgt spid="33"/>
                                        </p:tgtEl>
                                        <p:attrNameLst>
                                          <p:attrName>style.visibility</p:attrName>
                                        </p:attrNameLst>
                                      </p:cBhvr>
                                      <p:to>
                                        <p:strVal val="hidden"/>
                                      </p:to>
                                    </p:set>
                                  </p:childTnLst>
                                </p:cTn>
                              </p:par>
                              <p:par>
                                <p:cTn id="358" presetID="10" presetClass="exit" presetSubtype="0" fill="hold" nodeType="withEffect">
                                  <p:stCondLst>
                                    <p:cond delay="0"/>
                                  </p:stCondLst>
                                  <p:childTnLst>
                                    <p:animEffect transition="out" filter="fade">
                                      <p:cBhvr>
                                        <p:cTn id="359" dur="10"/>
                                        <p:tgtEl>
                                          <p:spTgt spid="21"/>
                                        </p:tgtEl>
                                      </p:cBhvr>
                                    </p:animEffect>
                                    <p:set>
                                      <p:cBhvr>
                                        <p:cTn id="360" dur="1" fill="hold">
                                          <p:stCondLst>
                                            <p:cond delay="9"/>
                                          </p:stCondLst>
                                        </p:cTn>
                                        <p:tgtEl>
                                          <p:spTgt spid="21"/>
                                        </p:tgtEl>
                                        <p:attrNameLst>
                                          <p:attrName>style.visibility</p:attrName>
                                        </p:attrNameLst>
                                      </p:cBhvr>
                                      <p:to>
                                        <p:strVal val="hidden"/>
                                      </p:to>
                                    </p:set>
                                  </p:childTnLst>
                                </p:cTn>
                              </p:par>
                              <p:par>
                                <p:cTn id="361" presetID="10" presetClass="exit" presetSubtype="0" fill="hold" nodeType="withEffect">
                                  <p:stCondLst>
                                    <p:cond delay="0"/>
                                  </p:stCondLst>
                                  <p:childTnLst>
                                    <p:animEffect transition="out" filter="fade">
                                      <p:cBhvr>
                                        <p:cTn id="362" dur="10"/>
                                        <p:tgtEl>
                                          <p:spTgt spid="22"/>
                                        </p:tgtEl>
                                      </p:cBhvr>
                                    </p:animEffect>
                                    <p:set>
                                      <p:cBhvr>
                                        <p:cTn id="363" dur="1" fill="hold">
                                          <p:stCondLst>
                                            <p:cond delay="9"/>
                                          </p:stCondLst>
                                        </p:cTn>
                                        <p:tgtEl>
                                          <p:spTgt spid="22"/>
                                        </p:tgtEl>
                                        <p:attrNameLst>
                                          <p:attrName>style.visibility</p:attrName>
                                        </p:attrNameLst>
                                      </p:cBhvr>
                                      <p:to>
                                        <p:strVal val="hidden"/>
                                      </p:to>
                                    </p:set>
                                  </p:childTnLst>
                                </p:cTn>
                              </p:par>
                              <p:par>
                                <p:cTn id="364" presetID="10" presetClass="exit" presetSubtype="0" fill="hold" grpId="2" nodeType="withEffect">
                                  <p:stCondLst>
                                    <p:cond delay="0"/>
                                  </p:stCondLst>
                                  <p:childTnLst>
                                    <p:animEffect transition="out" filter="fade">
                                      <p:cBhvr>
                                        <p:cTn id="365" dur="10"/>
                                        <p:tgtEl>
                                          <p:spTgt spid="2"/>
                                        </p:tgtEl>
                                      </p:cBhvr>
                                    </p:animEffect>
                                    <p:set>
                                      <p:cBhvr>
                                        <p:cTn id="366" dur="1" fill="hold">
                                          <p:stCondLst>
                                            <p:cond delay="9"/>
                                          </p:stCondLst>
                                        </p:cTn>
                                        <p:tgtEl>
                                          <p:spTgt spid="2"/>
                                        </p:tgtEl>
                                        <p:attrNameLst>
                                          <p:attrName>style.visibility</p:attrName>
                                        </p:attrNameLst>
                                      </p:cBhvr>
                                      <p:to>
                                        <p:strVal val="hidden"/>
                                      </p:to>
                                    </p:set>
                                  </p:childTnLst>
                                </p:cTn>
                              </p:par>
                              <p:par>
                                <p:cTn id="367" presetID="10" presetClass="exit" presetSubtype="0" fill="hold" grpId="2" nodeType="withEffect">
                                  <p:stCondLst>
                                    <p:cond delay="0"/>
                                  </p:stCondLst>
                                  <p:childTnLst>
                                    <p:animEffect transition="out" filter="fade">
                                      <p:cBhvr>
                                        <p:cTn id="368" dur="10"/>
                                        <p:tgtEl>
                                          <p:spTgt spid="26"/>
                                        </p:tgtEl>
                                      </p:cBhvr>
                                    </p:animEffect>
                                    <p:set>
                                      <p:cBhvr>
                                        <p:cTn id="369" dur="1" fill="hold">
                                          <p:stCondLst>
                                            <p:cond delay="9"/>
                                          </p:stCondLst>
                                        </p:cTn>
                                        <p:tgtEl>
                                          <p:spTgt spid="26"/>
                                        </p:tgtEl>
                                        <p:attrNameLst>
                                          <p:attrName>style.visibility</p:attrName>
                                        </p:attrNameLst>
                                      </p:cBhvr>
                                      <p:to>
                                        <p:strVal val="hidden"/>
                                      </p:to>
                                    </p:set>
                                  </p:childTnLst>
                                </p:cTn>
                              </p:par>
                              <p:par>
                                <p:cTn id="370" presetID="10" presetClass="exit" presetSubtype="0" fill="hold" grpId="2" nodeType="withEffect">
                                  <p:stCondLst>
                                    <p:cond delay="0"/>
                                  </p:stCondLst>
                                  <p:childTnLst>
                                    <p:animEffect transition="out" filter="fade">
                                      <p:cBhvr>
                                        <p:cTn id="371" dur="10"/>
                                        <p:tgtEl>
                                          <p:spTgt spid="27"/>
                                        </p:tgtEl>
                                      </p:cBhvr>
                                    </p:animEffect>
                                    <p:set>
                                      <p:cBhvr>
                                        <p:cTn id="372" dur="1" fill="hold">
                                          <p:stCondLst>
                                            <p:cond delay="9"/>
                                          </p:stCondLst>
                                        </p:cTn>
                                        <p:tgtEl>
                                          <p:spTgt spid="27"/>
                                        </p:tgtEl>
                                        <p:attrNameLst>
                                          <p:attrName>style.visibility</p:attrName>
                                        </p:attrNameLst>
                                      </p:cBhvr>
                                      <p:to>
                                        <p:strVal val="hidden"/>
                                      </p:to>
                                    </p:set>
                                  </p:childTnLst>
                                </p:cTn>
                              </p:par>
                              <p:par>
                                <p:cTn id="373" presetID="10" presetClass="exit" presetSubtype="0" fill="hold" grpId="2" nodeType="withEffect">
                                  <p:stCondLst>
                                    <p:cond delay="0"/>
                                  </p:stCondLst>
                                  <p:childTnLst>
                                    <p:animEffect transition="out" filter="fade">
                                      <p:cBhvr>
                                        <p:cTn id="374" dur="10"/>
                                        <p:tgtEl>
                                          <p:spTgt spid="37"/>
                                        </p:tgtEl>
                                      </p:cBhvr>
                                    </p:animEffect>
                                    <p:set>
                                      <p:cBhvr>
                                        <p:cTn id="375" dur="1" fill="hold">
                                          <p:stCondLst>
                                            <p:cond delay="9"/>
                                          </p:stCondLst>
                                        </p:cTn>
                                        <p:tgtEl>
                                          <p:spTgt spid="37"/>
                                        </p:tgtEl>
                                        <p:attrNameLst>
                                          <p:attrName>style.visibility</p:attrName>
                                        </p:attrNameLst>
                                      </p:cBhvr>
                                      <p:to>
                                        <p:strVal val="hidden"/>
                                      </p:to>
                                    </p:set>
                                  </p:childTnLst>
                                </p:cTn>
                              </p:par>
                              <p:par>
                                <p:cTn id="376" presetID="10" presetClass="exit" presetSubtype="0" fill="hold" grpId="2" nodeType="withEffect">
                                  <p:stCondLst>
                                    <p:cond delay="0"/>
                                  </p:stCondLst>
                                  <p:childTnLst>
                                    <p:animEffect transition="out" filter="fade">
                                      <p:cBhvr>
                                        <p:cTn id="377" dur="10"/>
                                        <p:tgtEl>
                                          <p:spTgt spid="38"/>
                                        </p:tgtEl>
                                      </p:cBhvr>
                                    </p:animEffect>
                                    <p:set>
                                      <p:cBhvr>
                                        <p:cTn id="378" dur="1" fill="hold">
                                          <p:stCondLst>
                                            <p:cond delay="9"/>
                                          </p:stCondLst>
                                        </p:cTn>
                                        <p:tgtEl>
                                          <p:spTgt spid="38"/>
                                        </p:tgtEl>
                                        <p:attrNameLst>
                                          <p:attrName>style.visibility</p:attrName>
                                        </p:attrNameLst>
                                      </p:cBhvr>
                                      <p:to>
                                        <p:strVal val="hidden"/>
                                      </p:to>
                                    </p:set>
                                  </p:childTnLst>
                                </p:cTn>
                              </p:par>
                              <p:par>
                                <p:cTn id="379" presetID="10" presetClass="exit" presetSubtype="0" fill="hold" grpId="2" nodeType="withEffect">
                                  <p:stCondLst>
                                    <p:cond delay="0"/>
                                  </p:stCondLst>
                                  <p:childTnLst>
                                    <p:animEffect transition="out" filter="fade">
                                      <p:cBhvr>
                                        <p:cTn id="380" dur="10"/>
                                        <p:tgtEl>
                                          <p:spTgt spid="39"/>
                                        </p:tgtEl>
                                      </p:cBhvr>
                                    </p:animEffect>
                                    <p:set>
                                      <p:cBhvr>
                                        <p:cTn id="381" dur="1" fill="hold">
                                          <p:stCondLst>
                                            <p:cond delay="9"/>
                                          </p:stCondLst>
                                        </p:cTn>
                                        <p:tgtEl>
                                          <p:spTgt spid="39"/>
                                        </p:tgtEl>
                                        <p:attrNameLst>
                                          <p:attrName>style.visibility</p:attrName>
                                        </p:attrNameLst>
                                      </p:cBhvr>
                                      <p:to>
                                        <p:strVal val="hidden"/>
                                      </p:to>
                                    </p:set>
                                  </p:childTnLst>
                                </p:cTn>
                              </p:par>
                              <p:par>
                                <p:cTn id="382" presetID="10" presetClass="exit" presetSubtype="0" fill="hold" grpId="2" nodeType="withEffect">
                                  <p:stCondLst>
                                    <p:cond delay="0"/>
                                  </p:stCondLst>
                                  <p:childTnLst>
                                    <p:animEffect transition="out" filter="fade">
                                      <p:cBhvr>
                                        <p:cTn id="383" dur="10"/>
                                        <p:tgtEl>
                                          <p:spTgt spid="41"/>
                                        </p:tgtEl>
                                      </p:cBhvr>
                                    </p:animEffect>
                                    <p:set>
                                      <p:cBhvr>
                                        <p:cTn id="384" dur="1" fill="hold">
                                          <p:stCondLst>
                                            <p:cond delay="9"/>
                                          </p:stCondLst>
                                        </p:cTn>
                                        <p:tgtEl>
                                          <p:spTgt spid="41"/>
                                        </p:tgtEl>
                                        <p:attrNameLst>
                                          <p:attrName>style.visibility</p:attrName>
                                        </p:attrNameLst>
                                      </p:cBhvr>
                                      <p:to>
                                        <p:strVal val="hidden"/>
                                      </p:to>
                                    </p:set>
                                  </p:childTnLst>
                                </p:cTn>
                              </p:par>
                              <p:par>
                                <p:cTn id="385" presetID="10" presetClass="exit" presetSubtype="0" fill="hold" grpId="2" nodeType="withEffect">
                                  <p:stCondLst>
                                    <p:cond delay="0"/>
                                  </p:stCondLst>
                                  <p:childTnLst>
                                    <p:animEffect transition="out" filter="fade">
                                      <p:cBhvr>
                                        <p:cTn id="386" dur="10"/>
                                        <p:tgtEl>
                                          <p:spTgt spid="42"/>
                                        </p:tgtEl>
                                      </p:cBhvr>
                                    </p:animEffect>
                                    <p:set>
                                      <p:cBhvr>
                                        <p:cTn id="387" dur="1" fill="hold">
                                          <p:stCondLst>
                                            <p:cond delay="9"/>
                                          </p:stCondLst>
                                        </p:cTn>
                                        <p:tgtEl>
                                          <p:spTgt spid="4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34" grpId="0" animBg="1"/>
      <p:bldP spid="35" grpId="0" animBg="1"/>
      <p:bldP spid="36" grpId="0" animBg="1"/>
      <p:bldP spid="2" grpId="0"/>
      <p:bldP spid="2" grpId="1"/>
      <p:bldP spid="2" grpId="2"/>
      <p:bldP spid="26" grpId="0"/>
      <p:bldP spid="26" grpId="1"/>
      <p:bldP spid="26" grpId="2"/>
      <p:bldP spid="27" grpId="0"/>
      <p:bldP spid="27" grpId="1"/>
      <p:bldP spid="27" grpId="2"/>
      <p:bldP spid="37" grpId="0"/>
      <p:bldP spid="37" grpId="1"/>
      <p:bldP spid="37" grpId="2"/>
      <p:bldP spid="38" grpId="0"/>
      <p:bldP spid="38" grpId="1"/>
      <p:bldP spid="38" grpId="2"/>
      <p:bldP spid="39" grpId="0"/>
      <p:bldP spid="39" grpId="1"/>
      <p:bldP spid="39" grpId="2"/>
      <p:bldP spid="41" grpId="0"/>
      <p:bldP spid="41" grpId="1"/>
      <p:bldP spid="41" grpId="2"/>
      <p:bldP spid="42" grpId="0"/>
      <p:bldP spid="42" grpId="1"/>
      <p:bldP spid="42" grpId="2"/>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816215" y="355023"/>
            <a:ext cx="3511570" cy="12694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Rectangle 4"/>
          <p:cNvSpPr/>
          <p:nvPr/>
        </p:nvSpPr>
        <p:spPr>
          <a:xfrm>
            <a:off x="0" y="5010150"/>
            <a:ext cx="9144000" cy="133350"/>
          </a:xfrm>
          <a:prstGeom prst="rect">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305" tIns="45654" rIns="91305" bIns="45654" spcCol="0" rtlCol="0" anchor="ctr"/>
          <a:lstStyle/>
          <a:p>
            <a:pPr algn="ctr"/>
            <a:endParaRPr lang="en-US"/>
          </a:p>
        </p:txBody>
      </p:sp>
      <p:sp>
        <p:nvSpPr>
          <p:cNvPr id="6" name="Rectangle 5"/>
          <p:cNvSpPr/>
          <p:nvPr/>
        </p:nvSpPr>
        <p:spPr>
          <a:xfrm>
            <a:off x="0" y="0"/>
            <a:ext cx="9144000" cy="133350"/>
          </a:xfrm>
          <a:prstGeom prst="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305" tIns="45654" rIns="91305" bIns="45654" spcCol="0" rtlCol="0" anchor="ctr"/>
          <a:lstStyle/>
          <a:p>
            <a:pPr algn="ctr"/>
            <a:endParaRPr lang="en-US"/>
          </a:p>
        </p:txBody>
      </p:sp>
      <p:pic>
        <p:nvPicPr>
          <p:cNvPr id="4" name="E.mp4">
            <a:hlinkClick r:id="" action="ppaction://media"/>
          </p:cNvPr>
          <p:cNvPicPr>
            <a:picLocks noGrp="1" noChangeAspect="1"/>
          </p:cNvPicPr>
          <p:nvPr>
            <p:ph idx="1"/>
            <a:videoFile r:link="rId2"/>
            <p:extLst>
              <p:ext uri="{DAA4B4D4-6D71-4841-9C94-3DE7FCFB9230}">
                <p14:media xmlns:p14="http://schemas.microsoft.com/office/powerpoint/2010/main" r:embed="rId1"/>
              </p:ext>
            </p:extLst>
          </p:nvPr>
        </p:nvPicPr>
        <p:blipFill>
          <a:blip r:embed="rId5"/>
          <a:stretch>
            <a:fillRect/>
          </a:stretch>
        </p:blipFill>
        <p:spPr>
          <a:xfrm>
            <a:off x="1828800" y="133350"/>
            <a:ext cx="5334000" cy="5334000"/>
          </a:xfrm>
        </p:spPr>
      </p:pic>
    </p:spTree>
    <p:extLst>
      <p:ext uri="{BB962C8B-B14F-4D97-AF65-F5344CB8AC3E}">
        <p14:creationId xmlns:p14="http://schemas.microsoft.com/office/powerpoint/2010/main" val="22547007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23209"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4"/>
                </p:tgtEl>
              </p:cMediaNode>
            </p:video>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loud 5"/>
          <p:cNvSpPr/>
          <p:nvPr/>
        </p:nvSpPr>
        <p:spPr>
          <a:xfrm>
            <a:off x="76200" y="285750"/>
            <a:ext cx="9067800" cy="4419600"/>
          </a:xfrm>
          <a:prstGeom prst="cloud">
            <a:avLst/>
          </a:prstGeom>
          <a:solidFill>
            <a:srgbClr val="B9EDF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28" tIns="45714" rIns="91428" bIns="45714" rtlCol="0" anchor="ctr"/>
          <a:lstStyle/>
          <a:p>
            <a:pPr algn="ctr"/>
            <a:r>
              <a:rPr lang="en-US" sz="3200" b="1">
                <a:solidFill>
                  <a:schemeClr val="tx1"/>
                </a:solidFill>
                <a:latin typeface="Arial" pitchFamily="34" charset="0"/>
                <a:cs typeface="Arial" pitchFamily="34" charset="0"/>
              </a:rPr>
              <a:t>Dặn dò:</a:t>
            </a:r>
          </a:p>
          <a:p>
            <a:pPr marL="457138" indent="-457138" algn="just">
              <a:buFontTx/>
              <a:buChar char="-"/>
            </a:pPr>
            <a:r>
              <a:rPr lang="en-US" sz="3200">
                <a:solidFill>
                  <a:schemeClr val="tx1"/>
                </a:solidFill>
                <a:latin typeface="Arial" pitchFamily="34" charset="0"/>
                <a:cs typeface="Arial" pitchFamily="34" charset="0"/>
              </a:rPr>
              <a:t>Đọc lại bài: </a:t>
            </a:r>
            <a:r>
              <a:rPr lang="en-US" sz="3200" i="1" smtClean="0">
                <a:solidFill>
                  <a:schemeClr val="tx1"/>
                </a:solidFill>
                <a:latin typeface="Arial" pitchFamily="34" charset="0"/>
                <a:cs typeface="Arial" pitchFamily="34" charset="0"/>
              </a:rPr>
              <a:t>Chú bé chăn cừu</a:t>
            </a:r>
            <a:r>
              <a:rPr lang="en-US" sz="3200" smtClean="0">
                <a:solidFill>
                  <a:schemeClr val="tx1"/>
                </a:solidFill>
                <a:latin typeface="Arial" pitchFamily="34" charset="0"/>
                <a:cs typeface="Arial" pitchFamily="34" charset="0"/>
              </a:rPr>
              <a:t> </a:t>
            </a:r>
            <a:r>
              <a:rPr lang="en-US" sz="3200">
                <a:solidFill>
                  <a:schemeClr val="tx1"/>
                </a:solidFill>
                <a:latin typeface="Arial" pitchFamily="34" charset="0"/>
                <a:cs typeface="Arial" pitchFamily="34" charset="0"/>
              </a:rPr>
              <a:t>(trang </a:t>
            </a:r>
            <a:r>
              <a:rPr lang="en-US" sz="3200" smtClean="0">
                <a:solidFill>
                  <a:schemeClr val="tx1"/>
                </a:solidFill>
                <a:latin typeface="Arial" pitchFamily="34" charset="0"/>
                <a:cs typeface="Arial" pitchFamily="34" charset="0"/>
              </a:rPr>
              <a:t>94, 95).</a:t>
            </a:r>
            <a:endParaRPr lang="en-US" sz="3200">
              <a:solidFill>
                <a:schemeClr val="tx1"/>
              </a:solidFill>
              <a:latin typeface="Arial" pitchFamily="34" charset="0"/>
              <a:cs typeface="Arial" pitchFamily="34" charset="0"/>
            </a:endParaRPr>
          </a:p>
          <a:p>
            <a:pPr marL="457138" indent="-457138" algn="just">
              <a:buFontTx/>
              <a:buChar char="-"/>
            </a:pPr>
            <a:r>
              <a:rPr lang="en-US" sz="3200">
                <a:solidFill>
                  <a:schemeClr val="tx1"/>
                </a:solidFill>
                <a:latin typeface="Arial" pitchFamily="34" charset="0"/>
                <a:cs typeface="Arial" pitchFamily="34" charset="0"/>
              </a:rPr>
              <a:t>Chuẩn bị bài mới (trang </a:t>
            </a:r>
            <a:r>
              <a:rPr lang="en-US" sz="3200" smtClean="0">
                <a:solidFill>
                  <a:schemeClr val="tx1"/>
                </a:solidFill>
                <a:latin typeface="Arial" pitchFamily="34" charset="0"/>
                <a:cs typeface="Arial" pitchFamily="34" charset="0"/>
              </a:rPr>
              <a:t>96, 97).</a:t>
            </a:r>
            <a:endParaRPr lang="en-US" sz="3200">
              <a:solidFill>
                <a:schemeClr val="tx1"/>
              </a:solidFill>
              <a:latin typeface="Arial" pitchFamily="34" charset="0"/>
              <a:cs typeface="Arial" pitchFamily="34" charset="0"/>
            </a:endParaRPr>
          </a:p>
        </p:txBody>
      </p:sp>
    </p:spTree>
    <p:extLst>
      <p:ext uri="{BB962C8B-B14F-4D97-AF65-F5344CB8AC3E}">
        <p14:creationId xmlns:p14="http://schemas.microsoft.com/office/powerpoint/2010/main" val="338851143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Flowchart: Document 17"/>
          <p:cNvSpPr/>
          <p:nvPr/>
        </p:nvSpPr>
        <p:spPr>
          <a:xfrm>
            <a:off x="-17798" y="-14642"/>
            <a:ext cx="9252641" cy="1943558"/>
          </a:xfrm>
          <a:custGeom>
            <a:avLst/>
            <a:gdLst>
              <a:gd name="connsiteX0" fmla="*/ 0 w 21600"/>
              <a:gd name="connsiteY0" fmla="*/ 0 h 21600"/>
              <a:gd name="connsiteX1" fmla="*/ 21600 w 21600"/>
              <a:gd name="connsiteY1" fmla="*/ 0 h 21600"/>
              <a:gd name="connsiteX2" fmla="*/ 21600 w 21600"/>
              <a:gd name="connsiteY2" fmla="*/ 17322 h 21600"/>
              <a:gd name="connsiteX3" fmla="*/ 0 w 21600"/>
              <a:gd name="connsiteY3" fmla="*/ 20172 h 21600"/>
              <a:gd name="connsiteX4" fmla="*/ 0 w 21600"/>
              <a:gd name="connsiteY4" fmla="*/ 0 h 21600"/>
              <a:gd name="connsiteX0" fmla="*/ 0 w 21600"/>
              <a:gd name="connsiteY0" fmla="*/ 0 h 17322"/>
              <a:gd name="connsiteX1" fmla="*/ 21600 w 21600"/>
              <a:gd name="connsiteY1" fmla="*/ 0 h 17322"/>
              <a:gd name="connsiteX2" fmla="*/ 21600 w 21600"/>
              <a:gd name="connsiteY2" fmla="*/ 17322 h 17322"/>
              <a:gd name="connsiteX3" fmla="*/ 50 w 21600"/>
              <a:gd name="connsiteY3" fmla="*/ 13503 h 17322"/>
              <a:gd name="connsiteX4" fmla="*/ 0 w 21600"/>
              <a:gd name="connsiteY4" fmla="*/ 0 h 17322"/>
              <a:gd name="connsiteX0" fmla="*/ 0 w 21600"/>
              <a:gd name="connsiteY0" fmla="*/ 0 h 18888"/>
              <a:gd name="connsiteX1" fmla="*/ 21600 w 21600"/>
              <a:gd name="connsiteY1" fmla="*/ 0 h 18888"/>
              <a:gd name="connsiteX2" fmla="*/ 21600 w 21600"/>
              <a:gd name="connsiteY2" fmla="*/ 17322 h 18888"/>
              <a:gd name="connsiteX3" fmla="*/ 50 w 21600"/>
              <a:gd name="connsiteY3" fmla="*/ 13503 h 18888"/>
              <a:gd name="connsiteX4" fmla="*/ 0 w 21600"/>
              <a:gd name="connsiteY4" fmla="*/ 0 h 18888"/>
              <a:gd name="connsiteX0" fmla="*/ 0 w 21600"/>
              <a:gd name="connsiteY0" fmla="*/ 0 h 18322"/>
              <a:gd name="connsiteX1" fmla="*/ 21600 w 21600"/>
              <a:gd name="connsiteY1" fmla="*/ 0 h 18322"/>
              <a:gd name="connsiteX2" fmla="*/ 21600 w 21600"/>
              <a:gd name="connsiteY2" fmla="*/ 17322 h 18322"/>
              <a:gd name="connsiteX3" fmla="*/ 15726 w 21600"/>
              <a:gd name="connsiteY3" fmla="*/ 14955 h 18322"/>
              <a:gd name="connsiteX4" fmla="*/ 50 w 21600"/>
              <a:gd name="connsiteY4" fmla="*/ 13503 h 18322"/>
              <a:gd name="connsiteX5" fmla="*/ 0 w 21600"/>
              <a:gd name="connsiteY5" fmla="*/ 0 h 18322"/>
              <a:gd name="connsiteX0" fmla="*/ 0 w 21600"/>
              <a:gd name="connsiteY0" fmla="*/ 0 h 18400"/>
              <a:gd name="connsiteX1" fmla="*/ 21600 w 21600"/>
              <a:gd name="connsiteY1" fmla="*/ 0 h 18400"/>
              <a:gd name="connsiteX2" fmla="*/ 21600 w 21600"/>
              <a:gd name="connsiteY2" fmla="*/ 17322 h 18400"/>
              <a:gd name="connsiteX3" fmla="*/ 15726 w 21600"/>
              <a:gd name="connsiteY3" fmla="*/ 14955 h 18400"/>
              <a:gd name="connsiteX4" fmla="*/ 5570 w 21600"/>
              <a:gd name="connsiteY4" fmla="*/ 18390 h 18400"/>
              <a:gd name="connsiteX5" fmla="*/ 50 w 21600"/>
              <a:gd name="connsiteY5" fmla="*/ 13503 h 18400"/>
              <a:gd name="connsiteX6" fmla="*/ 0 w 21600"/>
              <a:gd name="connsiteY6" fmla="*/ 0 h 18400"/>
              <a:gd name="connsiteX0" fmla="*/ 0 w 21600"/>
              <a:gd name="connsiteY0" fmla="*/ 0 h 18400"/>
              <a:gd name="connsiteX1" fmla="*/ 21600 w 21600"/>
              <a:gd name="connsiteY1" fmla="*/ 0 h 18400"/>
              <a:gd name="connsiteX2" fmla="*/ 21600 w 21600"/>
              <a:gd name="connsiteY2" fmla="*/ 17322 h 18400"/>
              <a:gd name="connsiteX3" fmla="*/ 15726 w 21600"/>
              <a:gd name="connsiteY3" fmla="*/ 14955 h 18400"/>
              <a:gd name="connsiteX4" fmla="*/ 5570 w 21600"/>
              <a:gd name="connsiteY4" fmla="*/ 18390 h 18400"/>
              <a:gd name="connsiteX5" fmla="*/ 50 w 21600"/>
              <a:gd name="connsiteY5" fmla="*/ 13503 h 18400"/>
              <a:gd name="connsiteX6" fmla="*/ 0 w 21600"/>
              <a:gd name="connsiteY6" fmla="*/ 0 h 18400"/>
              <a:gd name="connsiteX0" fmla="*/ 0 w 21600"/>
              <a:gd name="connsiteY0" fmla="*/ 0 h 18400"/>
              <a:gd name="connsiteX1" fmla="*/ 21600 w 21600"/>
              <a:gd name="connsiteY1" fmla="*/ 0 h 18400"/>
              <a:gd name="connsiteX2" fmla="*/ 21499 w 21600"/>
              <a:gd name="connsiteY2" fmla="*/ 15907 h 18400"/>
              <a:gd name="connsiteX3" fmla="*/ 15726 w 21600"/>
              <a:gd name="connsiteY3" fmla="*/ 14955 h 18400"/>
              <a:gd name="connsiteX4" fmla="*/ 5570 w 21600"/>
              <a:gd name="connsiteY4" fmla="*/ 18390 h 18400"/>
              <a:gd name="connsiteX5" fmla="*/ 50 w 21600"/>
              <a:gd name="connsiteY5" fmla="*/ 13503 h 18400"/>
              <a:gd name="connsiteX6" fmla="*/ 0 w 21600"/>
              <a:gd name="connsiteY6" fmla="*/ 0 h 18400"/>
              <a:gd name="connsiteX0" fmla="*/ 0 w 21600"/>
              <a:gd name="connsiteY0" fmla="*/ 0 h 18736"/>
              <a:gd name="connsiteX1" fmla="*/ 21600 w 21600"/>
              <a:gd name="connsiteY1" fmla="*/ 0 h 18736"/>
              <a:gd name="connsiteX2" fmla="*/ 21524 w 21600"/>
              <a:gd name="connsiteY2" fmla="*/ 18736 h 18736"/>
              <a:gd name="connsiteX3" fmla="*/ 15726 w 21600"/>
              <a:gd name="connsiteY3" fmla="*/ 14955 h 18736"/>
              <a:gd name="connsiteX4" fmla="*/ 5570 w 21600"/>
              <a:gd name="connsiteY4" fmla="*/ 18390 h 18736"/>
              <a:gd name="connsiteX5" fmla="*/ 50 w 21600"/>
              <a:gd name="connsiteY5" fmla="*/ 13503 h 18736"/>
              <a:gd name="connsiteX6" fmla="*/ 0 w 21600"/>
              <a:gd name="connsiteY6" fmla="*/ 0 h 18736"/>
              <a:gd name="connsiteX0" fmla="*/ 0 w 21600"/>
              <a:gd name="connsiteY0" fmla="*/ 0 h 18736"/>
              <a:gd name="connsiteX1" fmla="*/ 21600 w 21600"/>
              <a:gd name="connsiteY1" fmla="*/ 0 h 18736"/>
              <a:gd name="connsiteX2" fmla="*/ 21524 w 21600"/>
              <a:gd name="connsiteY2" fmla="*/ 18736 h 18736"/>
              <a:gd name="connsiteX3" fmla="*/ 15726 w 21600"/>
              <a:gd name="connsiteY3" fmla="*/ 14147 h 18736"/>
              <a:gd name="connsiteX4" fmla="*/ 5570 w 21600"/>
              <a:gd name="connsiteY4" fmla="*/ 18390 h 18736"/>
              <a:gd name="connsiteX5" fmla="*/ 50 w 21600"/>
              <a:gd name="connsiteY5" fmla="*/ 13503 h 18736"/>
              <a:gd name="connsiteX6" fmla="*/ 0 w 21600"/>
              <a:gd name="connsiteY6" fmla="*/ 0 h 18736"/>
              <a:gd name="connsiteX0" fmla="*/ 0 w 21600"/>
              <a:gd name="connsiteY0" fmla="*/ 0 h 19811"/>
              <a:gd name="connsiteX1" fmla="*/ 21600 w 21600"/>
              <a:gd name="connsiteY1" fmla="*/ 0 h 19811"/>
              <a:gd name="connsiteX2" fmla="*/ 21524 w 21600"/>
              <a:gd name="connsiteY2" fmla="*/ 18736 h 19811"/>
              <a:gd name="connsiteX3" fmla="*/ 15726 w 21600"/>
              <a:gd name="connsiteY3" fmla="*/ 14147 h 19811"/>
              <a:gd name="connsiteX4" fmla="*/ 5545 w 21600"/>
              <a:gd name="connsiteY4" fmla="*/ 19805 h 19811"/>
              <a:gd name="connsiteX5" fmla="*/ 50 w 21600"/>
              <a:gd name="connsiteY5" fmla="*/ 13503 h 19811"/>
              <a:gd name="connsiteX6" fmla="*/ 0 w 21600"/>
              <a:gd name="connsiteY6" fmla="*/ 0 h 19811"/>
              <a:gd name="connsiteX0" fmla="*/ 0 w 21600"/>
              <a:gd name="connsiteY0" fmla="*/ 0 h 19811"/>
              <a:gd name="connsiteX1" fmla="*/ 21600 w 21600"/>
              <a:gd name="connsiteY1" fmla="*/ 0 h 19811"/>
              <a:gd name="connsiteX2" fmla="*/ 21524 w 21600"/>
              <a:gd name="connsiteY2" fmla="*/ 18736 h 19811"/>
              <a:gd name="connsiteX3" fmla="*/ 15726 w 21600"/>
              <a:gd name="connsiteY3" fmla="*/ 14147 h 19811"/>
              <a:gd name="connsiteX4" fmla="*/ 5545 w 21600"/>
              <a:gd name="connsiteY4" fmla="*/ 19805 h 19811"/>
              <a:gd name="connsiteX5" fmla="*/ 25 w 21600"/>
              <a:gd name="connsiteY5" fmla="*/ 17343 h 19811"/>
              <a:gd name="connsiteX6" fmla="*/ 0 w 21600"/>
              <a:gd name="connsiteY6" fmla="*/ 0 h 19811"/>
              <a:gd name="connsiteX0" fmla="*/ 0 w 21600"/>
              <a:gd name="connsiteY0" fmla="*/ 0 h 19811"/>
              <a:gd name="connsiteX1" fmla="*/ 21600 w 21600"/>
              <a:gd name="connsiteY1" fmla="*/ 0 h 19811"/>
              <a:gd name="connsiteX2" fmla="*/ 21524 w 21600"/>
              <a:gd name="connsiteY2" fmla="*/ 18736 h 19811"/>
              <a:gd name="connsiteX3" fmla="*/ 15726 w 21600"/>
              <a:gd name="connsiteY3" fmla="*/ 14147 h 19811"/>
              <a:gd name="connsiteX4" fmla="*/ 5545 w 21600"/>
              <a:gd name="connsiteY4" fmla="*/ 19805 h 19811"/>
              <a:gd name="connsiteX5" fmla="*/ 25 w 21600"/>
              <a:gd name="connsiteY5" fmla="*/ 17343 h 19811"/>
              <a:gd name="connsiteX6" fmla="*/ 0 w 21600"/>
              <a:gd name="connsiteY6" fmla="*/ 0 h 19811"/>
              <a:gd name="connsiteX0" fmla="*/ 0 w 21600"/>
              <a:gd name="connsiteY0" fmla="*/ 0 h 20417"/>
              <a:gd name="connsiteX1" fmla="*/ 21600 w 21600"/>
              <a:gd name="connsiteY1" fmla="*/ 0 h 20417"/>
              <a:gd name="connsiteX2" fmla="*/ 21524 w 21600"/>
              <a:gd name="connsiteY2" fmla="*/ 18736 h 20417"/>
              <a:gd name="connsiteX3" fmla="*/ 15726 w 21600"/>
              <a:gd name="connsiteY3" fmla="*/ 14147 h 20417"/>
              <a:gd name="connsiteX4" fmla="*/ 8393 w 21600"/>
              <a:gd name="connsiteY4" fmla="*/ 20411 h 20417"/>
              <a:gd name="connsiteX5" fmla="*/ 25 w 21600"/>
              <a:gd name="connsiteY5" fmla="*/ 17343 h 20417"/>
              <a:gd name="connsiteX6" fmla="*/ 0 w 21600"/>
              <a:gd name="connsiteY6" fmla="*/ 0 h 20417"/>
              <a:gd name="connsiteX0" fmla="*/ 0 w 21600"/>
              <a:gd name="connsiteY0" fmla="*/ 0 h 20605"/>
              <a:gd name="connsiteX1" fmla="*/ 21600 w 21600"/>
              <a:gd name="connsiteY1" fmla="*/ 0 h 20605"/>
              <a:gd name="connsiteX2" fmla="*/ 21524 w 21600"/>
              <a:gd name="connsiteY2" fmla="*/ 18736 h 20605"/>
              <a:gd name="connsiteX3" fmla="*/ 15726 w 21600"/>
              <a:gd name="connsiteY3" fmla="*/ 14147 h 20605"/>
              <a:gd name="connsiteX4" fmla="*/ 8393 w 21600"/>
              <a:gd name="connsiteY4" fmla="*/ 20411 h 20605"/>
              <a:gd name="connsiteX5" fmla="*/ 25 w 21600"/>
              <a:gd name="connsiteY5" fmla="*/ 17343 h 20605"/>
              <a:gd name="connsiteX6" fmla="*/ 0 w 21600"/>
              <a:gd name="connsiteY6" fmla="*/ 0 h 20605"/>
              <a:gd name="connsiteX0" fmla="*/ 0 w 21600"/>
              <a:gd name="connsiteY0" fmla="*/ 0 h 20658"/>
              <a:gd name="connsiteX1" fmla="*/ 21600 w 21600"/>
              <a:gd name="connsiteY1" fmla="*/ 0 h 20658"/>
              <a:gd name="connsiteX2" fmla="*/ 21524 w 21600"/>
              <a:gd name="connsiteY2" fmla="*/ 18736 h 20658"/>
              <a:gd name="connsiteX3" fmla="*/ 15726 w 21600"/>
              <a:gd name="connsiteY3" fmla="*/ 14147 h 20658"/>
              <a:gd name="connsiteX4" fmla="*/ 8393 w 21600"/>
              <a:gd name="connsiteY4" fmla="*/ 20411 h 20658"/>
              <a:gd name="connsiteX5" fmla="*/ 101 w 21600"/>
              <a:gd name="connsiteY5" fmla="*/ 18151 h 20658"/>
              <a:gd name="connsiteX6" fmla="*/ 0 w 21600"/>
              <a:gd name="connsiteY6" fmla="*/ 0 h 20658"/>
              <a:gd name="connsiteX0" fmla="*/ 0 w 21600"/>
              <a:gd name="connsiteY0" fmla="*/ 0 h 20618"/>
              <a:gd name="connsiteX1" fmla="*/ 21600 w 21600"/>
              <a:gd name="connsiteY1" fmla="*/ 0 h 20618"/>
              <a:gd name="connsiteX2" fmla="*/ 21524 w 21600"/>
              <a:gd name="connsiteY2" fmla="*/ 18736 h 20618"/>
              <a:gd name="connsiteX3" fmla="*/ 15726 w 21600"/>
              <a:gd name="connsiteY3" fmla="*/ 14147 h 20618"/>
              <a:gd name="connsiteX4" fmla="*/ 8393 w 21600"/>
              <a:gd name="connsiteY4" fmla="*/ 20411 h 20618"/>
              <a:gd name="connsiteX5" fmla="*/ 101 w 21600"/>
              <a:gd name="connsiteY5" fmla="*/ 18151 h 20618"/>
              <a:gd name="connsiteX6" fmla="*/ 0 w 21600"/>
              <a:gd name="connsiteY6" fmla="*/ 0 h 20618"/>
              <a:gd name="connsiteX0" fmla="*/ 76 w 21676"/>
              <a:gd name="connsiteY0" fmla="*/ 0 h 20662"/>
              <a:gd name="connsiteX1" fmla="*/ 21676 w 21676"/>
              <a:gd name="connsiteY1" fmla="*/ 0 h 20662"/>
              <a:gd name="connsiteX2" fmla="*/ 21600 w 21676"/>
              <a:gd name="connsiteY2" fmla="*/ 18736 h 20662"/>
              <a:gd name="connsiteX3" fmla="*/ 15802 w 21676"/>
              <a:gd name="connsiteY3" fmla="*/ 14147 h 20662"/>
              <a:gd name="connsiteX4" fmla="*/ 8469 w 21676"/>
              <a:gd name="connsiteY4" fmla="*/ 20411 h 20662"/>
              <a:gd name="connsiteX5" fmla="*/ 1 w 21676"/>
              <a:gd name="connsiteY5" fmla="*/ 18757 h 20662"/>
              <a:gd name="connsiteX6" fmla="*/ 76 w 21676"/>
              <a:gd name="connsiteY6" fmla="*/ 0 h 20662"/>
              <a:gd name="connsiteX0" fmla="*/ 76 w 21676"/>
              <a:gd name="connsiteY0" fmla="*/ 0 h 23168"/>
              <a:gd name="connsiteX1" fmla="*/ 21676 w 21676"/>
              <a:gd name="connsiteY1" fmla="*/ 0 h 23168"/>
              <a:gd name="connsiteX2" fmla="*/ 21600 w 21676"/>
              <a:gd name="connsiteY2" fmla="*/ 18736 h 23168"/>
              <a:gd name="connsiteX3" fmla="*/ 15802 w 21676"/>
              <a:gd name="connsiteY3" fmla="*/ 14147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5802 w 21676"/>
              <a:gd name="connsiteY3" fmla="*/ 15764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5802 w 21676"/>
              <a:gd name="connsiteY3" fmla="*/ 15764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5802 w 21676"/>
              <a:gd name="connsiteY3" fmla="*/ 15764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7163 w 21676"/>
              <a:gd name="connsiteY3" fmla="*/ 16168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7793 w 21676"/>
              <a:gd name="connsiteY3" fmla="*/ 17785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793 w 21676"/>
              <a:gd name="connsiteY3" fmla="*/ 17785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793 w 21676"/>
              <a:gd name="connsiteY3" fmla="*/ 17785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25 w 21676"/>
              <a:gd name="connsiteY2" fmla="*/ 20757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50 w 21676"/>
              <a:gd name="connsiteY2" fmla="*/ 1792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50 w 21676"/>
              <a:gd name="connsiteY2" fmla="*/ 1792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50 w 21676"/>
              <a:gd name="connsiteY2" fmla="*/ 1792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25 w 21676"/>
              <a:gd name="connsiteY2" fmla="*/ 1893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25 w 21676"/>
              <a:gd name="connsiteY2" fmla="*/ 1893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225"/>
              <a:gd name="connsiteX1" fmla="*/ 21676 w 21676"/>
              <a:gd name="connsiteY1" fmla="*/ 0 h 23225"/>
              <a:gd name="connsiteX2" fmla="*/ 21625 w 21676"/>
              <a:gd name="connsiteY2" fmla="*/ 18938 h 23225"/>
              <a:gd name="connsiteX3" fmla="*/ 17591 w 21676"/>
              <a:gd name="connsiteY3" fmla="*/ 19806 h 23225"/>
              <a:gd name="connsiteX4" fmla="*/ 8469 w 21676"/>
              <a:gd name="connsiteY4" fmla="*/ 23038 h 23225"/>
              <a:gd name="connsiteX5" fmla="*/ 1 w 21676"/>
              <a:gd name="connsiteY5" fmla="*/ 20416 h 23225"/>
              <a:gd name="connsiteX6" fmla="*/ 76 w 21676"/>
              <a:gd name="connsiteY6" fmla="*/ 0 h 23225"/>
              <a:gd name="connsiteX0" fmla="*/ 76 w 21676"/>
              <a:gd name="connsiteY0" fmla="*/ 0 h 23225"/>
              <a:gd name="connsiteX1" fmla="*/ 21676 w 21676"/>
              <a:gd name="connsiteY1" fmla="*/ 0 h 23225"/>
              <a:gd name="connsiteX2" fmla="*/ 21625 w 21676"/>
              <a:gd name="connsiteY2" fmla="*/ 18938 h 23225"/>
              <a:gd name="connsiteX3" fmla="*/ 17591 w 21676"/>
              <a:gd name="connsiteY3" fmla="*/ 19806 h 23225"/>
              <a:gd name="connsiteX4" fmla="*/ 8290 w 21676"/>
              <a:gd name="connsiteY4" fmla="*/ 23038 h 23225"/>
              <a:gd name="connsiteX5" fmla="*/ 1 w 21676"/>
              <a:gd name="connsiteY5" fmla="*/ 20416 h 23225"/>
              <a:gd name="connsiteX6" fmla="*/ 76 w 21676"/>
              <a:gd name="connsiteY6" fmla="*/ 0 h 23225"/>
              <a:gd name="connsiteX0" fmla="*/ 76 w 21676"/>
              <a:gd name="connsiteY0" fmla="*/ 0 h 23054"/>
              <a:gd name="connsiteX1" fmla="*/ 21676 w 21676"/>
              <a:gd name="connsiteY1" fmla="*/ 0 h 23054"/>
              <a:gd name="connsiteX2" fmla="*/ 21625 w 21676"/>
              <a:gd name="connsiteY2" fmla="*/ 18938 h 23054"/>
              <a:gd name="connsiteX3" fmla="*/ 17591 w 21676"/>
              <a:gd name="connsiteY3" fmla="*/ 19806 h 23054"/>
              <a:gd name="connsiteX4" fmla="*/ 8290 w 21676"/>
              <a:gd name="connsiteY4" fmla="*/ 23038 h 23054"/>
              <a:gd name="connsiteX5" fmla="*/ 1 w 21676"/>
              <a:gd name="connsiteY5" fmla="*/ 20416 h 23054"/>
              <a:gd name="connsiteX6" fmla="*/ 76 w 21676"/>
              <a:gd name="connsiteY6" fmla="*/ 0 h 23054"/>
              <a:gd name="connsiteX0" fmla="*/ 76 w 21676"/>
              <a:gd name="connsiteY0" fmla="*/ 0 h 23038"/>
              <a:gd name="connsiteX1" fmla="*/ 21676 w 21676"/>
              <a:gd name="connsiteY1" fmla="*/ 0 h 23038"/>
              <a:gd name="connsiteX2" fmla="*/ 21625 w 21676"/>
              <a:gd name="connsiteY2" fmla="*/ 18938 h 23038"/>
              <a:gd name="connsiteX3" fmla="*/ 17591 w 21676"/>
              <a:gd name="connsiteY3" fmla="*/ 19806 h 23038"/>
              <a:gd name="connsiteX4" fmla="*/ 8290 w 21676"/>
              <a:gd name="connsiteY4" fmla="*/ 23038 h 23038"/>
              <a:gd name="connsiteX5" fmla="*/ 1 w 21676"/>
              <a:gd name="connsiteY5" fmla="*/ 20416 h 23038"/>
              <a:gd name="connsiteX6" fmla="*/ 76 w 21676"/>
              <a:gd name="connsiteY6" fmla="*/ 0 h 23038"/>
              <a:gd name="connsiteX0" fmla="*/ 76 w 21676"/>
              <a:gd name="connsiteY0" fmla="*/ 0 h 23038"/>
              <a:gd name="connsiteX1" fmla="*/ 21676 w 21676"/>
              <a:gd name="connsiteY1" fmla="*/ 0 h 23038"/>
              <a:gd name="connsiteX2" fmla="*/ 21625 w 21676"/>
              <a:gd name="connsiteY2" fmla="*/ 18938 h 23038"/>
              <a:gd name="connsiteX3" fmla="*/ 18037 w 21676"/>
              <a:gd name="connsiteY3" fmla="*/ 19806 h 23038"/>
              <a:gd name="connsiteX4" fmla="*/ 8290 w 21676"/>
              <a:gd name="connsiteY4" fmla="*/ 23038 h 23038"/>
              <a:gd name="connsiteX5" fmla="*/ 1 w 21676"/>
              <a:gd name="connsiteY5" fmla="*/ 20416 h 23038"/>
              <a:gd name="connsiteX6" fmla="*/ 76 w 21676"/>
              <a:gd name="connsiteY6" fmla="*/ 0 h 23038"/>
              <a:gd name="connsiteX0" fmla="*/ 76 w 21676"/>
              <a:gd name="connsiteY0" fmla="*/ 0 h 23038"/>
              <a:gd name="connsiteX1" fmla="*/ 21676 w 21676"/>
              <a:gd name="connsiteY1" fmla="*/ 0 h 23038"/>
              <a:gd name="connsiteX2" fmla="*/ 21625 w 21676"/>
              <a:gd name="connsiteY2" fmla="*/ 19390 h 23038"/>
              <a:gd name="connsiteX3" fmla="*/ 18037 w 21676"/>
              <a:gd name="connsiteY3" fmla="*/ 19806 h 23038"/>
              <a:gd name="connsiteX4" fmla="*/ 8290 w 21676"/>
              <a:gd name="connsiteY4" fmla="*/ 23038 h 23038"/>
              <a:gd name="connsiteX5" fmla="*/ 1 w 21676"/>
              <a:gd name="connsiteY5" fmla="*/ 20416 h 23038"/>
              <a:gd name="connsiteX6" fmla="*/ 76 w 21676"/>
              <a:gd name="connsiteY6" fmla="*/ 0 h 23038"/>
              <a:gd name="connsiteX0" fmla="*/ 76 w 21676"/>
              <a:gd name="connsiteY0" fmla="*/ 0 h 23038"/>
              <a:gd name="connsiteX1" fmla="*/ 21676 w 21676"/>
              <a:gd name="connsiteY1" fmla="*/ 0 h 23038"/>
              <a:gd name="connsiteX2" fmla="*/ 21625 w 21676"/>
              <a:gd name="connsiteY2" fmla="*/ 19390 h 23038"/>
              <a:gd name="connsiteX3" fmla="*/ 18037 w 21676"/>
              <a:gd name="connsiteY3" fmla="*/ 19806 h 23038"/>
              <a:gd name="connsiteX4" fmla="*/ 8290 w 21676"/>
              <a:gd name="connsiteY4" fmla="*/ 23038 h 23038"/>
              <a:gd name="connsiteX5" fmla="*/ 1 w 21676"/>
              <a:gd name="connsiteY5" fmla="*/ 20416 h 23038"/>
              <a:gd name="connsiteX6" fmla="*/ 76 w 21676"/>
              <a:gd name="connsiteY6" fmla="*/ 0 h 23038"/>
              <a:gd name="connsiteX0" fmla="*/ 76 w 21676"/>
              <a:gd name="connsiteY0" fmla="*/ 0 h 23075"/>
              <a:gd name="connsiteX1" fmla="*/ 21676 w 21676"/>
              <a:gd name="connsiteY1" fmla="*/ 0 h 23075"/>
              <a:gd name="connsiteX2" fmla="*/ 21625 w 21676"/>
              <a:gd name="connsiteY2" fmla="*/ 19390 h 23075"/>
              <a:gd name="connsiteX3" fmla="*/ 18037 w 21676"/>
              <a:gd name="connsiteY3" fmla="*/ 19806 h 23075"/>
              <a:gd name="connsiteX4" fmla="*/ 8290 w 21676"/>
              <a:gd name="connsiteY4" fmla="*/ 23038 h 23075"/>
              <a:gd name="connsiteX5" fmla="*/ 1 w 21676"/>
              <a:gd name="connsiteY5" fmla="*/ 20416 h 23075"/>
              <a:gd name="connsiteX6" fmla="*/ 76 w 21676"/>
              <a:gd name="connsiteY6" fmla="*/ 0 h 23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676" h="23075">
                <a:moveTo>
                  <a:pt x="76" y="0"/>
                </a:moveTo>
                <a:lnTo>
                  <a:pt x="21676" y="0"/>
                </a:lnTo>
                <a:cubicBezTo>
                  <a:pt x="21642" y="5302"/>
                  <a:pt x="21659" y="14088"/>
                  <a:pt x="21625" y="19390"/>
                </a:cubicBezTo>
                <a:cubicBezTo>
                  <a:pt x="19315" y="19388"/>
                  <a:pt x="20217" y="19028"/>
                  <a:pt x="18037" y="19806"/>
                </a:cubicBezTo>
                <a:cubicBezTo>
                  <a:pt x="15320" y="20859"/>
                  <a:pt x="10963" y="22677"/>
                  <a:pt x="8290" y="23038"/>
                </a:cubicBezTo>
                <a:cubicBezTo>
                  <a:pt x="5677" y="23406"/>
                  <a:pt x="1035" y="20921"/>
                  <a:pt x="1" y="20416"/>
                </a:cubicBezTo>
                <a:cubicBezTo>
                  <a:pt x="-16" y="15915"/>
                  <a:pt x="93" y="4501"/>
                  <a:pt x="76" y="0"/>
                </a:cubicBezTo>
                <a:close/>
              </a:path>
            </a:pathLst>
          </a:custGeom>
          <a:solidFill>
            <a:srgbClr val="FDBBE5"/>
          </a:solidFill>
          <a:ln>
            <a:noFill/>
          </a:ln>
        </p:spPr>
        <p:style>
          <a:lnRef idx="2">
            <a:schemeClr val="accent1">
              <a:shade val="50000"/>
            </a:schemeClr>
          </a:lnRef>
          <a:fillRef idx="1">
            <a:schemeClr val="accent1"/>
          </a:fillRef>
          <a:effectRef idx="0">
            <a:schemeClr val="accent1"/>
          </a:effectRef>
          <a:fontRef idx="minor">
            <a:schemeClr val="lt1"/>
          </a:fontRef>
        </p:style>
        <p:txBody>
          <a:bodyPr lIns="91318" tIns="45660" rIns="91318" bIns="45660" rtlCol="0" anchor="ctr"/>
          <a:lstStyle/>
          <a:p>
            <a:pPr algn="ctr"/>
            <a:endParaRPr lang="en-US"/>
          </a:p>
        </p:txBody>
      </p:sp>
      <p:sp>
        <p:nvSpPr>
          <p:cNvPr id="18" name="Flowchart: Document 17"/>
          <p:cNvSpPr/>
          <p:nvPr/>
        </p:nvSpPr>
        <p:spPr>
          <a:xfrm>
            <a:off x="-43198" y="10758"/>
            <a:ext cx="9252641" cy="1777224"/>
          </a:xfrm>
          <a:custGeom>
            <a:avLst/>
            <a:gdLst>
              <a:gd name="connsiteX0" fmla="*/ 0 w 21600"/>
              <a:gd name="connsiteY0" fmla="*/ 0 h 21600"/>
              <a:gd name="connsiteX1" fmla="*/ 21600 w 21600"/>
              <a:gd name="connsiteY1" fmla="*/ 0 h 21600"/>
              <a:gd name="connsiteX2" fmla="*/ 21600 w 21600"/>
              <a:gd name="connsiteY2" fmla="*/ 17322 h 21600"/>
              <a:gd name="connsiteX3" fmla="*/ 0 w 21600"/>
              <a:gd name="connsiteY3" fmla="*/ 20172 h 21600"/>
              <a:gd name="connsiteX4" fmla="*/ 0 w 21600"/>
              <a:gd name="connsiteY4" fmla="*/ 0 h 21600"/>
              <a:gd name="connsiteX0" fmla="*/ 0 w 21600"/>
              <a:gd name="connsiteY0" fmla="*/ 0 h 17322"/>
              <a:gd name="connsiteX1" fmla="*/ 21600 w 21600"/>
              <a:gd name="connsiteY1" fmla="*/ 0 h 17322"/>
              <a:gd name="connsiteX2" fmla="*/ 21600 w 21600"/>
              <a:gd name="connsiteY2" fmla="*/ 17322 h 17322"/>
              <a:gd name="connsiteX3" fmla="*/ 50 w 21600"/>
              <a:gd name="connsiteY3" fmla="*/ 13503 h 17322"/>
              <a:gd name="connsiteX4" fmla="*/ 0 w 21600"/>
              <a:gd name="connsiteY4" fmla="*/ 0 h 17322"/>
              <a:gd name="connsiteX0" fmla="*/ 0 w 21600"/>
              <a:gd name="connsiteY0" fmla="*/ 0 h 18888"/>
              <a:gd name="connsiteX1" fmla="*/ 21600 w 21600"/>
              <a:gd name="connsiteY1" fmla="*/ 0 h 18888"/>
              <a:gd name="connsiteX2" fmla="*/ 21600 w 21600"/>
              <a:gd name="connsiteY2" fmla="*/ 17322 h 18888"/>
              <a:gd name="connsiteX3" fmla="*/ 50 w 21600"/>
              <a:gd name="connsiteY3" fmla="*/ 13503 h 18888"/>
              <a:gd name="connsiteX4" fmla="*/ 0 w 21600"/>
              <a:gd name="connsiteY4" fmla="*/ 0 h 18888"/>
              <a:gd name="connsiteX0" fmla="*/ 0 w 21600"/>
              <a:gd name="connsiteY0" fmla="*/ 0 h 18322"/>
              <a:gd name="connsiteX1" fmla="*/ 21600 w 21600"/>
              <a:gd name="connsiteY1" fmla="*/ 0 h 18322"/>
              <a:gd name="connsiteX2" fmla="*/ 21600 w 21600"/>
              <a:gd name="connsiteY2" fmla="*/ 17322 h 18322"/>
              <a:gd name="connsiteX3" fmla="*/ 15726 w 21600"/>
              <a:gd name="connsiteY3" fmla="*/ 14955 h 18322"/>
              <a:gd name="connsiteX4" fmla="*/ 50 w 21600"/>
              <a:gd name="connsiteY4" fmla="*/ 13503 h 18322"/>
              <a:gd name="connsiteX5" fmla="*/ 0 w 21600"/>
              <a:gd name="connsiteY5" fmla="*/ 0 h 18322"/>
              <a:gd name="connsiteX0" fmla="*/ 0 w 21600"/>
              <a:gd name="connsiteY0" fmla="*/ 0 h 18400"/>
              <a:gd name="connsiteX1" fmla="*/ 21600 w 21600"/>
              <a:gd name="connsiteY1" fmla="*/ 0 h 18400"/>
              <a:gd name="connsiteX2" fmla="*/ 21600 w 21600"/>
              <a:gd name="connsiteY2" fmla="*/ 17322 h 18400"/>
              <a:gd name="connsiteX3" fmla="*/ 15726 w 21600"/>
              <a:gd name="connsiteY3" fmla="*/ 14955 h 18400"/>
              <a:gd name="connsiteX4" fmla="*/ 5570 w 21600"/>
              <a:gd name="connsiteY4" fmla="*/ 18390 h 18400"/>
              <a:gd name="connsiteX5" fmla="*/ 50 w 21600"/>
              <a:gd name="connsiteY5" fmla="*/ 13503 h 18400"/>
              <a:gd name="connsiteX6" fmla="*/ 0 w 21600"/>
              <a:gd name="connsiteY6" fmla="*/ 0 h 18400"/>
              <a:gd name="connsiteX0" fmla="*/ 0 w 21600"/>
              <a:gd name="connsiteY0" fmla="*/ 0 h 18400"/>
              <a:gd name="connsiteX1" fmla="*/ 21600 w 21600"/>
              <a:gd name="connsiteY1" fmla="*/ 0 h 18400"/>
              <a:gd name="connsiteX2" fmla="*/ 21600 w 21600"/>
              <a:gd name="connsiteY2" fmla="*/ 17322 h 18400"/>
              <a:gd name="connsiteX3" fmla="*/ 15726 w 21600"/>
              <a:gd name="connsiteY3" fmla="*/ 14955 h 18400"/>
              <a:gd name="connsiteX4" fmla="*/ 5570 w 21600"/>
              <a:gd name="connsiteY4" fmla="*/ 18390 h 18400"/>
              <a:gd name="connsiteX5" fmla="*/ 50 w 21600"/>
              <a:gd name="connsiteY5" fmla="*/ 13503 h 18400"/>
              <a:gd name="connsiteX6" fmla="*/ 0 w 21600"/>
              <a:gd name="connsiteY6" fmla="*/ 0 h 18400"/>
              <a:gd name="connsiteX0" fmla="*/ 0 w 21600"/>
              <a:gd name="connsiteY0" fmla="*/ 0 h 18400"/>
              <a:gd name="connsiteX1" fmla="*/ 21600 w 21600"/>
              <a:gd name="connsiteY1" fmla="*/ 0 h 18400"/>
              <a:gd name="connsiteX2" fmla="*/ 21499 w 21600"/>
              <a:gd name="connsiteY2" fmla="*/ 15907 h 18400"/>
              <a:gd name="connsiteX3" fmla="*/ 15726 w 21600"/>
              <a:gd name="connsiteY3" fmla="*/ 14955 h 18400"/>
              <a:gd name="connsiteX4" fmla="*/ 5570 w 21600"/>
              <a:gd name="connsiteY4" fmla="*/ 18390 h 18400"/>
              <a:gd name="connsiteX5" fmla="*/ 50 w 21600"/>
              <a:gd name="connsiteY5" fmla="*/ 13503 h 18400"/>
              <a:gd name="connsiteX6" fmla="*/ 0 w 21600"/>
              <a:gd name="connsiteY6" fmla="*/ 0 h 18400"/>
              <a:gd name="connsiteX0" fmla="*/ 0 w 21600"/>
              <a:gd name="connsiteY0" fmla="*/ 0 h 18736"/>
              <a:gd name="connsiteX1" fmla="*/ 21600 w 21600"/>
              <a:gd name="connsiteY1" fmla="*/ 0 h 18736"/>
              <a:gd name="connsiteX2" fmla="*/ 21524 w 21600"/>
              <a:gd name="connsiteY2" fmla="*/ 18736 h 18736"/>
              <a:gd name="connsiteX3" fmla="*/ 15726 w 21600"/>
              <a:gd name="connsiteY3" fmla="*/ 14955 h 18736"/>
              <a:gd name="connsiteX4" fmla="*/ 5570 w 21600"/>
              <a:gd name="connsiteY4" fmla="*/ 18390 h 18736"/>
              <a:gd name="connsiteX5" fmla="*/ 50 w 21600"/>
              <a:gd name="connsiteY5" fmla="*/ 13503 h 18736"/>
              <a:gd name="connsiteX6" fmla="*/ 0 w 21600"/>
              <a:gd name="connsiteY6" fmla="*/ 0 h 18736"/>
              <a:gd name="connsiteX0" fmla="*/ 0 w 21600"/>
              <a:gd name="connsiteY0" fmla="*/ 0 h 18736"/>
              <a:gd name="connsiteX1" fmla="*/ 21600 w 21600"/>
              <a:gd name="connsiteY1" fmla="*/ 0 h 18736"/>
              <a:gd name="connsiteX2" fmla="*/ 21524 w 21600"/>
              <a:gd name="connsiteY2" fmla="*/ 18736 h 18736"/>
              <a:gd name="connsiteX3" fmla="*/ 15726 w 21600"/>
              <a:gd name="connsiteY3" fmla="*/ 14147 h 18736"/>
              <a:gd name="connsiteX4" fmla="*/ 5570 w 21600"/>
              <a:gd name="connsiteY4" fmla="*/ 18390 h 18736"/>
              <a:gd name="connsiteX5" fmla="*/ 50 w 21600"/>
              <a:gd name="connsiteY5" fmla="*/ 13503 h 18736"/>
              <a:gd name="connsiteX6" fmla="*/ 0 w 21600"/>
              <a:gd name="connsiteY6" fmla="*/ 0 h 18736"/>
              <a:gd name="connsiteX0" fmla="*/ 0 w 21600"/>
              <a:gd name="connsiteY0" fmla="*/ 0 h 19811"/>
              <a:gd name="connsiteX1" fmla="*/ 21600 w 21600"/>
              <a:gd name="connsiteY1" fmla="*/ 0 h 19811"/>
              <a:gd name="connsiteX2" fmla="*/ 21524 w 21600"/>
              <a:gd name="connsiteY2" fmla="*/ 18736 h 19811"/>
              <a:gd name="connsiteX3" fmla="*/ 15726 w 21600"/>
              <a:gd name="connsiteY3" fmla="*/ 14147 h 19811"/>
              <a:gd name="connsiteX4" fmla="*/ 5545 w 21600"/>
              <a:gd name="connsiteY4" fmla="*/ 19805 h 19811"/>
              <a:gd name="connsiteX5" fmla="*/ 50 w 21600"/>
              <a:gd name="connsiteY5" fmla="*/ 13503 h 19811"/>
              <a:gd name="connsiteX6" fmla="*/ 0 w 21600"/>
              <a:gd name="connsiteY6" fmla="*/ 0 h 19811"/>
              <a:gd name="connsiteX0" fmla="*/ 0 w 21600"/>
              <a:gd name="connsiteY0" fmla="*/ 0 h 19811"/>
              <a:gd name="connsiteX1" fmla="*/ 21600 w 21600"/>
              <a:gd name="connsiteY1" fmla="*/ 0 h 19811"/>
              <a:gd name="connsiteX2" fmla="*/ 21524 w 21600"/>
              <a:gd name="connsiteY2" fmla="*/ 18736 h 19811"/>
              <a:gd name="connsiteX3" fmla="*/ 15726 w 21600"/>
              <a:gd name="connsiteY3" fmla="*/ 14147 h 19811"/>
              <a:gd name="connsiteX4" fmla="*/ 5545 w 21600"/>
              <a:gd name="connsiteY4" fmla="*/ 19805 h 19811"/>
              <a:gd name="connsiteX5" fmla="*/ 25 w 21600"/>
              <a:gd name="connsiteY5" fmla="*/ 17343 h 19811"/>
              <a:gd name="connsiteX6" fmla="*/ 0 w 21600"/>
              <a:gd name="connsiteY6" fmla="*/ 0 h 19811"/>
              <a:gd name="connsiteX0" fmla="*/ 0 w 21600"/>
              <a:gd name="connsiteY0" fmla="*/ 0 h 19811"/>
              <a:gd name="connsiteX1" fmla="*/ 21600 w 21600"/>
              <a:gd name="connsiteY1" fmla="*/ 0 h 19811"/>
              <a:gd name="connsiteX2" fmla="*/ 21524 w 21600"/>
              <a:gd name="connsiteY2" fmla="*/ 18736 h 19811"/>
              <a:gd name="connsiteX3" fmla="*/ 15726 w 21600"/>
              <a:gd name="connsiteY3" fmla="*/ 14147 h 19811"/>
              <a:gd name="connsiteX4" fmla="*/ 5545 w 21600"/>
              <a:gd name="connsiteY4" fmla="*/ 19805 h 19811"/>
              <a:gd name="connsiteX5" fmla="*/ 25 w 21600"/>
              <a:gd name="connsiteY5" fmla="*/ 17343 h 19811"/>
              <a:gd name="connsiteX6" fmla="*/ 0 w 21600"/>
              <a:gd name="connsiteY6" fmla="*/ 0 h 19811"/>
              <a:gd name="connsiteX0" fmla="*/ 0 w 21600"/>
              <a:gd name="connsiteY0" fmla="*/ 0 h 20417"/>
              <a:gd name="connsiteX1" fmla="*/ 21600 w 21600"/>
              <a:gd name="connsiteY1" fmla="*/ 0 h 20417"/>
              <a:gd name="connsiteX2" fmla="*/ 21524 w 21600"/>
              <a:gd name="connsiteY2" fmla="*/ 18736 h 20417"/>
              <a:gd name="connsiteX3" fmla="*/ 15726 w 21600"/>
              <a:gd name="connsiteY3" fmla="*/ 14147 h 20417"/>
              <a:gd name="connsiteX4" fmla="*/ 8393 w 21600"/>
              <a:gd name="connsiteY4" fmla="*/ 20411 h 20417"/>
              <a:gd name="connsiteX5" fmla="*/ 25 w 21600"/>
              <a:gd name="connsiteY5" fmla="*/ 17343 h 20417"/>
              <a:gd name="connsiteX6" fmla="*/ 0 w 21600"/>
              <a:gd name="connsiteY6" fmla="*/ 0 h 20417"/>
              <a:gd name="connsiteX0" fmla="*/ 0 w 21600"/>
              <a:gd name="connsiteY0" fmla="*/ 0 h 20605"/>
              <a:gd name="connsiteX1" fmla="*/ 21600 w 21600"/>
              <a:gd name="connsiteY1" fmla="*/ 0 h 20605"/>
              <a:gd name="connsiteX2" fmla="*/ 21524 w 21600"/>
              <a:gd name="connsiteY2" fmla="*/ 18736 h 20605"/>
              <a:gd name="connsiteX3" fmla="*/ 15726 w 21600"/>
              <a:gd name="connsiteY3" fmla="*/ 14147 h 20605"/>
              <a:gd name="connsiteX4" fmla="*/ 8393 w 21600"/>
              <a:gd name="connsiteY4" fmla="*/ 20411 h 20605"/>
              <a:gd name="connsiteX5" fmla="*/ 25 w 21600"/>
              <a:gd name="connsiteY5" fmla="*/ 17343 h 20605"/>
              <a:gd name="connsiteX6" fmla="*/ 0 w 21600"/>
              <a:gd name="connsiteY6" fmla="*/ 0 h 20605"/>
              <a:gd name="connsiteX0" fmla="*/ 0 w 21600"/>
              <a:gd name="connsiteY0" fmla="*/ 0 h 20658"/>
              <a:gd name="connsiteX1" fmla="*/ 21600 w 21600"/>
              <a:gd name="connsiteY1" fmla="*/ 0 h 20658"/>
              <a:gd name="connsiteX2" fmla="*/ 21524 w 21600"/>
              <a:gd name="connsiteY2" fmla="*/ 18736 h 20658"/>
              <a:gd name="connsiteX3" fmla="*/ 15726 w 21600"/>
              <a:gd name="connsiteY3" fmla="*/ 14147 h 20658"/>
              <a:gd name="connsiteX4" fmla="*/ 8393 w 21600"/>
              <a:gd name="connsiteY4" fmla="*/ 20411 h 20658"/>
              <a:gd name="connsiteX5" fmla="*/ 101 w 21600"/>
              <a:gd name="connsiteY5" fmla="*/ 18151 h 20658"/>
              <a:gd name="connsiteX6" fmla="*/ 0 w 21600"/>
              <a:gd name="connsiteY6" fmla="*/ 0 h 20658"/>
              <a:gd name="connsiteX0" fmla="*/ 0 w 21600"/>
              <a:gd name="connsiteY0" fmla="*/ 0 h 20618"/>
              <a:gd name="connsiteX1" fmla="*/ 21600 w 21600"/>
              <a:gd name="connsiteY1" fmla="*/ 0 h 20618"/>
              <a:gd name="connsiteX2" fmla="*/ 21524 w 21600"/>
              <a:gd name="connsiteY2" fmla="*/ 18736 h 20618"/>
              <a:gd name="connsiteX3" fmla="*/ 15726 w 21600"/>
              <a:gd name="connsiteY3" fmla="*/ 14147 h 20618"/>
              <a:gd name="connsiteX4" fmla="*/ 8393 w 21600"/>
              <a:gd name="connsiteY4" fmla="*/ 20411 h 20618"/>
              <a:gd name="connsiteX5" fmla="*/ 101 w 21600"/>
              <a:gd name="connsiteY5" fmla="*/ 18151 h 20618"/>
              <a:gd name="connsiteX6" fmla="*/ 0 w 21600"/>
              <a:gd name="connsiteY6" fmla="*/ 0 h 20618"/>
              <a:gd name="connsiteX0" fmla="*/ 76 w 21676"/>
              <a:gd name="connsiteY0" fmla="*/ 0 h 20662"/>
              <a:gd name="connsiteX1" fmla="*/ 21676 w 21676"/>
              <a:gd name="connsiteY1" fmla="*/ 0 h 20662"/>
              <a:gd name="connsiteX2" fmla="*/ 21600 w 21676"/>
              <a:gd name="connsiteY2" fmla="*/ 18736 h 20662"/>
              <a:gd name="connsiteX3" fmla="*/ 15802 w 21676"/>
              <a:gd name="connsiteY3" fmla="*/ 14147 h 20662"/>
              <a:gd name="connsiteX4" fmla="*/ 8469 w 21676"/>
              <a:gd name="connsiteY4" fmla="*/ 20411 h 20662"/>
              <a:gd name="connsiteX5" fmla="*/ 1 w 21676"/>
              <a:gd name="connsiteY5" fmla="*/ 18757 h 20662"/>
              <a:gd name="connsiteX6" fmla="*/ 76 w 21676"/>
              <a:gd name="connsiteY6" fmla="*/ 0 h 20662"/>
              <a:gd name="connsiteX0" fmla="*/ 76 w 21676"/>
              <a:gd name="connsiteY0" fmla="*/ 0 h 23168"/>
              <a:gd name="connsiteX1" fmla="*/ 21676 w 21676"/>
              <a:gd name="connsiteY1" fmla="*/ 0 h 23168"/>
              <a:gd name="connsiteX2" fmla="*/ 21600 w 21676"/>
              <a:gd name="connsiteY2" fmla="*/ 18736 h 23168"/>
              <a:gd name="connsiteX3" fmla="*/ 15802 w 21676"/>
              <a:gd name="connsiteY3" fmla="*/ 14147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5802 w 21676"/>
              <a:gd name="connsiteY3" fmla="*/ 15764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5802 w 21676"/>
              <a:gd name="connsiteY3" fmla="*/ 15764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5802 w 21676"/>
              <a:gd name="connsiteY3" fmla="*/ 15764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7163 w 21676"/>
              <a:gd name="connsiteY3" fmla="*/ 16168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7793 w 21676"/>
              <a:gd name="connsiteY3" fmla="*/ 17785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793 w 21676"/>
              <a:gd name="connsiteY3" fmla="*/ 17785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793 w 21676"/>
              <a:gd name="connsiteY3" fmla="*/ 17785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25 w 21676"/>
              <a:gd name="connsiteY2" fmla="*/ 20757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50 w 21676"/>
              <a:gd name="connsiteY2" fmla="*/ 1792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50 w 21676"/>
              <a:gd name="connsiteY2" fmla="*/ 1792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50 w 21676"/>
              <a:gd name="connsiteY2" fmla="*/ 1792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25 w 21676"/>
              <a:gd name="connsiteY2" fmla="*/ 1893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25 w 21676"/>
              <a:gd name="connsiteY2" fmla="*/ 1893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676" h="23168">
                <a:moveTo>
                  <a:pt x="76" y="0"/>
                </a:moveTo>
                <a:lnTo>
                  <a:pt x="21676" y="0"/>
                </a:lnTo>
                <a:cubicBezTo>
                  <a:pt x="21642" y="5302"/>
                  <a:pt x="21659" y="13636"/>
                  <a:pt x="21625" y="18938"/>
                </a:cubicBezTo>
                <a:cubicBezTo>
                  <a:pt x="19315" y="18936"/>
                  <a:pt x="19771" y="19028"/>
                  <a:pt x="17591" y="19806"/>
                </a:cubicBezTo>
                <a:cubicBezTo>
                  <a:pt x="14874" y="20859"/>
                  <a:pt x="11082" y="23280"/>
                  <a:pt x="8469" y="23038"/>
                </a:cubicBezTo>
                <a:cubicBezTo>
                  <a:pt x="5856" y="24009"/>
                  <a:pt x="1035" y="19262"/>
                  <a:pt x="1" y="18757"/>
                </a:cubicBezTo>
                <a:cubicBezTo>
                  <a:pt x="-16" y="14256"/>
                  <a:pt x="93" y="4501"/>
                  <a:pt x="76" y="0"/>
                </a:cubicBezTo>
                <a:close/>
              </a:path>
            </a:pathLst>
          </a:custGeom>
          <a:solidFill>
            <a:srgbClr val="FD49B0"/>
          </a:solidFill>
          <a:ln>
            <a:noFill/>
          </a:ln>
        </p:spPr>
        <p:style>
          <a:lnRef idx="2">
            <a:schemeClr val="accent1">
              <a:shade val="50000"/>
            </a:schemeClr>
          </a:lnRef>
          <a:fillRef idx="1">
            <a:schemeClr val="accent1"/>
          </a:fillRef>
          <a:effectRef idx="0">
            <a:schemeClr val="accent1"/>
          </a:effectRef>
          <a:fontRef idx="minor">
            <a:schemeClr val="lt1"/>
          </a:fontRef>
        </p:style>
        <p:txBody>
          <a:bodyPr lIns="91318" tIns="45660" rIns="91318" bIns="45660" rtlCol="0" anchor="ctr"/>
          <a:lstStyle/>
          <a:p>
            <a:pPr algn="ctr"/>
            <a:endParaRPr lang="en-US"/>
          </a:p>
        </p:txBody>
      </p:sp>
      <p:grpSp>
        <p:nvGrpSpPr>
          <p:cNvPr id="2" name="Group 1"/>
          <p:cNvGrpSpPr/>
          <p:nvPr/>
        </p:nvGrpSpPr>
        <p:grpSpPr>
          <a:xfrm>
            <a:off x="2400655" y="2152118"/>
            <a:ext cx="5828945" cy="975143"/>
            <a:chOff x="9566064" y="964372"/>
            <a:chExt cx="5446164" cy="698253"/>
          </a:xfrm>
        </p:grpSpPr>
        <p:sp>
          <p:nvSpPr>
            <p:cNvPr id="13" name="Rectangle 10"/>
            <p:cNvSpPr/>
            <p:nvPr/>
          </p:nvSpPr>
          <p:spPr>
            <a:xfrm rot="416356">
              <a:off x="13066912" y="966823"/>
              <a:ext cx="1945316" cy="695802"/>
            </a:xfrm>
            <a:custGeom>
              <a:avLst/>
              <a:gdLst>
                <a:gd name="connsiteX0" fmla="*/ 0 w 5334000"/>
                <a:gd name="connsiteY0" fmla="*/ 0 h 724766"/>
                <a:gd name="connsiteX1" fmla="*/ 5334000 w 5334000"/>
                <a:gd name="connsiteY1" fmla="*/ 0 h 724766"/>
                <a:gd name="connsiteX2" fmla="*/ 5334000 w 5334000"/>
                <a:gd name="connsiteY2" fmla="*/ 724766 h 724766"/>
                <a:gd name="connsiteX3" fmla="*/ 0 w 5334000"/>
                <a:gd name="connsiteY3" fmla="*/ 724766 h 724766"/>
                <a:gd name="connsiteX4" fmla="*/ 0 w 5334000"/>
                <a:gd name="connsiteY4" fmla="*/ 0 h 724766"/>
                <a:gd name="connsiteX0" fmla="*/ 0 w 5334002"/>
                <a:gd name="connsiteY0" fmla="*/ 0 h 724766"/>
                <a:gd name="connsiteX1" fmla="*/ 5334000 w 5334002"/>
                <a:gd name="connsiteY1" fmla="*/ 0 h 724766"/>
                <a:gd name="connsiteX2" fmla="*/ 4869873 w 5334002"/>
                <a:gd name="connsiteY2" fmla="*/ 506124 h 724766"/>
                <a:gd name="connsiteX3" fmla="*/ 5334000 w 5334002"/>
                <a:gd name="connsiteY3" fmla="*/ 724766 h 724766"/>
                <a:gd name="connsiteX4" fmla="*/ 0 w 5334002"/>
                <a:gd name="connsiteY4" fmla="*/ 724766 h 724766"/>
                <a:gd name="connsiteX5" fmla="*/ 0 w 5334002"/>
                <a:gd name="connsiteY5" fmla="*/ 0 h 724766"/>
                <a:gd name="connsiteX0" fmla="*/ 0 w 5334002"/>
                <a:gd name="connsiteY0" fmla="*/ 0 h 724766"/>
                <a:gd name="connsiteX1" fmla="*/ 5334000 w 5334002"/>
                <a:gd name="connsiteY1" fmla="*/ 0 h 724766"/>
                <a:gd name="connsiteX2" fmla="*/ 4849092 w 5334002"/>
                <a:gd name="connsiteY2" fmla="*/ 454170 h 724766"/>
                <a:gd name="connsiteX3" fmla="*/ 5334000 w 5334002"/>
                <a:gd name="connsiteY3" fmla="*/ 724766 h 724766"/>
                <a:gd name="connsiteX4" fmla="*/ 0 w 5334002"/>
                <a:gd name="connsiteY4" fmla="*/ 724766 h 724766"/>
                <a:gd name="connsiteX5" fmla="*/ 0 w 5334002"/>
                <a:gd name="connsiteY5" fmla="*/ 0 h 724766"/>
                <a:gd name="connsiteX0" fmla="*/ 0 w 5333999"/>
                <a:gd name="connsiteY0" fmla="*/ 0 h 724766"/>
                <a:gd name="connsiteX1" fmla="*/ 5334000 w 5333999"/>
                <a:gd name="connsiteY1" fmla="*/ 0 h 724766"/>
                <a:gd name="connsiteX2" fmla="*/ 3970191 w 5333999"/>
                <a:gd name="connsiteY2" fmla="*/ 513468 h 724766"/>
                <a:gd name="connsiteX3" fmla="*/ 5334000 w 5333999"/>
                <a:gd name="connsiteY3" fmla="*/ 724766 h 724766"/>
                <a:gd name="connsiteX4" fmla="*/ 0 w 5333999"/>
                <a:gd name="connsiteY4" fmla="*/ 724766 h 724766"/>
                <a:gd name="connsiteX5" fmla="*/ 0 w 5333999"/>
                <a:gd name="connsiteY5" fmla="*/ 0 h 724766"/>
                <a:gd name="connsiteX0" fmla="*/ 0 w 5334002"/>
                <a:gd name="connsiteY0" fmla="*/ 0 h 724766"/>
                <a:gd name="connsiteX1" fmla="*/ 5334000 w 5334002"/>
                <a:gd name="connsiteY1" fmla="*/ 0 h 724766"/>
                <a:gd name="connsiteX2" fmla="*/ 4572681 w 5334002"/>
                <a:gd name="connsiteY2" fmla="*/ 409907 h 724766"/>
                <a:gd name="connsiteX3" fmla="*/ 5334000 w 5334002"/>
                <a:gd name="connsiteY3" fmla="*/ 724766 h 724766"/>
                <a:gd name="connsiteX4" fmla="*/ 0 w 5334002"/>
                <a:gd name="connsiteY4" fmla="*/ 724766 h 724766"/>
                <a:gd name="connsiteX5" fmla="*/ 0 w 5334002"/>
                <a:gd name="connsiteY5" fmla="*/ 0 h 724766"/>
                <a:gd name="connsiteX0" fmla="*/ 0 w 5649495"/>
                <a:gd name="connsiteY0" fmla="*/ 0 h 724766"/>
                <a:gd name="connsiteX1" fmla="*/ 5649496 w 5649495"/>
                <a:gd name="connsiteY1" fmla="*/ 27302 h 724766"/>
                <a:gd name="connsiteX2" fmla="*/ 4572681 w 5649495"/>
                <a:gd name="connsiteY2" fmla="*/ 409907 h 724766"/>
                <a:gd name="connsiteX3" fmla="*/ 5334000 w 5649495"/>
                <a:gd name="connsiteY3" fmla="*/ 724766 h 724766"/>
                <a:gd name="connsiteX4" fmla="*/ 0 w 5649495"/>
                <a:gd name="connsiteY4" fmla="*/ 724766 h 724766"/>
                <a:gd name="connsiteX5" fmla="*/ 0 w 5649495"/>
                <a:gd name="connsiteY5" fmla="*/ 0 h 724766"/>
                <a:gd name="connsiteX0" fmla="*/ -1 w 5673840"/>
                <a:gd name="connsiteY0" fmla="*/ 152873 h 697464"/>
                <a:gd name="connsiteX1" fmla="*/ 5673841 w 5673840"/>
                <a:gd name="connsiteY1" fmla="*/ 0 h 697464"/>
                <a:gd name="connsiteX2" fmla="*/ 4597026 w 5673840"/>
                <a:gd name="connsiteY2" fmla="*/ 382605 h 697464"/>
                <a:gd name="connsiteX3" fmla="*/ 5358345 w 5673840"/>
                <a:gd name="connsiteY3" fmla="*/ 697464 h 697464"/>
                <a:gd name="connsiteX4" fmla="*/ 24345 w 5673840"/>
                <a:gd name="connsiteY4" fmla="*/ 697464 h 697464"/>
                <a:gd name="connsiteX5" fmla="*/ -1 w 5673840"/>
                <a:gd name="connsiteY5" fmla="*/ 152873 h 697464"/>
                <a:gd name="connsiteX0" fmla="*/ -1 w 5673840"/>
                <a:gd name="connsiteY0" fmla="*/ 152873 h 697464"/>
                <a:gd name="connsiteX1" fmla="*/ 5673841 w 5673840"/>
                <a:gd name="connsiteY1" fmla="*/ 0 h 697464"/>
                <a:gd name="connsiteX2" fmla="*/ 4597026 w 5673840"/>
                <a:gd name="connsiteY2" fmla="*/ 382605 h 697464"/>
                <a:gd name="connsiteX3" fmla="*/ 5358345 w 5673840"/>
                <a:gd name="connsiteY3" fmla="*/ 697464 h 697464"/>
                <a:gd name="connsiteX4" fmla="*/ 6831 w 5673840"/>
                <a:gd name="connsiteY4" fmla="*/ 568730 h 697464"/>
                <a:gd name="connsiteX5" fmla="*/ -1 w 5673840"/>
                <a:gd name="connsiteY5" fmla="*/ 152873 h 697464"/>
                <a:gd name="connsiteX0" fmla="*/ -1 w 5673840"/>
                <a:gd name="connsiteY0" fmla="*/ 152873 h 661803"/>
                <a:gd name="connsiteX1" fmla="*/ 5673841 w 5673840"/>
                <a:gd name="connsiteY1" fmla="*/ 0 h 661803"/>
                <a:gd name="connsiteX2" fmla="*/ 4597026 w 5673840"/>
                <a:gd name="connsiteY2" fmla="*/ 382605 h 661803"/>
                <a:gd name="connsiteX3" fmla="*/ 5253439 w 5673840"/>
                <a:gd name="connsiteY3" fmla="*/ 661803 h 661803"/>
                <a:gd name="connsiteX4" fmla="*/ 6831 w 5673840"/>
                <a:gd name="connsiteY4" fmla="*/ 568730 h 661803"/>
                <a:gd name="connsiteX5" fmla="*/ -1 w 5673840"/>
                <a:gd name="connsiteY5" fmla="*/ 152873 h 661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673840" h="661803">
                  <a:moveTo>
                    <a:pt x="-1" y="152873"/>
                  </a:moveTo>
                  <a:lnTo>
                    <a:pt x="5673841" y="0"/>
                  </a:lnTo>
                  <a:cubicBezTo>
                    <a:pt x="5674995" y="102899"/>
                    <a:pt x="4595872" y="279706"/>
                    <a:pt x="4597026" y="382605"/>
                  </a:cubicBezTo>
                  <a:lnTo>
                    <a:pt x="5253439" y="661803"/>
                  </a:lnTo>
                  <a:lnTo>
                    <a:pt x="6831" y="568730"/>
                  </a:lnTo>
                  <a:lnTo>
                    <a:pt x="-1" y="152873"/>
                  </a:lnTo>
                  <a:close/>
                </a:path>
              </a:pathLst>
            </a:custGeom>
            <a:solidFill>
              <a:srgbClr val="FD49B0"/>
            </a:solidFill>
            <a:ln>
              <a:noFill/>
            </a:ln>
          </p:spPr>
          <p:style>
            <a:lnRef idx="2">
              <a:schemeClr val="accent1">
                <a:shade val="50000"/>
              </a:schemeClr>
            </a:lnRef>
            <a:fillRef idx="1">
              <a:schemeClr val="accent1"/>
            </a:fillRef>
            <a:effectRef idx="0">
              <a:schemeClr val="accent1"/>
            </a:effectRef>
            <a:fontRef idx="minor">
              <a:schemeClr val="lt1"/>
            </a:fontRef>
          </p:style>
          <p:txBody>
            <a:bodyPr lIns="91428" tIns="45714" rIns="91428" bIns="45714" spcCol="0" rtlCol="0" anchor="ctr"/>
            <a:lstStyle/>
            <a:p>
              <a:pPr algn="ctr"/>
              <a:endParaRPr lang="en-US"/>
            </a:p>
          </p:txBody>
        </p:sp>
        <p:sp>
          <p:nvSpPr>
            <p:cNvPr id="11" name="Rectangle 10"/>
            <p:cNvSpPr/>
            <p:nvPr/>
          </p:nvSpPr>
          <p:spPr>
            <a:xfrm>
              <a:off x="9566064" y="964372"/>
              <a:ext cx="5334002" cy="646524"/>
            </a:xfrm>
            <a:custGeom>
              <a:avLst/>
              <a:gdLst>
                <a:gd name="connsiteX0" fmla="*/ 0 w 5334000"/>
                <a:gd name="connsiteY0" fmla="*/ 0 h 724766"/>
                <a:gd name="connsiteX1" fmla="*/ 5334000 w 5334000"/>
                <a:gd name="connsiteY1" fmla="*/ 0 h 724766"/>
                <a:gd name="connsiteX2" fmla="*/ 5334000 w 5334000"/>
                <a:gd name="connsiteY2" fmla="*/ 724766 h 724766"/>
                <a:gd name="connsiteX3" fmla="*/ 0 w 5334000"/>
                <a:gd name="connsiteY3" fmla="*/ 724766 h 724766"/>
                <a:gd name="connsiteX4" fmla="*/ 0 w 5334000"/>
                <a:gd name="connsiteY4" fmla="*/ 0 h 724766"/>
                <a:gd name="connsiteX0" fmla="*/ 0 w 5334002"/>
                <a:gd name="connsiteY0" fmla="*/ 0 h 724766"/>
                <a:gd name="connsiteX1" fmla="*/ 5334000 w 5334002"/>
                <a:gd name="connsiteY1" fmla="*/ 0 h 724766"/>
                <a:gd name="connsiteX2" fmla="*/ 4869873 w 5334002"/>
                <a:gd name="connsiteY2" fmla="*/ 506124 h 724766"/>
                <a:gd name="connsiteX3" fmla="*/ 5334000 w 5334002"/>
                <a:gd name="connsiteY3" fmla="*/ 724766 h 724766"/>
                <a:gd name="connsiteX4" fmla="*/ 0 w 5334002"/>
                <a:gd name="connsiteY4" fmla="*/ 724766 h 724766"/>
                <a:gd name="connsiteX5" fmla="*/ 0 w 5334002"/>
                <a:gd name="connsiteY5" fmla="*/ 0 h 724766"/>
                <a:gd name="connsiteX0" fmla="*/ 0 w 5334002"/>
                <a:gd name="connsiteY0" fmla="*/ 0 h 724766"/>
                <a:gd name="connsiteX1" fmla="*/ 5334000 w 5334002"/>
                <a:gd name="connsiteY1" fmla="*/ 0 h 724766"/>
                <a:gd name="connsiteX2" fmla="*/ 4849092 w 5334002"/>
                <a:gd name="connsiteY2" fmla="*/ 454170 h 724766"/>
                <a:gd name="connsiteX3" fmla="*/ 5334000 w 5334002"/>
                <a:gd name="connsiteY3" fmla="*/ 724766 h 724766"/>
                <a:gd name="connsiteX4" fmla="*/ 0 w 5334002"/>
                <a:gd name="connsiteY4" fmla="*/ 724766 h 724766"/>
                <a:gd name="connsiteX5" fmla="*/ 0 w 5334002"/>
                <a:gd name="connsiteY5" fmla="*/ 0 h 724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34002" h="724766">
                  <a:moveTo>
                    <a:pt x="0" y="0"/>
                  </a:moveTo>
                  <a:lnTo>
                    <a:pt x="5334000" y="0"/>
                  </a:lnTo>
                  <a:cubicBezTo>
                    <a:pt x="5335154" y="102899"/>
                    <a:pt x="4847938" y="351271"/>
                    <a:pt x="4849092" y="454170"/>
                  </a:cubicBezTo>
                  <a:lnTo>
                    <a:pt x="5334000" y="724766"/>
                  </a:lnTo>
                  <a:lnTo>
                    <a:pt x="0" y="724766"/>
                  </a:lnTo>
                  <a:lnTo>
                    <a:pt x="0" y="0"/>
                  </a:ln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lIns="91428" tIns="45714" rIns="91428" bIns="45714" spcCol="0" rtlCol="0" anchor="ctr"/>
            <a:lstStyle/>
            <a:p>
              <a:pPr algn="ctr"/>
              <a:endParaRPr lang="en-US"/>
            </a:p>
          </p:txBody>
        </p:sp>
        <p:sp>
          <p:nvSpPr>
            <p:cNvPr id="12" name="Rectangle 10"/>
            <p:cNvSpPr/>
            <p:nvPr/>
          </p:nvSpPr>
          <p:spPr>
            <a:xfrm>
              <a:off x="9616287" y="1021956"/>
              <a:ext cx="5049983" cy="543791"/>
            </a:xfrm>
            <a:custGeom>
              <a:avLst/>
              <a:gdLst>
                <a:gd name="connsiteX0" fmla="*/ 0 w 5334000"/>
                <a:gd name="connsiteY0" fmla="*/ 0 h 724766"/>
                <a:gd name="connsiteX1" fmla="*/ 5334000 w 5334000"/>
                <a:gd name="connsiteY1" fmla="*/ 0 h 724766"/>
                <a:gd name="connsiteX2" fmla="*/ 5334000 w 5334000"/>
                <a:gd name="connsiteY2" fmla="*/ 724766 h 724766"/>
                <a:gd name="connsiteX3" fmla="*/ 0 w 5334000"/>
                <a:gd name="connsiteY3" fmla="*/ 724766 h 724766"/>
                <a:gd name="connsiteX4" fmla="*/ 0 w 5334000"/>
                <a:gd name="connsiteY4" fmla="*/ 0 h 724766"/>
                <a:gd name="connsiteX0" fmla="*/ 0 w 5334002"/>
                <a:gd name="connsiteY0" fmla="*/ 0 h 724766"/>
                <a:gd name="connsiteX1" fmla="*/ 5334000 w 5334002"/>
                <a:gd name="connsiteY1" fmla="*/ 0 h 724766"/>
                <a:gd name="connsiteX2" fmla="*/ 4869873 w 5334002"/>
                <a:gd name="connsiteY2" fmla="*/ 506124 h 724766"/>
                <a:gd name="connsiteX3" fmla="*/ 5334000 w 5334002"/>
                <a:gd name="connsiteY3" fmla="*/ 724766 h 724766"/>
                <a:gd name="connsiteX4" fmla="*/ 0 w 5334002"/>
                <a:gd name="connsiteY4" fmla="*/ 724766 h 724766"/>
                <a:gd name="connsiteX5" fmla="*/ 0 w 5334002"/>
                <a:gd name="connsiteY5" fmla="*/ 0 h 724766"/>
                <a:gd name="connsiteX0" fmla="*/ 0 w 5334002"/>
                <a:gd name="connsiteY0" fmla="*/ 0 h 724766"/>
                <a:gd name="connsiteX1" fmla="*/ 5334000 w 5334002"/>
                <a:gd name="connsiteY1" fmla="*/ 0 h 724766"/>
                <a:gd name="connsiteX2" fmla="*/ 4849092 w 5334002"/>
                <a:gd name="connsiteY2" fmla="*/ 454170 h 724766"/>
                <a:gd name="connsiteX3" fmla="*/ 5334000 w 5334002"/>
                <a:gd name="connsiteY3" fmla="*/ 724766 h 724766"/>
                <a:gd name="connsiteX4" fmla="*/ 0 w 5334002"/>
                <a:gd name="connsiteY4" fmla="*/ 724766 h 724766"/>
                <a:gd name="connsiteX5" fmla="*/ 0 w 5334002"/>
                <a:gd name="connsiteY5" fmla="*/ 0 h 724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34002" h="724766">
                  <a:moveTo>
                    <a:pt x="0" y="0"/>
                  </a:moveTo>
                  <a:lnTo>
                    <a:pt x="5334000" y="0"/>
                  </a:lnTo>
                  <a:cubicBezTo>
                    <a:pt x="5335154" y="102899"/>
                    <a:pt x="4847938" y="351271"/>
                    <a:pt x="4849092" y="454170"/>
                  </a:cubicBezTo>
                  <a:lnTo>
                    <a:pt x="5334000" y="724766"/>
                  </a:lnTo>
                  <a:lnTo>
                    <a:pt x="0" y="724766"/>
                  </a:lnTo>
                  <a:lnTo>
                    <a:pt x="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1428" tIns="45714" rIns="91428" bIns="45714" spcCol="0" rtlCol="0" anchor="ctr"/>
            <a:lstStyle/>
            <a:p>
              <a:pPr algn="ctr"/>
              <a:endParaRPr lang="en-US"/>
            </a:p>
          </p:txBody>
        </p:sp>
      </p:grpSp>
      <p:grpSp>
        <p:nvGrpSpPr>
          <p:cNvPr id="10" name="Group 9"/>
          <p:cNvGrpSpPr/>
          <p:nvPr/>
        </p:nvGrpSpPr>
        <p:grpSpPr>
          <a:xfrm>
            <a:off x="1408834" y="2109520"/>
            <a:ext cx="992332" cy="992332"/>
            <a:chOff x="1212273" y="1084984"/>
            <a:chExt cx="992332" cy="992332"/>
          </a:xfrm>
        </p:grpSpPr>
        <p:sp>
          <p:nvSpPr>
            <p:cNvPr id="9" name="Oval 8"/>
            <p:cNvSpPr/>
            <p:nvPr/>
          </p:nvSpPr>
          <p:spPr>
            <a:xfrm>
              <a:off x="1212273" y="1084984"/>
              <a:ext cx="992332" cy="992332"/>
            </a:xfrm>
            <a:prstGeom prst="ellipse">
              <a:avLst/>
            </a:prstGeom>
            <a:solidFill>
              <a:schemeClr val="bg1">
                <a:lumMod val="5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a:off x="1252971" y="1095375"/>
              <a:ext cx="914400" cy="914400"/>
            </a:xfrm>
            <a:prstGeom prst="ellipse">
              <a:avLst/>
            </a:prstGeom>
            <a:solidFill>
              <a:srgbClr val="FD49B0"/>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p:cNvGrpSpPr/>
          <p:nvPr/>
        </p:nvGrpSpPr>
        <p:grpSpPr>
          <a:xfrm>
            <a:off x="-659633" y="-848743"/>
            <a:ext cx="2469633" cy="2296731"/>
            <a:chOff x="-2957976" y="-1125796"/>
            <a:chExt cx="2469633" cy="2296731"/>
          </a:xfrm>
        </p:grpSpPr>
        <p:sp>
          <p:nvSpPr>
            <p:cNvPr id="26" name="Oval 25"/>
            <p:cNvSpPr/>
            <p:nvPr/>
          </p:nvSpPr>
          <p:spPr>
            <a:xfrm rot="9814622">
              <a:off x="-2957976" y="-1125796"/>
              <a:ext cx="2469633" cy="2296731"/>
            </a:xfrm>
            <a:prstGeom prst="ellipse">
              <a:avLst/>
            </a:prstGeom>
            <a:solidFill>
              <a:srgbClr val="FD0B9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4"/>
            <p:cNvSpPr/>
            <p:nvPr/>
          </p:nvSpPr>
          <p:spPr>
            <a:xfrm rot="968493">
              <a:off x="-2721155" y="-827037"/>
              <a:ext cx="2069022" cy="1931010"/>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p:cNvSpPr/>
            <p:nvPr/>
          </p:nvSpPr>
          <p:spPr>
            <a:xfrm rot="2150288">
              <a:off x="-2540893" y="-528917"/>
              <a:ext cx="1825297" cy="158373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TextBox 19"/>
          <p:cNvSpPr txBox="1"/>
          <p:nvPr/>
        </p:nvSpPr>
        <p:spPr>
          <a:xfrm>
            <a:off x="796910" y="5314950"/>
            <a:ext cx="1341530" cy="1107862"/>
          </a:xfrm>
          <a:prstGeom prst="rect">
            <a:avLst/>
          </a:prstGeom>
          <a:noFill/>
        </p:spPr>
        <p:txBody>
          <a:bodyPr wrap="square" lIns="91305" tIns="45654" rIns="91305" bIns="45654" rtlCol="0">
            <a:spAutoFit/>
          </a:bodyPr>
          <a:lstStyle/>
          <a:p>
            <a:pPr algn="ctr"/>
            <a:r>
              <a:rPr lang="en-US" sz="6600" b="1">
                <a:solidFill>
                  <a:srgbClr val="0070C0"/>
                </a:solidFill>
                <a:latin typeface="Arial Rounded MT Bold" pitchFamily="34" charset="0"/>
                <a:ea typeface="Arial-Rounded" pitchFamily="34" charset="0"/>
                <a:cs typeface="Times New Roman" pitchFamily="18" charset="0"/>
              </a:rPr>
              <a:t>5</a:t>
            </a:r>
          </a:p>
        </p:txBody>
      </p:sp>
      <p:sp>
        <p:nvSpPr>
          <p:cNvPr id="22" name="TextBox 21"/>
          <p:cNvSpPr txBox="1"/>
          <p:nvPr/>
        </p:nvSpPr>
        <p:spPr>
          <a:xfrm>
            <a:off x="2979618" y="5605171"/>
            <a:ext cx="4303698" cy="646197"/>
          </a:xfrm>
          <a:prstGeom prst="rect">
            <a:avLst/>
          </a:prstGeom>
          <a:noFill/>
        </p:spPr>
        <p:txBody>
          <a:bodyPr wrap="square" lIns="91305" tIns="45654" rIns="91305" bIns="45654" rtlCol="0">
            <a:spAutoFit/>
          </a:bodyPr>
          <a:lstStyle/>
          <a:p>
            <a:pPr algn="ctr"/>
            <a:r>
              <a:rPr lang="en-US" sz="3600" b="1" smtClean="0">
                <a:ln w="12700">
                  <a:solidFill>
                    <a:srgbClr val="FD0B95"/>
                  </a:solidFill>
                </a:ln>
                <a:solidFill>
                  <a:srgbClr val="FD0B95"/>
                </a:solidFill>
                <a:latin typeface="Arial-Rounded" pitchFamily="34" charset="0"/>
                <a:ea typeface="Arial-Rounded" pitchFamily="34" charset="0"/>
                <a:cs typeface="Arial-Rounded" pitchFamily="34" charset="0"/>
              </a:rPr>
              <a:t>CHÚ BÉ CHĂN CỪU</a:t>
            </a:r>
            <a:endParaRPr lang="en-US" sz="3600" b="1">
              <a:ln w="12700">
                <a:solidFill>
                  <a:srgbClr val="FD0B95"/>
                </a:solidFill>
              </a:ln>
              <a:solidFill>
                <a:srgbClr val="FD0B95"/>
              </a:solidFill>
              <a:latin typeface="Arial-Rounded" pitchFamily="34" charset="0"/>
              <a:ea typeface="Arial-Rounded" pitchFamily="34" charset="0"/>
              <a:cs typeface="Arial-Rounded" pitchFamily="34" charset="0"/>
            </a:endParaRPr>
          </a:p>
        </p:txBody>
      </p:sp>
      <p:sp>
        <p:nvSpPr>
          <p:cNvPr id="27" name="TextBox 26"/>
          <p:cNvSpPr txBox="1"/>
          <p:nvPr/>
        </p:nvSpPr>
        <p:spPr>
          <a:xfrm>
            <a:off x="7188579" y="5297394"/>
            <a:ext cx="990600" cy="953974"/>
          </a:xfrm>
          <a:prstGeom prst="rect">
            <a:avLst/>
          </a:prstGeom>
          <a:noFill/>
        </p:spPr>
        <p:txBody>
          <a:bodyPr wrap="square" lIns="91305" tIns="45654" rIns="91305" bIns="45654" rtlCol="0">
            <a:spAutoFit/>
          </a:bodyPr>
          <a:lstStyle/>
          <a:p>
            <a:pPr algn="ctr"/>
            <a:r>
              <a:rPr lang="en-US" sz="2400" b="1">
                <a:solidFill>
                  <a:schemeClr val="bg1"/>
                </a:solidFill>
                <a:latin typeface="Arial-Rounded" pitchFamily="34" charset="0"/>
                <a:ea typeface="Arial-Rounded" pitchFamily="34" charset="0"/>
                <a:cs typeface="Arial-Rounded" pitchFamily="34" charset="0"/>
              </a:rPr>
              <a:t>Bài</a:t>
            </a:r>
          </a:p>
          <a:p>
            <a:pPr algn="ctr"/>
            <a:r>
              <a:rPr lang="en-US" sz="3200" b="1" smtClean="0">
                <a:solidFill>
                  <a:schemeClr val="bg1"/>
                </a:solidFill>
                <a:latin typeface="Arial Rounded MT Bold" pitchFamily="34" charset="0"/>
                <a:ea typeface="Arial-Rounded" pitchFamily="34" charset="0"/>
                <a:cs typeface="Times New Roman" pitchFamily="18" charset="0"/>
              </a:rPr>
              <a:t>4</a:t>
            </a:r>
            <a:endParaRPr lang="en-US" sz="3200" b="1">
              <a:solidFill>
                <a:schemeClr val="bg1"/>
              </a:solidFill>
              <a:latin typeface="Arial Rounded MT Bold" pitchFamily="34" charset="0"/>
              <a:ea typeface="Arial-Rounded" pitchFamily="34" charset="0"/>
              <a:cs typeface="Times New Roman" pitchFamily="18" charset="0"/>
            </a:endParaRPr>
          </a:p>
        </p:txBody>
      </p:sp>
      <p:pic>
        <p:nvPicPr>
          <p:cNvPr id="3"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325" y="-104733"/>
            <a:ext cx="1524000" cy="1774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73187" y="212767"/>
            <a:ext cx="8151813" cy="1457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663243" y="2192868"/>
            <a:ext cx="4303713" cy="9636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408257" y="2076980"/>
            <a:ext cx="993775" cy="11953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15" name="Group 14"/>
          <p:cNvGrpSpPr/>
          <p:nvPr/>
        </p:nvGrpSpPr>
        <p:grpSpPr>
          <a:xfrm>
            <a:off x="3352800" y="3249476"/>
            <a:ext cx="3108788" cy="2214686"/>
            <a:chOff x="3758364" y="3249476"/>
            <a:chExt cx="3108788" cy="2214686"/>
          </a:xfrm>
        </p:grpSpPr>
        <p:pic>
          <p:nvPicPr>
            <p:cNvPr id="7" name="Picture 6"/>
            <p:cNvPicPr>
              <a:picLocks noChangeAspect="1"/>
            </p:cNvPicPr>
            <p:nvPr/>
          </p:nvPicPr>
          <p:blipFill rotWithShape="1">
            <a:blip r:embed="rId6" cstate="print">
              <a:extLst>
                <a:ext uri="{28A0092B-C50C-407E-A947-70E740481C1C}">
                  <a14:useLocalDpi xmlns:a14="http://schemas.microsoft.com/office/drawing/2010/main" val="0"/>
                </a:ext>
              </a:extLst>
            </a:blip>
            <a:srcRect b="15802"/>
            <a:stretch/>
          </p:blipFill>
          <p:spPr>
            <a:xfrm>
              <a:off x="3758364" y="3272367"/>
              <a:ext cx="1854154" cy="1504950"/>
            </a:xfrm>
            <a:prstGeom prst="rect">
              <a:avLst/>
            </a:prstGeom>
          </p:spPr>
        </p:pic>
        <p:pic>
          <p:nvPicPr>
            <p:cNvPr id="1028" name="Picture 4"/>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4815099" y="3249476"/>
              <a:ext cx="2052053" cy="22146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Tree>
    <p:extLst>
      <p:ext uri="{BB962C8B-B14F-4D97-AF65-F5344CB8AC3E}">
        <p14:creationId xmlns:p14="http://schemas.microsoft.com/office/powerpoint/2010/main" val="383030521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616530" y="93050"/>
            <a:ext cx="3193470" cy="461532"/>
          </a:xfrm>
          <a:prstGeom prst="rect">
            <a:avLst/>
          </a:prstGeom>
          <a:noFill/>
        </p:spPr>
        <p:txBody>
          <a:bodyPr wrap="square" lIns="91305" tIns="45654" rIns="91305" bIns="45654" rtlCol="0">
            <a:spAutoFit/>
          </a:bodyPr>
          <a:lstStyle/>
          <a:p>
            <a:pPr algn="just"/>
            <a:r>
              <a:rPr lang="en-US" sz="2400" b="1">
                <a:latin typeface="Arial" pitchFamily="34" charset="0"/>
                <a:ea typeface="Arial-Rounded" pitchFamily="34" charset="0"/>
                <a:cs typeface="Arial" pitchFamily="34" charset="0"/>
              </a:rPr>
              <a:t>Trả lời câu hỏi</a:t>
            </a:r>
          </a:p>
        </p:txBody>
      </p:sp>
      <p:sp>
        <p:nvSpPr>
          <p:cNvPr id="2" name="Cloud 1"/>
          <p:cNvSpPr/>
          <p:nvPr/>
        </p:nvSpPr>
        <p:spPr>
          <a:xfrm>
            <a:off x="7010400" y="0"/>
            <a:ext cx="2209800" cy="543435"/>
          </a:xfrm>
          <a:prstGeom prst="cloud">
            <a:avLst/>
          </a:prstGeom>
          <a:solidFill>
            <a:srgbClr val="FEDEF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318" tIns="45660" rIns="91318" bIns="45660" rtlCol="0" anchor="ctr"/>
          <a:lstStyle/>
          <a:p>
            <a:pPr algn="ctr"/>
            <a:r>
              <a:rPr lang="en-US" sz="1600">
                <a:solidFill>
                  <a:schemeClr val="tx1"/>
                </a:solidFill>
                <a:latin typeface="Arial" pitchFamily="34" charset="0"/>
                <a:ea typeface="Arial-Rounded" pitchFamily="34" charset="0"/>
                <a:cs typeface="Arial" pitchFamily="34" charset="0"/>
              </a:rPr>
              <a:t>Đọc toàn bài</a:t>
            </a:r>
          </a:p>
        </p:txBody>
      </p:sp>
      <p:sp>
        <p:nvSpPr>
          <p:cNvPr id="8" name="Oval 7"/>
          <p:cNvSpPr/>
          <p:nvPr/>
        </p:nvSpPr>
        <p:spPr>
          <a:xfrm>
            <a:off x="-1219200" y="238635"/>
            <a:ext cx="609600" cy="609600"/>
          </a:xfrm>
          <a:prstGeom prst="ellipse">
            <a:avLst/>
          </a:prstGeom>
          <a:solidFill>
            <a:srgbClr val="FE8ACC"/>
          </a:solidFill>
          <a:ln>
            <a:noFill/>
          </a:ln>
        </p:spPr>
        <p:style>
          <a:lnRef idx="2">
            <a:schemeClr val="accent1">
              <a:shade val="50000"/>
            </a:schemeClr>
          </a:lnRef>
          <a:fillRef idx="1">
            <a:schemeClr val="accent1"/>
          </a:fillRef>
          <a:effectRef idx="0">
            <a:schemeClr val="accent1"/>
          </a:effectRef>
          <a:fontRef idx="minor">
            <a:schemeClr val="lt1"/>
          </a:fontRef>
        </p:style>
        <p:txBody>
          <a:bodyPr lIns="91318" tIns="45660" rIns="91318" bIns="45660" rtlCol="0" anchor="ctr"/>
          <a:lstStyle/>
          <a:p>
            <a:pPr algn="ctr"/>
            <a:r>
              <a:rPr lang="en-US" sz="2800" b="1">
                <a:solidFill>
                  <a:schemeClr val="bg1"/>
                </a:solidFill>
                <a:latin typeface="Arial-Rounded" pitchFamily="34" charset="0"/>
                <a:ea typeface="Arial-Rounded" pitchFamily="34" charset="0"/>
                <a:cs typeface="Arial-Rounded" pitchFamily="34" charset="0"/>
              </a:rPr>
              <a:t>3</a:t>
            </a:r>
          </a:p>
        </p:txBody>
      </p:sp>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080" y="-19050"/>
            <a:ext cx="628650" cy="749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 name="TextBox 10"/>
          <p:cNvSpPr txBox="1"/>
          <p:nvPr/>
        </p:nvSpPr>
        <p:spPr>
          <a:xfrm>
            <a:off x="1522268" y="224465"/>
            <a:ext cx="5947064" cy="492309"/>
          </a:xfrm>
          <a:prstGeom prst="rect">
            <a:avLst/>
          </a:prstGeom>
          <a:noFill/>
        </p:spPr>
        <p:txBody>
          <a:bodyPr wrap="square" lIns="91305" tIns="45654" rIns="91305" bIns="45654" rtlCol="0">
            <a:spAutoFit/>
          </a:bodyPr>
          <a:lstStyle/>
          <a:p>
            <a:pPr algn="ctr"/>
            <a:r>
              <a:rPr lang="en-US" sz="2600" b="1" smtClean="0">
                <a:latin typeface="Arial" pitchFamily="34" charset="0"/>
                <a:ea typeface="Arial-Rounded" pitchFamily="34" charset="0"/>
                <a:cs typeface="Arial" pitchFamily="34" charset="0"/>
              </a:rPr>
              <a:t>Chú bé chăn cừu</a:t>
            </a:r>
            <a:endParaRPr lang="en-US" sz="2600" b="1">
              <a:latin typeface="Arial" pitchFamily="34" charset="0"/>
              <a:ea typeface="Arial-Rounded" pitchFamily="34" charset="0"/>
              <a:cs typeface="Arial" pitchFamily="34" charset="0"/>
            </a:endParaRPr>
          </a:p>
        </p:txBody>
      </p:sp>
      <p:sp>
        <p:nvSpPr>
          <p:cNvPr id="12" name="TextBox 11"/>
          <p:cNvSpPr txBox="1"/>
          <p:nvPr/>
        </p:nvSpPr>
        <p:spPr>
          <a:xfrm>
            <a:off x="50800" y="600031"/>
            <a:ext cx="8991600" cy="4524182"/>
          </a:xfrm>
          <a:prstGeom prst="rect">
            <a:avLst/>
          </a:prstGeom>
          <a:noFill/>
        </p:spPr>
        <p:txBody>
          <a:bodyPr wrap="square" lIns="91305" tIns="45654" rIns="91305" bIns="45654" rtlCol="0">
            <a:spAutoFit/>
          </a:bodyPr>
          <a:lstStyle/>
          <a:p>
            <a:pPr algn="just"/>
            <a:r>
              <a:rPr lang="en-US" sz="2400" smtClean="0">
                <a:latin typeface="Arial" pitchFamily="34" charset="0"/>
                <a:ea typeface="Arial-Rounded" pitchFamily="34" charset="0"/>
                <a:cs typeface="Arial" pitchFamily="34" charset="0"/>
              </a:rPr>
              <a:t>	Có một chú bé chăn cừu thường thả cừu gần chân núi. Một hôm thấy buồn quá, chú nghĩ ra một trò đùa cho vui. Chú giả vờ kêu toáng lên:</a:t>
            </a:r>
          </a:p>
          <a:p>
            <a:pPr algn="just"/>
            <a:r>
              <a:rPr lang="en-US" sz="2400">
                <a:latin typeface="Arial" pitchFamily="34" charset="0"/>
                <a:ea typeface="Arial-Rounded" pitchFamily="34" charset="0"/>
                <a:cs typeface="Arial" pitchFamily="34" charset="0"/>
              </a:rPr>
              <a:t>	</a:t>
            </a:r>
            <a:r>
              <a:rPr lang="en-US" sz="2400" smtClean="0">
                <a:latin typeface="Arial" pitchFamily="34" charset="0"/>
                <a:ea typeface="Arial-Rounded" pitchFamily="34" charset="0"/>
                <a:cs typeface="Arial" pitchFamily="34" charset="0"/>
              </a:rPr>
              <a:t>– Sói! Sói! Cứu tôi với!</a:t>
            </a:r>
          </a:p>
          <a:p>
            <a:pPr algn="just"/>
            <a:r>
              <a:rPr lang="en-US" sz="2400">
                <a:latin typeface="Arial" pitchFamily="34" charset="0"/>
                <a:ea typeface="Arial-Rounded" pitchFamily="34" charset="0"/>
                <a:cs typeface="Arial" pitchFamily="34" charset="0"/>
              </a:rPr>
              <a:t>	</a:t>
            </a:r>
            <a:r>
              <a:rPr lang="en-US" sz="2400" smtClean="0">
                <a:latin typeface="Arial" pitchFamily="34" charset="0"/>
                <a:ea typeface="Arial-Rounded" pitchFamily="34" charset="0"/>
                <a:cs typeface="Arial" pitchFamily="34" charset="0"/>
              </a:rPr>
              <a:t>Nghe tiếng kêu cứu, mấy bác nông dân đang làm việc gần đấy tức tốc chạy tới. Nhưng họ không thấy sói đâu. Thấy vậy, chú khoái chí lắm.</a:t>
            </a:r>
          </a:p>
          <a:p>
            <a:pPr algn="just"/>
            <a:r>
              <a:rPr lang="en-US" sz="2400">
                <a:latin typeface="Arial" pitchFamily="34" charset="0"/>
                <a:ea typeface="Arial-Rounded" pitchFamily="34" charset="0"/>
                <a:cs typeface="Arial" pitchFamily="34" charset="0"/>
              </a:rPr>
              <a:t>	</a:t>
            </a:r>
            <a:r>
              <a:rPr lang="en-US" sz="2400" smtClean="0">
                <a:latin typeface="Arial" pitchFamily="34" charset="0"/>
                <a:ea typeface="Arial-Rounded" pitchFamily="34" charset="0"/>
                <a:cs typeface="Arial" pitchFamily="34" charset="0"/>
              </a:rPr>
              <a:t>Mấy hôm sau, chú lại bày ra trò ấy. Các bác nông dân lại chạy tới. Rồi một hôm, sói đến thật. Chú hốt hoảng kêu gào xin cứu giúp. Các bác nông dân nghĩ là chú lại lừa mình, nên vẫn thản nhiên làm việc. Thế là sói thỏa thuê ăn thịt hết cả đàn cừu.</a:t>
            </a:r>
          </a:p>
          <a:p>
            <a:pPr algn="r"/>
            <a:r>
              <a:rPr lang="en-US" sz="2400" smtClean="0">
                <a:latin typeface="Arial" pitchFamily="34" charset="0"/>
                <a:ea typeface="Arial-Rounded" pitchFamily="34" charset="0"/>
                <a:cs typeface="Arial" pitchFamily="34" charset="0"/>
              </a:rPr>
              <a:t>(</a:t>
            </a:r>
            <a:r>
              <a:rPr lang="en-US" sz="2400" i="1" smtClean="0">
                <a:latin typeface="Arial" pitchFamily="34" charset="0"/>
                <a:ea typeface="Arial-Rounded" pitchFamily="34" charset="0"/>
                <a:cs typeface="Arial" pitchFamily="34" charset="0"/>
              </a:rPr>
              <a:t>Theo</a:t>
            </a:r>
            <a:r>
              <a:rPr lang="en-US" sz="2400" smtClean="0">
                <a:latin typeface="Arial" pitchFamily="34" charset="0"/>
                <a:ea typeface="Arial-Rounded" pitchFamily="34" charset="0"/>
                <a:cs typeface="Arial" pitchFamily="34" charset="0"/>
              </a:rPr>
              <a:t> Ê-dốp)</a:t>
            </a:r>
            <a:endParaRPr lang="en-US" sz="2400">
              <a:latin typeface="Arial" pitchFamily="34" charset="0"/>
              <a:ea typeface="Arial-Rounded" pitchFamily="34" charset="0"/>
              <a:cs typeface="Arial" pitchFamily="34" charset="0"/>
            </a:endParaRPr>
          </a:p>
        </p:txBody>
      </p:sp>
    </p:spTree>
    <p:extLst>
      <p:ext uri="{BB962C8B-B14F-4D97-AF65-F5344CB8AC3E}">
        <p14:creationId xmlns:p14="http://schemas.microsoft.com/office/powerpoint/2010/main" val="218274094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p:cNvSpPr txBox="1"/>
          <p:nvPr/>
        </p:nvSpPr>
        <p:spPr>
          <a:xfrm>
            <a:off x="50800" y="600031"/>
            <a:ext cx="8991600" cy="4031740"/>
          </a:xfrm>
          <a:prstGeom prst="rect">
            <a:avLst/>
          </a:prstGeom>
          <a:noFill/>
        </p:spPr>
        <p:txBody>
          <a:bodyPr wrap="square" lIns="91305" tIns="45654" rIns="91305" bIns="45654" rtlCol="0">
            <a:spAutoFit/>
          </a:bodyPr>
          <a:lstStyle/>
          <a:p>
            <a:pPr algn="just"/>
            <a:r>
              <a:rPr lang="en-US" sz="3200" smtClean="0">
                <a:latin typeface="Arial" pitchFamily="34" charset="0"/>
                <a:ea typeface="Arial-Rounded" pitchFamily="34" charset="0"/>
                <a:cs typeface="Arial" pitchFamily="34" charset="0"/>
              </a:rPr>
              <a:t>	Có một chú bé chăn cừu thường thả cừu gần chân núi. Một hôm thấy buồn quá, chú nghĩ ra một trò đùa cho vui. Chú giả vờ kêu toáng lên:</a:t>
            </a:r>
          </a:p>
          <a:p>
            <a:pPr algn="just"/>
            <a:r>
              <a:rPr lang="en-US" sz="3200">
                <a:latin typeface="Arial" pitchFamily="34" charset="0"/>
                <a:ea typeface="Arial-Rounded" pitchFamily="34" charset="0"/>
                <a:cs typeface="Arial" pitchFamily="34" charset="0"/>
              </a:rPr>
              <a:t>	</a:t>
            </a:r>
            <a:r>
              <a:rPr lang="en-US" sz="3200" smtClean="0">
                <a:latin typeface="Arial" pitchFamily="34" charset="0"/>
                <a:ea typeface="Arial-Rounded" pitchFamily="34" charset="0"/>
                <a:cs typeface="Arial" pitchFamily="34" charset="0"/>
              </a:rPr>
              <a:t>– Sói! Sói! Cứu tôi với!</a:t>
            </a:r>
          </a:p>
          <a:p>
            <a:pPr algn="just"/>
            <a:r>
              <a:rPr lang="en-US" sz="3200">
                <a:latin typeface="Arial" pitchFamily="34" charset="0"/>
                <a:ea typeface="Arial-Rounded" pitchFamily="34" charset="0"/>
                <a:cs typeface="Arial" pitchFamily="34" charset="0"/>
              </a:rPr>
              <a:t>	</a:t>
            </a:r>
            <a:r>
              <a:rPr lang="en-US" sz="3200" smtClean="0">
                <a:latin typeface="Arial" pitchFamily="34" charset="0"/>
                <a:ea typeface="Arial-Rounded" pitchFamily="34" charset="0"/>
                <a:cs typeface="Arial" pitchFamily="34" charset="0"/>
              </a:rPr>
              <a:t>Nghe tiếng kêu cứu, mấy bác nông dân đang làm việc gần đấy tức tốc chạy tới. Nhưng họ không thấy sói đâu. Thấy vậy, chú khoái chí lắm.</a:t>
            </a:r>
          </a:p>
        </p:txBody>
      </p:sp>
      <p:sp>
        <p:nvSpPr>
          <p:cNvPr id="5" name="TextBox 4"/>
          <p:cNvSpPr txBox="1"/>
          <p:nvPr/>
        </p:nvSpPr>
        <p:spPr>
          <a:xfrm>
            <a:off x="2895601" y="57150"/>
            <a:ext cx="3642531" cy="584654"/>
          </a:xfrm>
          <a:prstGeom prst="rect">
            <a:avLst/>
          </a:prstGeom>
          <a:solidFill>
            <a:srgbClr val="FEDEF3"/>
          </a:solidFill>
        </p:spPr>
        <p:txBody>
          <a:bodyPr wrap="square" lIns="91318" tIns="45660" rIns="91318" bIns="45660" rtlCol="0">
            <a:spAutoFit/>
          </a:bodyPr>
          <a:lstStyle/>
          <a:p>
            <a:pPr algn="ctr"/>
            <a:r>
              <a:rPr lang="en-US" sz="3200" b="1">
                <a:latin typeface="Arial" pitchFamily="34" charset="0"/>
                <a:ea typeface="Arial-Rounded" pitchFamily="34" charset="0"/>
                <a:cs typeface="Arial" pitchFamily="34" charset="0"/>
              </a:rPr>
              <a:t>Đọc đoạn 1:</a:t>
            </a:r>
          </a:p>
        </p:txBody>
      </p:sp>
      <p:sp>
        <p:nvSpPr>
          <p:cNvPr id="6" name="TextBox 5"/>
          <p:cNvSpPr txBox="1"/>
          <p:nvPr/>
        </p:nvSpPr>
        <p:spPr>
          <a:xfrm>
            <a:off x="-19050" y="4527096"/>
            <a:ext cx="9144000" cy="584654"/>
          </a:xfrm>
          <a:prstGeom prst="rect">
            <a:avLst/>
          </a:prstGeom>
          <a:solidFill>
            <a:srgbClr val="FEDEF3"/>
          </a:solidFill>
        </p:spPr>
        <p:txBody>
          <a:bodyPr wrap="square" lIns="91318" tIns="45660" rIns="91318" bIns="45660" rtlCol="0">
            <a:spAutoFit/>
          </a:bodyPr>
          <a:lstStyle/>
          <a:p>
            <a:pPr algn="ctr"/>
            <a:r>
              <a:rPr lang="en-US" sz="3200" smtClean="0">
                <a:latin typeface="Arial" pitchFamily="34" charset="0"/>
                <a:ea typeface="Arial-Rounded" pitchFamily="34" charset="0"/>
                <a:cs typeface="Arial" pitchFamily="34" charset="0"/>
              </a:rPr>
              <a:t>Chú bé trong câu chuyện làm công việc gì?</a:t>
            </a:r>
            <a:endParaRPr lang="en-US" sz="3200">
              <a:latin typeface="Arial" pitchFamily="34" charset="0"/>
              <a:ea typeface="Arial-Rounded" pitchFamily="34" charset="0"/>
              <a:cs typeface="Arial" pitchFamily="34" charset="0"/>
            </a:endParaRPr>
          </a:p>
        </p:txBody>
      </p:sp>
      <p:sp>
        <p:nvSpPr>
          <p:cNvPr id="7" name="TextBox 6"/>
          <p:cNvSpPr txBox="1"/>
          <p:nvPr/>
        </p:nvSpPr>
        <p:spPr>
          <a:xfrm>
            <a:off x="17237" y="4541610"/>
            <a:ext cx="9144000" cy="584654"/>
          </a:xfrm>
          <a:prstGeom prst="rect">
            <a:avLst/>
          </a:prstGeom>
          <a:solidFill>
            <a:srgbClr val="FEDEF3"/>
          </a:solidFill>
        </p:spPr>
        <p:txBody>
          <a:bodyPr wrap="square" lIns="91318" tIns="45660" rIns="91318" bIns="45660" rtlCol="0">
            <a:spAutoFit/>
          </a:bodyPr>
          <a:lstStyle/>
          <a:p>
            <a:pPr algn="ctr"/>
            <a:r>
              <a:rPr lang="en-US" sz="3200" smtClean="0">
                <a:latin typeface="Arial" pitchFamily="34" charset="0"/>
                <a:ea typeface="Arial-Rounded" pitchFamily="34" charset="0"/>
                <a:cs typeface="Arial" pitchFamily="34" charset="0"/>
              </a:rPr>
              <a:t>Chú bé chăn cừu nghĩ ra trò gì để đùa cho vui?</a:t>
            </a:r>
            <a:endParaRPr lang="en-US" sz="3200">
              <a:latin typeface="Arial" pitchFamily="34" charset="0"/>
              <a:ea typeface="Arial-Rounded" pitchFamily="34" charset="0"/>
              <a:cs typeface="Arial" pitchFamily="34" charset="0"/>
            </a:endParaRPr>
          </a:p>
        </p:txBody>
      </p:sp>
      <p:cxnSp>
        <p:nvCxnSpPr>
          <p:cNvPr id="4" name="Straight Connector 3"/>
          <p:cNvCxnSpPr/>
          <p:nvPr/>
        </p:nvCxnSpPr>
        <p:spPr>
          <a:xfrm>
            <a:off x="4085772" y="1100364"/>
            <a:ext cx="1752600"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4371779" y="2114550"/>
            <a:ext cx="4370097"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950686" y="2601387"/>
            <a:ext cx="4154714"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152400" y="3562350"/>
            <a:ext cx="7315200"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a:off x="1035958" y="3105150"/>
            <a:ext cx="7828642"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
        <p:nvSpPr>
          <p:cNvPr id="14" name="TextBox 13"/>
          <p:cNvSpPr txBox="1"/>
          <p:nvPr/>
        </p:nvSpPr>
        <p:spPr>
          <a:xfrm>
            <a:off x="-304800" y="4548868"/>
            <a:ext cx="9768113" cy="584654"/>
          </a:xfrm>
          <a:prstGeom prst="rect">
            <a:avLst/>
          </a:prstGeom>
          <a:solidFill>
            <a:srgbClr val="FEDEF3"/>
          </a:solidFill>
        </p:spPr>
        <p:txBody>
          <a:bodyPr wrap="square" lIns="91318" tIns="45660" rIns="91318" bIns="45660" rtlCol="0">
            <a:spAutoFit/>
          </a:bodyPr>
          <a:lstStyle/>
          <a:p>
            <a:pPr algn="ctr"/>
            <a:r>
              <a:rPr lang="en-US" sz="3200" smtClean="0">
                <a:latin typeface="Arial" pitchFamily="34" charset="0"/>
                <a:ea typeface="Arial-Rounded" pitchFamily="34" charset="0"/>
                <a:cs typeface="Arial" pitchFamily="34" charset="0"/>
              </a:rPr>
              <a:t>Nghe tiếng kêu cứu, mấy bác nông dân đã làm gì?</a:t>
            </a:r>
            <a:endParaRPr lang="en-US" sz="3200">
              <a:latin typeface="Arial" pitchFamily="34" charset="0"/>
              <a:ea typeface="Arial-Rounded" pitchFamily="34" charset="0"/>
              <a:cs typeface="Arial" pitchFamily="34" charset="0"/>
            </a:endParaRPr>
          </a:p>
        </p:txBody>
      </p:sp>
    </p:spTree>
    <p:extLst>
      <p:ext uri="{BB962C8B-B14F-4D97-AF65-F5344CB8AC3E}">
        <p14:creationId xmlns:p14="http://schemas.microsoft.com/office/powerpoint/2010/main" val="5190863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2250" fill="hold"/>
                                        <p:tgtEl>
                                          <p:spTgt spid="6"/>
                                        </p:tgtEl>
                                        <p:attrNameLst>
                                          <p:attrName>ppt_x</p:attrName>
                                        </p:attrNameLst>
                                      </p:cBhvr>
                                      <p:tavLst>
                                        <p:tav tm="0">
                                          <p:val>
                                            <p:strVal val="1+#ppt_w/2"/>
                                          </p:val>
                                        </p:tav>
                                        <p:tav tm="100000">
                                          <p:val>
                                            <p:strVal val="#ppt_x"/>
                                          </p:val>
                                        </p:tav>
                                      </p:tavLst>
                                    </p:anim>
                                    <p:anim calcmode="lin" valueType="num">
                                      <p:cBhvr additive="base">
                                        <p:cTn id="8" dur="2250" fill="hold"/>
                                        <p:tgtEl>
                                          <p:spTgt spid="6"/>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nodeType="click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fade">
                                      <p:cBhvr>
                                        <p:cTn id="13" dur="500"/>
                                        <p:tgtEl>
                                          <p:spTgt spid="4"/>
                                        </p:tgtEl>
                                      </p:cBhvr>
                                    </p:animEffect>
                                  </p:childTnLst>
                                </p:cTn>
                              </p:par>
                            </p:childTnLst>
                          </p:cTn>
                        </p:par>
                      </p:childTnLst>
                    </p:cTn>
                  </p:par>
                  <p:par>
                    <p:cTn id="14" fill="hold">
                      <p:stCondLst>
                        <p:cond delay="indefinite"/>
                      </p:stCondLst>
                      <p:childTnLst>
                        <p:par>
                          <p:cTn id="15" fill="hold">
                            <p:stCondLst>
                              <p:cond delay="0"/>
                            </p:stCondLst>
                            <p:childTnLst>
                              <p:par>
                                <p:cTn id="16" presetID="2" presetClass="entr" presetSubtype="2" fill="hold" grpId="0" nodeType="clickEffect">
                                  <p:stCondLst>
                                    <p:cond delay="0"/>
                                  </p:stCondLst>
                                  <p:childTnLst>
                                    <p:set>
                                      <p:cBhvr>
                                        <p:cTn id="17" dur="1" fill="hold">
                                          <p:stCondLst>
                                            <p:cond delay="0"/>
                                          </p:stCondLst>
                                        </p:cTn>
                                        <p:tgtEl>
                                          <p:spTgt spid="7"/>
                                        </p:tgtEl>
                                        <p:attrNameLst>
                                          <p:attrName>style.visibility</p:attrName>
                                        </p:attrNameLst>
                                      </p:cBhvr>
                                      <p:to>
                                        <p:strVal val="visible"/>
                                      </p:to>
                                    </p:set>
                                    <p:anim calcmode="lin" valueType="num">
                                      <p:cBhvr additive="base">
                                        <p:cTn id="18" dur="2000" fill="hold"/>
                                        <p:tgtEl>
                                          <p:spTgt spid="7"/>
                                        </p:tgtEl>
                                        <p:attrNameLst>
                                          <p:attrName>ppt_x</p:attrName>
                                        </p:attrNameLst>
                                      </p:cBhvr>
                                      <p:tavLst>
                                        <p:tav tm="0">
                                          <p:val>
                                            <p:strVal val="1+#ppt_w/2"/>
                                          </p:val>
                                        </p:tav>
                                        <p:tav tm="100000">
                                          <p:val>
                                            <p:strVal val="#ppt_x"/>
                                          </p:val>
                                        </p:tav>
                                      </p:tavLst>
                                    </p:anim>
                                    <p:anim calcmode="lin" valueType="num">
                                      <p:cBhvr additive="base">
                                        <p:cTn id="19" dur="2000" fill="hold"/>
                                        <p:tgtEl>
                                          <p:spTgt spid="7"/>
                                        </p:tgtEl>
                                        <p:attrNameLst>
                                          <p:attrName>ppt_y</p:attrName>
                                        </p:attrNameLst>
                                      </p:cBhvr>
                                      <p:tavLst>
                                        <p:tav tm="0">
                                          <p:val>
                                            <p:strVal val="#ppt_y"/>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nodeType="clickEffect">
                                  <p:stCondLst>
                                    <p:cond delay="0"/>
                                  </p:stCondLst>
                                  <p:childTnLst>
                                    <p:set>
                                      <p:cBhvr>
                                        <p:cTn id="23" dur="1" fill="hold">
                                          <p:stCondLst>
                                            <p:cond delay="0"/>
                                          </p:stCondLst>
                                        </p:cTn>
                                        <p:tgtEl>
                                          <p:spTgt spid="9"/>
                                        </p:tgtEl>
                                        <p:attrNameLst>
                                          <p:attrName>style.visibility</p:attrName>
                                        </p:attrNameLst>
                                      </p:cBhvr>
                                      <p:to>
                                        <p:strVal val="visible"/>
                                      </p:to>
                                    </p:set>
                                    <p:animEffect transition="in" filter="fade">
                                      <p:cBhvr>
                                        <p:cTn id="24" dur="500"/>
                                        <p:tgtEl>
                                          <p:spTgt spid="9"/>
                                        </p:tgtEl>
                                      </p:cBhvr>
                                    </p:animEffect>
                                  </p:childTnLst>
                                </p:cTn>
                              </p:par>
                              <p:par>
                                <p:cTn id="25" presetID="10" presetClass="entr" presetSubtype="0" fill="hold" nodeType="with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fade">
                                      <p:cBhvr>
                                        <p:cTn id="27" dur="500"/>
                                        <p:tgtEl>
                                          <p:spTgt spid="13"/>
                                        </p:tgtEl>
                                      </p:cBhvr>
                                    </p:animEffect>
                                  </p:childTnLst>
                                </p:cTn>
                              </p:par>
                            </p:childTnLst>
                          </p:cTn>
                        </p:par>
                      </p:childTnLst>
                    </p:cTn>
                  </p:par>
                  <p:par>
                    <p:cTn id="28" fill="hold">
                      <p:stCondLst>
                        <p:cond delay="indefinite"/>
                      </p:stCondLst>
                      <p:childTnLst>
                        <p:par>
                          <p:cTn id="29" fill="hold">
                            <p:stCondLst>
                              <p:cond delay="0"/>
                            </p:stCondLst>
                            <p:childTnLst>
                              <p:par>
                                <p:cTn id="30" presetID="2" presetClass="entr" presetSubtype="2" fill="hold" grpId="0" nodeType="clickEffect">
                                  <p:stCondLst>
                                    <p:cond delay="0"/>
                                  </p:stCondLst>
                                  <p:childTnLst>
                                    <p:set>
                                      <p:cBhvr>
                                        <p:cTn id="31" dur="1" fill="hold">
                                          <p:stCondLst>
                                            <p:cond delay="0"/>
                                          </p:stCondLst>
                                        </p:cTn>
                                        <p:tgtEl>
                                          <p:spTgt spid="14"/>
                                        </p:tgtEl>
                                        <p:attrNameLst>
                                          <p:attrName>style.visibility</p:attrName>
                                        </p:attrNameLst>
                                      </p:cBhvr>
                                      <p:to>
                                        <p:strVal val="visible"/>
                                      </p:to>
                                    </p:set>
                                    <p:anim calcmode="lin" valueType="num">
                                      <p:cBhvr additive="base">
                                        <p:cTn id="32" dur="2000" fill="hold"/>
                                        <p:tgtEl>
                                          <p:spTgt spid="14"/>
                                        </p:tgtEl>
                                        <p:attrNameLst>
                                          <p:attrName>ppt_x</p:attrName>
                                        </p:attrNameLst>
                                      </p:cBhvr>
                                      <p:tavLst>
                                        <p:tav tm="0">
                                          <p:val>
                                            <p:strVal val="1+#ppt_w/2"/>
                                          </p:val>
                                        </p:tav>
                                        <p:tav tm="100000">
                                          <p:val>
                                            <p:strVal val="#ppt_x"/>
                                          </p:val>
                                        </p:tav>
                                      </p:tavLst>
                                    </p:anim>
                                    <p:anim calcmode="lin" valueType="num">
                                      <p:cBhvr additive="base">
                                        <p:cTn id="33" dur="2000" fill="hold"/>
                                        <p:tgtEl>
                                          <p:spTgt spid="14"/>
                                        </p:tgtEl>
                                        <p:attrNameLst>
                                          <p:attrName>ppt_y</p:attrName>
                                        </p:attrNameLst>
                                      </p:cBhvr>
                                      <p:tavLst>
                                        <p:tav tm="0">
                                          <p:val>
                                            <p:strVal val="#ppt_y"/>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nodeType="clickEffect">
                                  <p:stCondLst>
                                    <p:cond delay="0"/>
                                  </p:stCondLst>
                                  <p:childTnLst>
                                    <p:set>
                                      <p:cBhvr>
                                        <p:cTn id="37" dur="1" fill="hold">
                                          <p:stCondLst>
                                            <p:cond delay="0"/>
                                          </p:stCondLst>
                                        </p:cTn>
                                        <p:tgtEl>
                                          <p:spTgt spid="17"/>
                                        </p:tgtEl>
                                        <p:attrNameLst>
                                          <p:attrName>style.visibility</p:attrName>
                                        </p:attrNameLst>
                                      </p:cBhvr>
                                      <p:to>
                                        <p:strVal val="visible"/>
                                      </p:to>
                                    </p:set>
                                    <p:animEffect transition="in" filter="fade">
                                      <p:cBhvr>
                                        <p:cTn id="38" dur="500"/>
                                        <p:tgtEl>
                                          <p:spTgt spid="17"/>
                                        </p:tgtEl>
                                      </p:cBhvr>
                                    </p:animEffect>
                                  </p:childTnLst>
                                </p:cTn>
                              </p:par>
                              <p:par>
                                <p:cTn id="39" presetID="10" presetClass="entr" presetSubtype="0" fill="hold" nodeType="withEffect">
                                  <p:stCondLst>
                                    <p:cond delay="0"/>
                                  </p:stCondLst>
                                  <p:childTnLst>
                                    <p:set>
                                      <p:cBhvr>
                                        <p:cTn id="40" dur="1" fill="hold">
                                          <p:stCondLst>
                                            <p:cond delay="0"/>
                                          </p:stCondLst>
                                        </p:cTn>
                                        <p:tgtEl>
                                          <p:spTgt spid="15"/>
                                        </p:tgtEl>
                                        <p:attrNameLst>
                                          <p:attrName>style.visibility</p:attrName>
                                        </p:attrNameLst>
                                      </p:cBhvr>
                                      <p:to>
                                        <p:strVal val="visible"/>
                                      </p:to>
                                    </p:set>
                                    <p:animEffect transition="in" filter="fade">
                                      <p:cBhvr>
                                        <p:cTn id="41"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14"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990600" y="642571"/>
            <a:ext cx="7239000" cy="1077097"/>
          </a:xfrm>
          <a:prstGeom prst="rect">
            <a:avLst/>
          </a:prstGeom>
          <a:solidFill>
            <a:srgbClr val="FEDEF3"/>
          </a:solidFill>
        </p:spPr>
        <p:txBody>
          <a:bodyPr wrap="square" lIns="91318" tIns="45660" rIns="91318" bIns="45660" rtlCol="0">
            <a:spAutoFit/>
          </a:bodyPr>
          <a:lstStyle/>
          <a:p>
            <a:pPr algn="ctr"/>
            <a:r>
              <a:rPr lang="en-US" sz="3200" smtClean="0">
                <a:latin typeface="Arial" pitchFamily="34" charset="0"/>
                <a:ea typeface="Arial-Rounded" pitchFamily="34" charset="0"/>
                <a:cs typeface="Arial" pitchFamily="34" charset="0"/>
              </a:rPr>
              <a:t>Em có nhận xét gì về hành động của các bác nông dân?</a:t>
            </a:r>
            <a:endParaRPr lang="en-US" sz="3200">
              <a:latin typeface="Arial" pitchFamily="34" charset="0"/>
              <a:ea typeface="Arial-Rounded" pitchFamily="34" charset="0"/>
              <a:cs typeface="Arial" pitchFamily="34" charset="0"/>
            </a:endParaRPr>
          </a:p>
        </p:txBody>
      </p:sp>
      <p:sp>
        <p:nvSpPr>
          <p:cNvPr id="4" name="Curved Right Arrow 3"/>
          <p:cNvSpPr/>
          <p:nvPr/>
        </p:nvSpPr>
        <p:spPr>
          <a:xfrm>
            <a:off x="226060" y="1352550"/>
            <a:ext cx="756920" cy="1904981"/>
          </a:xfrm>
          <a:prstGeom prst="curv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 name="TextBox 4"/>
          <p:cNvSpPr txBox="1"/>
          <p:nvPr/>
        </p:nvSpPr>
        <p:spPr>
          <a:xfrm>
            <a:off x="990600" y="2571750"/>
            <a:ext cx="7239000" cy="1077097"/>
          </a:xfrm>
          <a:prstGeom prst="rect">
            <a:avLst/>
          </a:prstGeom>
          <a:solidFill>
            <a:srgbClr val="FEDEF3"/>
          </a:solidFill>
        </p:spPr>
        <p:txBody>
          <a:bodyPr wrap="square" lIns="91318" tIns="45660" rIns="91318" bIns="45660" rtlCol="0">
            <a:spAutoFit/>
          </a:bodyPr>
          <a:lstStyle/>
          <a:p>
            <a:pPr algn="ctr"/>
            <a:r>
              <a:rPr lang="en-US" sz="3200" smtClean="0">
                <a:latin typeface="Arial" pitchFamily="34" charset="0"/>
                <a:ea typeface="Arial-Rounded" pitchFamily="34" charset="0"/>
                <a:cs typeface="Arial" pitchFamily="34" charset="0"/>
              </a:rPr>
              <a:t>Các bác nông dân tốt bụng, sẵn sàng giúp đỡ khi người khác gặp khó khăn.</a:t>
            </a:r>
            <a:endParaRPr lang="en-US" sz="3200">
              <a:latin typeface="Arial" pitchFamily="34" charset="0"/>
              <a:ea typeface="Arial-Rounded" pitchFamily="34" charset="0"/>
              <a:cs typeface="Arial" pitchFamily="34" charset="0"/>
            </a:endParaRPr>
          </a:p>
        </p:txBody>
      </p:sp>
    </p:spTree>
    <p:extLst>
      <p:ext uri="{BB962C8B-B14F-4D97-AF65-F5344CB8AC3E}">
        <p14:creationId xmlns:p14="http://schemas.microsoft.com/office/powerpoint/2010/main" val="39621640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par>
                                <p:cTn id="13" presetID="22" presetClass="entr" presetSubtype="8" fill="hold" grpId="0" nodeType="with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wipe(left)">
                                      <p:cBhvr>
                                        <p:cTn id="15"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52400" y="1047750"/>
            <a:ext cx="8686800" cy="3046988"/>
          </a:xfrm>
          <a:prstGeom prst="rect">
            <a:avLst/>
          </a:prstGeom>
        </p:spPr>
        <p:txBody>
          <a:bodyPr wrap="square">
            <a:spAutoFit/>
          </a:bodyPr>
          <a:lstStyle/>
          <a:p>
            <a:pPr algn="just"/>
            <a:r>
              <a:rPr lang="en-US" sz="3200" smtClean="0">
                <a:latin typeface="Arial" pitchFamily="34" charset="0"/>
                <a:ea typeface="Arial-Rounded" pitchFamily="34" charset="0"/>
                <a:cs typeface="Arial" pitchFamily="34" charset="0"/>
              </a:rPr>
              <a:t>	Mấy </a:t>
            </a:r>
            <a:r>
              <a:rPr lang="en-US" sz="3200">
                <a:latin typeface="Arial" pitchFamily="34" charset="0"/>
                <a:ea typeface="Arial-Rounded" pitchFamily="34" charset="0"/>
                <a:cs typeface="Arial" pitchFamily="34" charset="0"/>
              </a:rPr>
              <a:t>hôm sau, chú lại bày ra trò ấy. Các bác nông dân lại chạy tới. Rồi một hôm, sói đến thật. Chú hốt hoảng kêu gào xin cứu giúp. Các bác nông dân nghĩ là chú lại lừa mình, nên vẫn thản nhiên làm việc. Thế là sói thỏa thuê ăn thịt hết cả đàn cừu.</a:t>
            </a:r>
            <a:endParaRPr lang="en-US" sz="3200"/>
          </a:p>
        </p:txBody>
      </p:sp>
      <p:sp>
        <p:nvSpPr>
          <p:cNvPr id="4" name="TextBox 3"/>
          <p:cNvSpPr txBox="1"/>
          <p:nvPr/>
        </p:nvSpPr>
        <p:spPr>
          <a:xfrm>
            <a:off x="-1185" y="4514396"/>
            <a:ext cx="9144000" cy="584654"/>
          </a:xfrm>
          <a:prstGeom prst="rect">
            <a:avLst/>
          </a:prstGeom>
          <a:solidFill>
            <a:srgbClr val="FEDEF3"/>
          </a:solidFill>
        </p:spPr>
        <p:txBody>
          <a:bodyPr wrap="square" lIns="91318" tIns="45660" rIns="91318" bIns="45660" rtlCol="0">
            <a:spAutoFit/>
          </a:bodyPr>
          <a:lstStyle/>
          <a:p>
            <a:pPr algn="ctr"/>
            <a:r>
              <a:rPr lang="en-US" sz="3200" smtClean="0">
                <a:latin typeface="Arial" pitchFamily="34" charset="0"/>
                <a:ea typeface="Arial-Rounded" pitchFamily="34" charset="0"/>
                <a:cs typeface="Arial" pitchFamily="34" charset="0"/>
              </a:rPr>
              <a:t>Chú bé dừng trò đùa lại hay vẫn tiếp tục?</a:t>
            </a:r>
            <a:endParaRPr lang="en-US" sz="3200">
              <a:latin typeface="Arial" pitchFamily="34" charset="0"/>
              <a:ea typeface="Arial-Rounded" pitchFamily="34" charset="0"/>
              <a:cs typeface="Arial" pitchFamily="34" charset="0"/>
            </a:endParaRPr>
          </a:p>
        </p:txBody>
      </p:sp>
      <p:sp>
        <p:nvSpPr>
          <p:cNvPr id="5" name="TextBox 4"/>
          <p:cNvSpPr txBox="1"/>
          <p:nvPr/>
        </p:nvSpPr>
        <p:spPr>
          <a:xfrm>
            <a:off x="-1185" y="4533446"/>
            <a:ext cx="9144000" cy="584654"/>
          </a:xfrm>
          <a:prstGeom prst="rect">
            <a:avLst/>
          </a:prstGeom>
          <a:solidFill>
            <a:srgbClr val="FEDEF3"/>
          </a:solidFill>
        </p:spPr>
        <p:txBody>
          <a:bodyPr wrap="square" lIns="91318" tIns="45660" rIns="91318" bIns="45660" rtlCol="0">
            <a:spAutoFit/>
          </a:bodyPr>
          <a:lstStyle/>
          <a:p>
            <a:pPr algn="ctr"/>
            <a:r>
              <a:rPr lang="en-US" sz="3200" smtClean="0">
                <a:latin typeface="Arial" pitchFamily="34" charset="0"/>
                <a:ea typeface="Arial-Rounded" pitchFamily="34" charset="0"/>
                <a:cs typeface="Arial" pitchFamily="34" charset="0"/>
              </a:rPr>
              <a:t>Vì sao bầy sói có thể thỏa thuê ăn thịt cừu?</a:t>
            </a:r>
            <a:endParaRPr lang="en-US" sz="3200">
              <a:latin typeface="Arial" pitchFamily="34" charset="0"/>
              <a:ea typeface="Arial-Rounded" pitchFamily="34" charset="0"/>
              <a:cs typeface="Arial" pitchFamily="34" charset="0"/>
            </a:endParaRPr>
          </a:p>
        </p:txBody>
      </p:sp>
      <p:sp>
        <p:nvSpPr>
          <p:cNvPr id="6" name="TextBox 5"/>
          <p:cNvSpPr txBox="1"/>
          <p:nvPr/>
        </p:nvSpPr>
        <p:spPr>
          <a:xfrm>
            <a:off x="2895601" y="285750"/>
            <a:ext cx="3642531" cy="584654"/>
          </a:xfrm>
          <a:prstGeom prst="rect">
            <a:avLst/>
          </a:prstGeom>
          <a:solidFill>
            <a:srgbClr val="FEDEF3"/>
          </a:solidFill>
        </p:spPr>
        <p:txBody>
          <a:bodyPr wrap="square" lIns="91318" tIns="45660" rIns="91318" bIns="45660" rtlCol="0">
            <a:spAutoFit/>
          </a:bodyPr>
          <a:lstStyle/>
          <a:p>
            <a:pPr algn="ctr"/>
            <a:r>
              <a:rPr lang="en-US" sz="3200" b="1">
                <a:latin typeface="Arial" pitchFamily="34" charset="0"/>
                <a:ea typeface="Arial-Rounded" pitchFamily="34" charset="0"/>
                <a:cs typeface="Arial" pitchFamily="34" charset="0"/>
              </a:rPr>
              <a:t>Đọc đoạn 2:</a:t>
            </a:r>
          </a:p>
        </p:txBody>
      </p:sp>
      <p:cxnSp>
        <p:nvCxnSpPr>
          <p:cNvPr id="7" name="Straight Connector 6"/>
          <p:cNvCxnSpPr/>
          <p:nvPr/>
        </p:nvCxnSpPr>
        <p:spPr>
          <a:xfrm>
            <a:off x="223864" y="3028950"/>
            <a:ext cx="8523145"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211164" y="3511550"/>
            <a:ext cx="8523145"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234227" y="3994150"/>
            <a:ext cx="4794973"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649924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1000" fill="hold"/>
                                        <p:tgtEl>
                                          <p:spTgt spid="4"/>
                                        </p:tgtEl>
                                        <p:attrNameLst>
                                          <p:attrName>ppt_x</p:attrName>
                                        </p:attrNameLst>
                                      </p:cBhvr>
                                      <p:tavLst>
                                        <p:tav tm="0">
                                          <p:val>
                                            <p:strVal val="1+#ppt_w/2"/>
                                          </p:val>
                                        </p:tav>
                                        <p:tav tm="100000">
                                          <p:val>
                                            <p:strVal val="#ppt_x"/>
                                          </p:val>
                                        </p:tav>
                                      </p:tavLst>
                                    </p:anim>
                                    <p:anim calcmode="lin" valueType="num">
                                      <p:cBhvr additive="base">
                                        <p:cTn id="8" dur="1000" fill="hold"/>
                                        <p:tgtEl>
                                          <p:spTgt spid="4"/>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nodeType="click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fade">
                                      <p:cBhvr>
                                        <p:cTn id="13" dur="500"/>
                                        <p:tgtEl>
                                          <p:spTgt spid="7"/>
                                        </p:tgtEl>
                                      </p:cBhvr>
                                    </p:animEffect>
                                  </p:childTnLst>
                                </p:cTn>
                              </p:par>
                            </p:childTnLst>
                          </p:cTn>
                        </p:par>
                      </p:childTnLst>
                    </p:cTn>
                  </p:par>
                  <p:par>
                    <p:cTn id="14" fill="hold">
                      <p:stCondLst>
                        <p:cond delay="indefinite"/>
                      </p:stCondLst>
                      <p:childTnLst>
                        <p:par>
                          <p:cTn id="15" fill="hold">
                            <p:stCondLst>
                              <p:cond delay="0"/>
                            </p:stCondLst>
                            <p:childTnLst>
                              <p:par>
                                <p:cTn id="16" presetID="2" presetClass="entr" presetSubtype="2" fill="hold" grpId="0" nodeType="clickEffect">
                                  <p:stCondLst>
                                    <p:cond delay="0"/>
                                  </p:stCondLst>
                                  <p:childTnLst>
                                    <p:set>
                                      <p:cBhvr>
                                        <p:cTn id="17" dur="1" fill="hold">
                                          <p:stCondLst>
                                            <p:cond delay="0"/>
                                          </p:stCondLst>
                                        </p:cTn>
                                        <p:tgtEl>
                                          <p:spTgt spid="5"/>
                                        </p:tgtEl>
                                        <p:attrNameLst>
                                          <p:attrName>style.visibility</p:attrName>
                                        </p:attrNameLst>
                                      </p:cBhvr>
                                      <p:to>
                                        <p:strVal val="visible"/>
                                      </p:to>
                                    </p:set>
                                    <p:anim calcmode="lin" valueType="num">
                                      <p:cBhvr additive="base">
                                        <p:cTn id="18" dur="1000" fill="hold"/>
                                        <p:tgtEl>
                                          <p:spTgt spid="5"/>
                                        </p:tgtEl>
                                        <p:attrNameLst>
                                          <p:attrName>ppt_x</p:attrName>
                                        </p:attrNameLst>
                                      </p:cBhvr>
                                      <p:tavLst>
                                        <p:tav tm="0">
                                          <p:val>
                                            <p:strVal val="1+#ppt_w/2"/>
                                          </p:val>
                                        </p:tav>
                                        <p:tav tm="100000">
                                          <p:val>
                                            <p:strVal val="#ppt_x"/>
                                          </p:val>
                                        </p:tav>
                                      </p:tavLst>
                                    </p:anim>
                                    <p:anim calcmode="lin" valueType="num">
                                      <p:cBhvr additive="base">
                                        <p:cTn id="19" dur="1000" fill="hold"/>
                                        <p:tgtEl>
                                          <p:spTgt spid="5"/>
                                        </p:tgtEl>
                                        <p:attrNameLst>
                                          <p:attrName>ppt_y</p:attrName>
                                        </p:attrNameLst>
                                      </p:cBhvr>
                                      <p:tavLst>
                                        <p:tav tm="0">
                                          <p:val>
                                            <p:strVal val="#ppt_y"/>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nodeType="clickEffect">
                                  <p:stCondLst>
                                    <p:cond delay="0"/>
                                  </p:stCondLst>
                                  <p:childTnLst>
                                    <p:set>
                                      <p:cBhvr>
                                        <p:cTn id="23" dur="1" fill="hold">
                                          <p:stCondLst>
                                            <p:cond delay="0"/>
                                          </p:stCondLst>
                                        </p:cTn>
                                        <p:tgtEl>
                                          <p:spTgt spid="9"/>
                                        </p:tgtEl>
                                        <p:attrNameLst>
                                          <p:attrName>style.visibility</p:attrName>
                                        </p:attrNameLst>
                                      </p:cBhvr>
                                      <p:to>
                                        <p:strVal val="visible"/>
                                      </p:to>
                                    </p:set>
                                    <p:animEffect transition="in" filter="fade">
                                      <p:cBhvr>
                                        <p:cTn id="24" dur="500"/>
                                        <p:tgtEl>
                                          <p:spTgt spid="9"/>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nodeType="clickEffect">
                                  <p:stCondLst>
                                    <p:cond delay="0"/>
                                  </p:stCondLst>
                                  <p:childTnLst>
                                    <p:set>
                                      <p:cBhvr>
                                        <p:cTn id="28" dur="1" fill="hold">
                                          <p:stCondLst>
                                            <p:cond delay="0"/>
                                          </p:stCondLst>
                                        </p:cTn>
                                        <p:tgtEl>
                                          <p:spTgt spid="12"/>
                                        </p:tgtEl>
                                        <p:attrNameLst>
                                          <p:attrName>style.visibility</p:attrName>
                                        </p:attrNameLst>
                                      </p:cBhvr>
                                      <p:to>
                                        <p:strVal val="visible"/>
                                      </p:to>
                                    </p:set>
                                    <p:animEffect transition="in" filter="fade">
                                      <p:cBhvr>
                                        <p:cTn id="29"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381000" y="209550"/>
            <a:ext cx="8312727" cy="523099"/>
          </a:xfrm>
          <a:prstGeom prst="rect">
            <a:avLst/>
          </a:prstGeom>
          <a:solidFill>
            <a:srgbClr val="FEDEF3"/>
          </a:solidFill>
        </p:spPr>
        <p:txBody>
          <a:bodyPr wrap="square" lIns="91318" tIns="45660" rIns="91318" bIns="45660" rtlCol="0">
            <a:spAutoFit/>
          </a:bodyPr>
          <a:lstStyle/>
          <a:p>
            <a:pPr algn="ctr"/>
            <a:r>
              <a:rPr lang="en-US" sz="2800" smtClean="0">
                <a:latin typeface="Arial" pitchFamily="34" charset="0"/>
                <a:ea typeface="Arial-Rounded" pitchFamily="34" charset="0"/>
                <a:cs typeface="Arial" pitchFamily="34" charset="0"/>
              </a:rPr>
              <a:t>Em rút ra được bài học gì từ câu chuyện?</a:t>
            </a:r>
            <a:endParaRPr lang="en-US" sz="2800">
              <a:latin typeface="Arial" pitchFamily="34" charset="0"/>
              <a:ea typeface="Arial-Rounded" pitchFamily="34" charset="0"/>
              <a:cs typeface="Arial" pitchFamily="34" charset="0"/>
            </a:endParaRPr>
          </a:p>
        </p:txBody>
      </p:sp>
      <p:pic>
        <p:nvPicPr>
          <p:cNvPr id="102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23134" t="26042" r="22840" b="26301"/>
          <a:stretch/>
        </p:blipFill>
        <p:spPr bwMode="auto">
          <a:xfrm>
            <a:off x="838200" y="1123950"/>
            <a:ext cx="7029450" cy="3486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7723592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1000" fill="hold"/>
                                        <p:tgtEl>
                                          <p:spTgt spid="8"/>
                                        </p:tgtEl>
                                        <p:attrNameLst>
                                          <p:attrName>ppt_x</p:attrName>
                                        </p:attrNameLst>
                                      </p:cBhvr>
                                      <p:tavLst>
                                        <p:tav tm="0">
                                          <p:val>
                                            <p:strVal val="1+#ppt_w/2"/>
                                          </p:val>
                                        </p:tav>
                                        <p:tav tm="100000">
                                          <p:val>
                                            <p:strVal val="#ppt_x"/>
                                          </p:val>
                                        </p:tav>
                                      </p:tavLst>
                                    </p:anim>
                                    <p:anim calcmode="lin" valueType="num">
                                      <p:cBhvr additive="base">
                                        <p:cTn id="8" dur="1000" fill="hold"/>
                                        <p:tgtEl>
                                          <p:spTgt spid="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1140452" y="361950"/>
            <a:ext cx="6870023" cy="1077097"/>
          </a:xfrm>
          <a:prstGeom prst="rect">
            <a:avLst/>
          </a:prstGeom>
          <a:solidFill>
            <a:srgbClr val="FEDEF3"/>
          </a:solidFill>
        </p:spPr>
        <p:txBody>
          <a:bodyPr wrap="square" lIns="91318" tIns="45660" rIns="91318" bIns="45660" rtlCol="0">
            <a:spAutoFit/>
          </a:bodyPr>
          <a:lstStyle/>
          <a:p>
            <a:pPr algn="ctr"/>
            <a:r>
              <a:rPr lang="en-US" sz="3200" smtClean="0">
                <a:latin typeface="Arial" pitchFamily="34" charset="0"/>
                <a:ea typeface="Arial-Rounded" pitchFamily="34" charset="0"/>
                <a:cs typeface="Arial" pitchFamily="34" charset="0"/>
              </a:rPr>
              <a:t>Em rút ra được bài học gì từ </a:t>
            </a:r>
          </a:p>
          <a:p>
            <a:pPr algn="ctr"/>
            <a:r>
              <a:rPr lang="en-US" sz="3200" smtClean="0">
                <a:latin typeface="Arial" pitchFamily="34" charset="0"/>
                <a:ea typeface="Arial-Rounded" pitchFamily="34" charset="0"/>
                <a:cs typeface="Arial" pitchFamily="34" charset="0"/>
              </a:rPr>
              <a:t>câu chuyện?</a:t>
            </a:r>
            <a:endParaRPr lang="en-US" sz="3200">
              <a:latin typeface="Arial" pitchFamily="34" charset="0"/>
              <a:ea typeface="Arial-Rounded" pitchFamily="34" charset="0"/>
              <a:cs typeface="Arial" pitchFamily="34" charset="0"/>
            </a:endParaRPr>
          </a:p>
        </p:txBody>
      </p:sp>
      <p:sp>
        <p:nvSpPr>
          <p:cNvPr id="4" name="Curved Right Arrow 3"/>
          <p:cNvSpPr/>
          <p:nvPr/>
        </p:nvSpPr>
        <p:spPr>
          <a:xfrm>
            <a:off x="127000" y="900498"/>
            <a:ext cx="609600" cy="2738052"/>
          </a:xfrm>
          <a:prstGeom prst="curv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 name="TextBox 4"/>
          <p:cNvSpPr txBox="1"/>
          <p:nvPr/>
        </p:nvSpPr>
        <p:spPr>
          <a:xfrm>
            <a:off x="756920" y="1993015"/>
            <a:ext cx="7875270" cy="2862201"/>
          </a:xfrm>
          <a:prstGeom prst="rect">
            <a:avLst/>
          </a:prstGeom>
          <a:solidFill>
            <a:srgbClr val="FEDEF3"/>
          </a:solidFill>
        </p:spPr>
        <p:txBody>
          <a:bodyPr wrap="square" lIns="91318" tIns="45660" rIns="91318" bIns="45660" rtlCol="0">
            <a:spAutoFit/>
          </a:bodyPr>
          <a:lstStyle/>
          <a:p>
            <a:pPr algn="just"/>
            <a:r>
              <a:rPr lang="en-US" sz="3600" smtClean="0">
                <a:latin typeface="Arial" pitchFamily="34" charset="0"/>
                <a:ea typeface="Arial-Rounded" pitchFamily="34" charset="0"/>
                <a:cs typeface="Arial" pitchFamily="34" charset="0"/>
              </a:rPr>
              <a:t>	Hãy biết đùa đúng chỗ, đúng lúc, không lấy việc nói dối làm trò đùa.</a:t>
            </a:r>
          </a:p>
          <a:p>
            <a:pPr algn="just"/>
            <a:r>
              <a:rPr lang="en-US" sz="3600">
                <a:latin typeface="Arial" pitchFamily="34" charset="0"/>
                <a:ea typeface="Arial-Rounded" pitchFamily="34" charset="0"/>
                <a:cs typeface="Arial" pitchFamily="34" charset="0"/>
              </a:rPr>
              <a:t>	</a:t>
            </a:r>
            <a:r>
              <a:rPr lang="en-US" sz="3600" smtClean="0">
                <a:latin typeface="Arial" pitchFamily="34" charset="0"/>
                <a:ea typeface="Arial-Rounded" pitchFamily="34" charset="0"/>
                <a:cs typeface="Arial" pitchFamily="34" charset="0"/>
              </a:rPr>
              <a:t>Chúng ta không nên nói dối, nói dối sẽ làm mất niềm tin của mọi người.</a:t>
            </a:r>
            <a:endParaRPr lang="en-US" sz="3600">
              <a:latin typeface="Arial" pitchFamily="34" charset="0"/>
              <a:ea typeface="Arial-Rounded" pitchFamily="34" charset="0"/>
              <a:cs typeface="Arial" pitchFamily="34" charset="0"/>
            </a:endParaRPr>
          </a:p>
        </p:txBody>
      </p:sp>
    </p:spTree>
    <p:extLst>
      <p:ext uri="{BB962C8B-B14F-4D97-AF65-F5344CB8AC3E}">
        <p14:creationId xmlns:p14="http://schemas.microsoft.com/office/powerpoint/2010/main" val="18456402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25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ipe(up)">
                                      <p:cBhvr>
                                        <p:cTn id="12" dur="500"/>
                                        <p:tgtEl>
                                          <p:spTgt spid="4"/>
                                        </p:tgtEl>
                                      </p:cBhvr>
                                    </p:animEffect>
                                  </p:childTnLst>
                                </p:cTn>
                              </p:par>
                            </p:childTnLst>
                          </p:cTn>
                        </p:par>
                        <p:par>
                          <p:cTn id="13" fill="hold">
                            <p:stCondLst>
                              <p:cond delay="500"/>
                            </p:stCondLst>
                            <p:childTnLst>
                              <p:par>
                                <p:cTn id="14" presetID="22" presetClass="entr" presetSubtype="8"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wipe(left)">
                                      <p:cBhvr>
                                        <p:cTn id="16" dur="75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4" grpId="0" animBg="1"/>
      <p:bldP spid="5"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692730" y="393123"/>
            <a:ext cx="7917870" cy="523087"/>
          </a:xfrm>
          <a:prstGeom prst="rect">
            <a:avLst/>
          </a:prstGeom>
          <a:noFill/>
        </p:spPr>
        <p:txBody>
          <a:bodyPr wrap="square" lIns="91305" tIns="45654" rIns="91305" bIns="45654" rtlCol="0">
            <a:spAutoFit/>
          </a:bodyPr>
          <a:lstStyle/>
          <a:p>
            <a:pPr algn="just"/>
            <a:r>
              <a:rPr lang="en-US" sz="2800" b="1">
                <a:latin typeface="Arial" pitchFamily="34" charset="0"/>
                <a:ea typeface="Arial-Rounded" pitchFamily="34" charset="0"/>
                <a:cs typeface="Arial" pitchFamily="34" charset="0"/>
              </a:rPr>
              <a:t>Viết vào vở câu trả lời cho câu hỏi </a:t>
            </a:r>
            <a:r>
              <a:rPr lang="en-US" sz="2800" b="1" smtClean="0">
                <a:latin typeface="Arial" pitchFamily="34" charset="0"/>
                <a:ea typeface="Arial-Rounded" pitchFamily="34" charset="0"/>
                <a:cs typeface="Arial" pitchFamily="34" charset="0"/>
              </a:rPr>
              <a:t>c </a:t>
            </a:r>
            <a:r>
              <a:rPr lang="en-US" sz="2800" b="1">
                <a:latin typeface="Arial" pitchFamily="34" charset="0"/>
                <a:ea typeface="Arial-Rounded" pitchFamily="34" charset="0"/>
                <a:cs typeface="Arial" pitchFamily="34" charset="0"/>
              </a:rPr>
              <a:t>ở mục 3</a:t>
            </a:r>
          </a:p>
        </p:txBody>
      </p:sp>
      <p:sp>
        <p:nvSpPr>
          <p:cNvPr id="5" name="Rectangle 4"/>
          <p:cNvSpPr/>
          <p:nvPr/>
        </p:nvSpPr>
        <p:spPr>
          <a:xfrm>
            <a:off x="667330" y="1137849"/>
            <a:ext cx="4873944" cy="523099"/>
          </a:xfrm>
          <a:prstGeom prst="rect">
            <a:avLst/>
          </a:prstGeom>
        </p:spPr>
        <p:txBody>
          <a:bodyPr wrap="square" lIns="91318" tIns="45660" rIns="91318" bIns="45660">
            <a:spAutoFit/>
          </a:bodyPr>
          <a:lstStyle/>
          <a:p>
            <a:pPr algn="just"/>
            <a:r>
              <a:rPr lang="en-US" sz="2800" smtClean="0">
                <a:latin typeface="Arial" pitchFamily="34" charset="0"/>
                <a:ea typeface="Arial-Rounded" pitchFamily="34" charset="0"/>
                <a:cs typeface="Arial" pitchFamily="34" charset="0"/>
              </a:rPr>
              <a:t>c. Em nghĩ rằng (…).</a:t>
            </a:r>
            <a:endParaRPr lang="en-US" sz="2800">
              <a:latin typeface="Arial" pitchFamily="34" charset="0"/>
              <a:ea typeface="Arial-Rounded" pitchFamily="34" charset="0"/>
              <a:cs typeface="Arial" pitchFamily="34" charset="0"/>
            </a:endParaRP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080" y="297892"/>
            <a:ext cx="628650" cy="749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7" name="Rectangle 46"/>
          <p:cNvSpPr/>
          <p:nvPr/>
        </p:nvSpPr>
        <p:spPr>
          <a:xfrm>
            <a:off x="641930" y="1945499"/>
            <a:ext cx="9210095" cy="523099"/>
          </a:xfrm>
          <a:prstGeom prst="rect">
            <a:avLst/>
          </a:prstGeom>
        </p:spPr>
        <p:txBody>
          <a:bodyPr wrap="square" lIns="91318" tIns="45660" rIns="91318" bIns="45660">
            <a:spAutoFit/>
          </a:bodyPr>
          <a:lstStyle/>
          <a:p>
            <a:pPr algn="just"/>
            <a:r>
              <a:rPr lang="en-US" sz="2800" smtClean="0">
                <a:solidFill>
                  <a:srgbClr val="0070C0"/>
                </a:solidFill>
                <a:latin typeface="Arial" pitchFamily="34" charset="0"/>
                <a:ea typeface="Arial-Rounded" pitchFamily="34" charset="0"/>
                <a:cs typeface="Arial" pitchFamily="34" charset="0"/>
              </a:rPr>
              <a:t>Em nghĩ rằng chúng ta không nên nói dối.</a:t>
            </a:r>
            <a:endParaRPr lang="en-US" sz="2800">
              <a:solidFill>
                <a:srgbClr val="0070C0"/>
              </a:solidFill>
              <a:latin typeface="Arial" pitchFamily="34" charset="0"/>
              <a:ea typeface="Arial-Rounded" pitchFamily="34" charset="0"/>
              <a:cs typeface="Arial" pitchFamily="34" charset="0"/>
            </a:endParaRPr>
          </a:p>
        </p:txBody>
      </p:sp>
      <p:sp>
        <p:nvSpPr>
          <p:cNvPr id="48" name="Rectangle 47"/>
          <p:cNvSpPr/>
          <p:nvPr/>
        </p:nvSpPr>
        <p:spPr>
          <a:xfrm>
            <a:off x="692731" y="2800350"/>
            <a:ext cx="8222670" cy="953986"/>
          </a:xfrm>
          <a:prstGeom prst="rect">
            <a:avLst/>
          </a:prstGeom>
        </p:spPr>
        <p:txBody>
          <a:bodyPr wrap="square" lIns="91318" tIns="45660" rIns="91318" bIns="45660">
            <a:spAutoFit/>
          </a:bodyPr>
          <a:lstStyle/>
          <a:p>
            <a:pPr algn="just"/>
            <a:r>
              <a:rPr lang="en-US" sz="2800" smtClean="0">
                <a:solidFill>
                  <a:srgbClr val="0070C0"/>
                </a:solidFill>
                <a:latin typeface="Arial" pitchFamily="34" charset="0"/>
                <a:ea typeface="Arial-Rounded" pitchFamily="34" charset="0"/>
                <a:cs typeface="Arial" pitchFamily="34" charset="0"/>
              </a:rPr>
              <a:t>Em nghĩ rằng chúng ta không nên lấy việc nói dối làm trò đùa.</a:t>
            </a:r>
            <a:endParaRPr lang="en-US" sz="2800">
              <a:solidFill>
                <a:srgbClr val="0070C0"/>
              </a:solidFill>
              <a:latin typeface="Arial" pitchFamily="34" charset="0"/>
              <a:ea typeface="Arial-Rounded" pitchFamily="34" charset="0"/>
              <a:cs typeface="Arial" pitchFamily="34" charset="0"/>
            </a:endParaRPr>
          </a:p>
        </p:txBody>
      </p:sp>
      <p:sp>
        <p:nvSpPr>
          <p:cNvPr id="6" name="Right Arrow 5"/>
          <p:cNvSpPr/>
          <p:nvPr/>
        </p:nvSpPr>
        <p:spPr>
          <a:xfrm>
            <a:off x="137431" y="2048841"/>
            <a:ext cx="489204" cy="400523"/>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ight Arrow 48"/>
          <p:cNvSpPr/>
          <p:nvPr/>
        </p:nvSpPr>
        <p:spPr>
          <a:xfrm>
            <a:off x="152726" y="2826952"/>
            <a:ext cx="489204" cy="400523"/>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692731" y="3906736"/>
            <a:ext cx="8222670" cy="953986"/>
          </a:xfrm>
          <a:prstGeom prst="rect">
            <a:avLst/>
          </a:prstGeom>
        </p:spPr>
        <p:txBody>
          <a:bodyPr wrap="square" lIns="91318" tIns="45660" rIns="91318" bIns="45660">
            <a:spAutoFit/>
          </a:bodyPr>
          <a:lstStyle/>
          <a:p>
            <a:pPr algn="just"/>
            <a:r>
              <a:rPr lang="en-US" sz="2800" smtClean="0">
                <a:solidFill>
                  <a:srgbClr val="0070C0"/>
                </a:solidFill>
                <a:latin typeface="Arial" pitchFamily="34" charset="0"/>
                <a:ea typeface="Arial-Rounded" pitchFamily="34" charset="0"/>
                <a:cs typeface="Arial" pitchFamily="34" charset="0"/>
              </a:rPr>
              <a:t>Em nghĩ rằng chúng ta nên sống thật thà và biết tôn trọng người khác.</a:t>
            </a:r>
            <a:endParaRPr lang="en-US" sz="2800">
              <a:solidFill>
                <a:srgbClr val="0070C0"/>
              </a:solidFill>
              <a:latin typeface="Arial" pitchFamily="34" charset="0"/>
              <a:ea typeface="Arial-Rounded" pitchFamily="34" charset="0"/>
              <a:cs typeface="Arial" pitchFamily="34" charset="0"/>
            </a:endParaRPr>
          </a:p>
        </p:txBody>
      </p:sp>
      <p:sp>
        <p:nvSpPr>
          <p:cNvPr id="51" name="Right Arrow 50"/>
          <p:cNvSpPr/>
          <p:nvPr/>
        </p:nvSpPr>
        <p:spPr>
          <a:xfrm>
            <a:off x="152726" y="3933338"/>
            <a:ext cx="489204" cy="400523"/>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9554541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wipe(left)">
                                      <p:cBhvr>
                                        <p:cTn id="12" dur="500"/>
                                        <p:tgtEl>
                                          <p:spTgt spid="6"/>
                                        </p:tgtEl>
                                      </p:cBhvr>
                                    </p:animEffect>
                                  </p:childTnLst>
                                </p:cTn>
                              </p:par>
                            </p:childTnLst>
                          </p:cTn>
                        </p:par>
                        <p:par>
                          <p:cTn id="13" fill="hold">
                            <p:stCondLst>
                              <p:cond delay="500"/>
                            </p:stCondLst>
                            <p:childTnLst>
                              <p:par>
                                <p:cTn id="14" presetID="22" presetClass="entr" presetSubtype="8" fill="hold" grpId="0" nodeType="afterEffect">
                                  <p:stCondLst>
                                    <p:cond delay="0"/>
                                  </p:stCondLst>
                                  <p:childTnLst>
                                    <p:set>
                                      <p:cBhvr>
                                        <p:cTn id="15" dur="1" fill="hold">
                                          <p:stCondLst>
                                            <p:cond delay="0"/>
                                          </p:stCondLst>
                                        </p:cTn>
                                        <p:tgtEl>
                                          <p:spTgt spid="47"/>
                                        </p:tgtEl>
                                        <p:attrNameLst>
                                          <p:attrName>style.visibility</p:attrName>
                                        </p:attrNameLst>
                                      </p:cBhvr>
                                      <p:to>
                                        <p:strVal val="visible"/>
                                      </p:to>
                                    </p:set>
                                    <p:animEffect transition="in" filter="wipe(left)">
                                      <p:cBhvr>
                                        <p:cTn id="16" dur="500"/>
                                        <p:tgtEl>
                                          <p:spTgt spid="47"/>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8" fill="hold" grpId="0" nodeType="clickEffect">
                                  <p:stCondLst>
                                    <p:cond delay="0"/>
                                  </p:stCondLst>
                                  <p:childTnLst>
                                    <p:set>
                                      <p:cBhvr>
                                        <p:cTn id="20" dur="1" fill="hold">
                                          <p:stCondLst>
                                            <p:cond delay="0"/>
                                          </p:stCondLst>
                                        </p:cTn>
                                        <p:tgtEl>
                                          <p:spTgt spid="49"/>
                                        </p:tgtEl>
                                        <p:attrNameLst>
                                          <p:attrName>style.visibility</p:attrName>
                                        </p:attrNameLst>
                                      </p:cBhvr>
                                      <p:to>
                                        <p:strVal val="visible"/>
                                      </p:to>
                                    </p:set>
                                    <p:animEffect transition="in" filter="wipe(left)">
                                      <p:cBhvr>
                                        <p:cTn id="21" dur="500"/>
                                        <p:tgtEl>
                                          <p:spTgt spid="49"/>
                                        </p:tgtEl>
                                      </p:cBhvr>
                                    </p:animEffect>
                                  </p:childTnLst>
                                </p:cTn>
                              </p:par>
                            </p:childTnLst>
                          </p:cTn>
                        </p:par>
                        <p:par>
                          <p:cTn id="22" fill="hold">
                            <p:stCondLst>
                              <p:cond delay="500"/>
                            </p:stCondLst>
                            <p:childTnLst>
                              <p:par>
                                <p:cTn id="23" presetID="22" presetClass="entr" presetSubtype="8" fill="hold" grpId="0" nodeType="afterEffect">
                                  <p:stCondLst>
                                    <p:cond delay="0"/>
                                  </p:stCondLst>
                                  <p:childTnLst>
                                    <p:set>
                                      <p:cBhvr>
                                        <p:cTn id="24" dur="1" fill="hold">
                                          <p:stCondLst>
                                            <p:cond delay="0"/>
                                          </p:stCondLst>
                                        </p:cTn>
                                        <p:tgtEl>
                                          <p:spTgt spid="48"/>
                                        </p:tgtEl>
                                        <p:attrNameLst>
                                          <p:attrName>style.visibility</p:attrName>
                                        </p:attrNameLst>
                                      </p:cBhvr>
                                      <p:to>
                                        <p:strVal val="visible"/>
                                      </p:to>
                                    </p:set>
                                    <p:animEffect transition="in" filter="wipe(left)">
                                      <p:cBhvr>
                                        <p:cTn id="25" dur="500"/>
                                        <p:tgtEl>
                                          <p:spTgt spid="48"/>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8" fill="hold" grpId="0" nodeType="clickEffect">
                                  <p:stCondLst>
                                    <p:cond delay="0"/>
                                  </p:stCondLst>
                                  <p:childTnLst>
                                    <p:set>
                                      <p:cBhvr>
                                        <p:cTn id="29" dur="1" fill="hold">
                                          <p:stCondLst>
                                            <p:cond delay="0"/>
                                          </p:stCondLst>
                                        </p:cTn>
                                        <p:tgtEl>
                                          <p:spTgt spid="51"/>
                                        </p:tgtEl>
                                        <p:attrNameLst>
                                          <p:attrName>style.visibility</p:attrName>
                                        </p:attrNameLst>
                                      </p:cBhvr>
                                      <p:to>
                                        <p:strVal val="visible"/>
                                      </p:to>
                                    </p:set>
                                    <p:animEffect transition="in" filter="wipe(left)">
                                      <p:cBhvr>
                                        <p:cTn id="30" dur="500"/>
                                        <p:tgtEl>
                                          <p:spTgt spid="51"/>
                                        </p:tgtEl>
                                      </p:cBhvr>
                                    </p:animEffect>
                                  </p:childTnLst>
                                </p:cTn>
                              </p:par>
                            </p:childTnLst>
                          </p:cTn>
                        </p:par>
                        <p:par>
                          <p:cTn id="31" fill="hold">
                            <p:stCondLst>
                              <p:cond delay="500"/>
                            </p:stCondLst>
                            <p:childTnLst>
                              <p:par>
                                <p:cTn id="32" presetID="22" presetClass="entr" presetSubtype="8" fill="hold" grpId="0" nodeType="afterEffect">
                                  <p:stCondLst>
                                    <p:cond delay="0"/>
                                  </p:stCondLst>
                                  <p:childTnLst>
                                    <p:set>
                                      <p:cBhvr>
                                        <p:cTn id="33" dur="1" fill="hold">
                                          <p:stCondLst>
                                            <p:cond delay="0"/>
                                          </p:stCondLst>
                                        </p:cTn>
                                        <p:tgtEl>
                                          <p:spTgt spid="50"/>
                                        </p:tgtEl>
                                        <p:attrNameLst>
                                          <p:attrName>style.visibility</p:attrName>
                                        </p:attrNameLst>
                                      </p:cBhvr>
                                      <p:to>
                                        <p:strVal val="visible"/>
                                      </p:to>
                                    </p:set>
                                    <p:animEffect transition="in" filter="wipe(left)">
                                      <p:cBhvr>
                                        <p:cTn id="34"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47" grpId="0"/>
      <p:bldP spid="48" grpId="0"/>
      <p:bldP spid="6" grpId="0" animBg="1"/>
      <p:bldP spid="49" grpId="0" animBg="1"/>
      <p:bldP spid="50" grpId="0"/>
      <p:bldP spid="51"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1572</TotalTime>
  <Words>336</Words>
  <Application>Microsoft Office PowerPoint</Application>
  <PresentationFormat>On-screen Show (16:9)</PresentationFormat>
  <Paragraphs>61</Paragraphs>
  <Slides>12</Slides>
  <Notes>4</Notes>
  <HiddenSlides>0</HiddenSlides>
  <MMClips>1</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12</vt:i4>
      </vt:variant>
    </vt:vector>
  </HeadingPairs>
  <TitlesOfParts>
    <vt:vector size="19" baseType="lpstr">
      <vt:lpstr>Arial</vt:lpstr>
      <vt:lpstr>Arial Rounded MT Bold</vt:lpstr>
      <vt:lpstr>Arial-Rounded</vt:lpstr>
      <vt:lpstr>Calibri</vt:lpstr>
      <vt:lpstr>HP001 4 hàng</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PC</dc:creator>
  <cp:lastModifiedBy>P011021</cp:lastModifiedBy>
  <cp:revision>263</cp:revision>
  <dcterms:created xsi:type="dcterms:W3CDTF">2020-12-08T15:48:47Z</dcterms:created>
  <dcterms:modified xsi:type="dcterms:W3CDTF">2023-05-13T15:25:21Z</dcterms:modified>
</cp:coreProperties>
</file>