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16" r:id="rId15"/>
    <p:sldId id="319" r:id="rId16"/>
    <p:sldId id="322" r:id="rId17"/>
    <p:sldId id="323" r:id="rId18"/>
    <p:sldId id="324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621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M4800</cp:lastModifiedBy>
  <cp:revision>260</cp:revision>
  <dcterms:created xsi:type="dcterms:W3CDTF">2021-06-02T01:34:28Z</dcterms:created>
  <dcterms:modified xsi:type="dcterms:W3CDTF">2023-05-05T07:15:18Z</dcterms:modified>
</cp:coreProperties>
</file>