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2" r:id="rId15"/>
    <p:sldId id="273" r:id="rId16"/>
    <p:sldId id="274" r:id="rId17"/>
    <p:sldId id="263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C6"/>
    <a:srgbClr val="F9BDC0"/>
    <a:srgbClr val="15B5B0"/>
    <a:srgbClr val="2D4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3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5.png"/><Relationship Id="rId7" Type="http://schemas.openxmlformats.org/officeDocument/2006/relationships/image" Target="../media/image6.svg"/><Relationship Id="rId17" Type="http://schemas.openxmlformats.org/officeDocument/2006/relationships/image" Target="../media/image38.svg"/><Relationship Id="rId2" Type="http://schemas.openxmlformats.org/officeDocument/2006/relationships/image" Target="../media/image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5" Type="http://schemas.openxmlformats.org/officeDocument/2006/relationships/image" Target="../media/image36.svg"/><Relationship Id="rId19" Type="http://schemas.openxmlformats.org/officeDocument/2006/relationships/image" Target="../media/image40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5.png"/><Relationship Id="rId7" Type="http://schemas.openxmlformats.org/officeDocument/2006/relationships/image" Target="../media/image6.svg"/><Relationship Id="rId17" Type="http://schemas.openxmlformats.org/officeDocument/2006/relationships/image" Target="../media/image38.svg"/><Relationship Id="rId2" Type="http://schemas.openxmlformats.org/officeDocument/2006/relationships/image" Target="../media/image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5" Type="http://schemas.openxmlformats.org/officeDocument/2006/relationships/image" Target="../media/image36.svg"/><Relationship Id="rId19" Type="http://schemas.openxmlformats.org/officeDocument/2006/relationships/image" Target="../media/image40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5.png"/><Relationship Id="rId7" Type="http://schemas.openxmlformats.org/officeDocument/2006/relationships/image" Target="../media/image6.svg"/><Relationship Id="rId17" Type="http://schemas.openxmlformats.org/officeDocument/2006/relationships/image" Target="../media/image38.svg"/><Relationship Id="rId2" Type="http://schemas.openxmlformats.org/officeDocument/2006/relationships/image" Target="../media/image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5" Type="http://schemas.openxmlformats.org/officeDocument/2006/relationships/image" Target="../media/image36.svg"/><Relationship Id="rId19" Type="http://schemas.openxmlformats.org/officeDocument/2006/relationships/image" Target="../media/image40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1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44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42.svg"/><Relationship Id="rId10" Type="http://schemas.openxmlformats.org/officeDocument/2006/relationships/image" Target="../media/image9.png"/><Relationship Id="rId19" Type="http://schemas.openxmlformats.org/officeDocument/2006/relationships/image" Target="../media/image46.sv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26" Type="http://schemas.openxmlformats.org/officeDocument/2006/relationships/image" Target="../media/image28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5" Type="http://schemas.openxmlformats.org/officeDocument/2006/relationships/image" Target="../media/image5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24" Type="http://schemas.openxmlformats.org/officeDocument/2006/relationships/image" Target="../media/image27.png"/><Relationship Id="rId5" Type="http://schemas.openxmlformats.org/officeDocument/2006/relationships/image" Target="../media/image4.svg"/><Relationship Id="rId23" Type="http://schemas.openxmlformats.org/officeDocument/2006/relationships/image" Target="../media/image56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23.sv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26.svg"/><Relationship Id="rId10" Type="http://schemas.openxmlformats.org/officeDocument/2006/relationships/image" Target="../media/image9.png"/><Relationship Id="rId19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1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61.sv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42.svg"/><Relationship Id="rId10" Type="http://schemas.openxmlformats.org/officeDocument/2006/relationships/image" Target="../media/image9.png"/><Relationship Id="rId19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23.sv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26.svg"/><Relationship Id="rId10" Type="http://schemas.openxmlformats.org/officeDocument/2006/relationships/image" Target="../media/image9.png"/><Relationship Id="rId19" Type="http://schemas.openxmlformats.org/officeDocument/2006/relationships/image" Target="NULL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1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19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1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44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42.svg"/><Relationship Id="rId10" Type="http://schemas.openxmlformats.org/officeDocument/2006/relationships/image" Target="../media/image9.png"/><Relationship Id="rId19" Type="http://schemas.openxmlformats.org/officeDocument/2006/relationships/image" Target="../media/image46.sv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svg"/><Relationship Id="rId1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.png"/><Relationship Id="rId17" Type="http://schemas.openxmlformats.org/officeDocument/2006/relationships/image" Target="../media/image44.sv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42.svg"/><Relationship Id="rId10" Type="http://schemas.openxmlformats.org/officeDocument/2006/relationships/image" Target="../media/image9.png"/><Relationship Id="rId19" Type="http://schemas.openxmlformats.org/officeDocument/2006/relationships/image" Target="../media/image46.svg"/><Relationship Id="rId4" Type="http://schemas.openxmlformats.org/officeDocument/2006/relationships/image" Target="../media/image2.png"/><Relationship Id="rId9" Type="http://schemas.openxmlformats.org/officeDocument/2006/relationships/image" Target="../media/image16.sv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5.png"/><Relationship Id="rId7" Type="http://schemas.openxmlformats.org/officeDocument/2006/relationships/image" Target="../media/image6.svg"/><Relationship Id="rId17" Type="http://schemas.openxmlformats.org/officeDocument/2006/relationships/image" Target="../media/image38.svg"/><Relationship Id="rId2" Type="http://schemas.openxmlformats.org/officeDocument/2006/relationships/image" Target="../media/image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5" Type="http://schemas.openxmlformats.org/officeDocument/2006/relationships/image" Target="../media/image36.svg"/><Relationship Id="rId19" Type="http://schemas.openxmlformats.org/officeDocument/2006/relationships/image" Target="../media/image40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25.png"/><Relationship Id="rId7" Type="http://schemas.openxmlformats.org/officeDocument/2006/relationships/image" Target="../media/image6.svg"/><Relationship Id="rId17" Type="http://schemas.openxmlformats.org/officeDocument/2006/relationships/image" Target="../media/image38.svg"/><Relationship Id="rId2" Type="http://schemas.openxmlformats.org/officeDocument/2006/relationships/image" Target="../media/image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5" Type="http://schemas.openxmlformats.org/officeDocument/2006/relationships/image" Target="../media/image36.svg"/><Relationship Id="rId19" Type="http://schemas.openxmlformats.org/officeDocument/2006/relationships/image" Target="../media/image40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92710" y="6050314"/>
            <a:ext cx="2619042" cy="423668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599829" y="6689430"/>
            <a:ext cx="2596792" cy="35975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338504" y="1239362"/>
            <a:ext cx="1592392" cy="15258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496754">
            <a:off x="1663328" y="548285"/>
            <a:ext cx="1413182" cy="1770502"/>
          </a:xfrm>
          <a:prstGeom prst="rect">
            <a:avLst/>
          </a:prstGeom>
        </p:spPr>
      </p:pic>
      <p:sp>
        <p:nvSpPr>
          <p:cNvPr id="17" name="TextBox 7"/>
          <p:cNvSpPr txBox="1"/>
          <p:nvPr/>
        </p:nvSpPr>
        <p:spPr>
          <a:xfrm>
            <a:off x="1219199" y="3296840"/>
            <a:ext cx="158496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8000" b="1" dirty="0" smtClean="0">
                <a:solidFill>
                  <a:srgbClr val="C3113D"/>
                </a:solidFill>
              </a:rPr>
              <a:t>CHÀO MỪNG CÁC EM ĐẾN VỚI BÀI HỌC NGÀY HÔM NAY!</a:t>
            </a:r>
            <a:endParaRPr lang="en-US" sz="8000" b="1" u="none" dirty="0">
              <a:solidFill>
                <a:srgbClr val="C3113D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87084">
            <a:off x="16734432" y="109344"/>
            <a:ext cx="1049737" cy="1838711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352100" y="8782956"/>
            <a:ext cx="2467450" cy="11933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43000" y="3013887"/>
            <a:ext cx="7647409" cy="5330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81435">
            <a:off x="217804" y="8094345"/>
            <a:ext cx="2647011" cy="16940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6897" y="1560762"/>
            <a:ext cx="1681421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fr-FR" sz="42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20061" y="3439818"/>
            <a:ext cx="787371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vớt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595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87084">
            <a:off x="16734432" y="109344"/>
            <a:ext cx="1049737" cy="1838711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352100" y="8782956"/>
            <a:ext cx="2467450" cy="11933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43000" y="3013887"/>
            <a:ext cx="7647409" cy="5330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81435">
            <a:off x="217804" y="8094345"/>
            <a:ext cx="2647011" cy="16940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07756" y="1560762"/>
            <a:ext cx="15472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fr-FR" sz="42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47484" y="3932581"/>
            <a:ext cx="7873716" cy="349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69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87084">
            <a:off x="16734432" y="109344"/>
            <a:ext cx="1049737" cy="1838711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352100" y="8782956"/>
            <a:ext cx="2467450" cy="11933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43000" y="3013887"/>
            <a:ext cx="7647409" cy="5330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81435">
            <a:off x="217804" y="8094345"/>
            <a:ext cx="2647011" cy="16940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35100" y="1560762"/>
            <a:ext cx="1361783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fr-FR" sz="4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fr-FR" sz="42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46636" y="3001237"/>
            <a:ext cx="809163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fr-FR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vớt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fr-FR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61311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15646" y="669497"/>
            <a:ext cx="725664" cy="7184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6575" y="669497"/>
            <a:ext cx="725664" cy="7184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557505" y="669497"/>
            <a:ext cx="725664" cy="7184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652883" y="517766"/>
            <a:ext cx="2127003" cy="17402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508119" y="8065180"/>
            <a:ext cx="2643855" cy="2057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271339" y="8257044"/>
            <a:ext cx="3283168" cy="1719186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2142300" y="2388917"/>
            <a:ext cx="14003398" cy="5504813"/>
            <a:chOff x="0" y="0"/>
            <a:chExt cx="23752204" cy="205517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Freeform 30"/>
            <p:cNvSpPr/>
            <p:nvPr/>
          </p:nvSpPr>
          <p:spPr>
            <a:xfrm>
              <a:off x="0" y="0"/>
              <a:ext cx="23752204" cy="2055172"/>
            </a:xfrm>
            <a:custGeom>
              <a:avLst/>
              <a:gdLst/>
              <a:ahLst/>
              <a:cxnLst/>
              <a:rect l="l" t="t" r="r" b="b"/>
              <a:pathLst>
                <a:path w="23752204" h="2055172">
                  <a:moveTo>
                    <a:pt x="23627744" y="2055172"/>
                  </a:moveTo>
                  <a:lnTo>
                    <a:pt x="124460" y="2055172"/>
                  </a:lnTo>
                  <a:cubicBezTo>
                    <a:pt x="55880" y="2055172"/>
                    <a:pt x="0" y="1999292"/>
                    <a:pt x="0" y="193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627744" y="0"/>
                  </a:lnTo>
                  <a:cubicBezTo>
                    <a:pt x="23696324" y="0"/>
                    <a:pt x="23752204" y="55880"/>
                    <a:pt x="23752204" y="124460"/>
                  </a:cubicBezTo>
                  <a:lnTo>
                    <a:pt x="23752204" y="1930712"/>
                  </a:lnTo>
                  <a:cubicBezTo>
                    <a:pt x="23752204" y="1999292"/>
                    <a:pt x="23696324" y="2055172"/>
                    <a:pt x="23627744" y="2055172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2466017" y="3887386"/>
            <a:ext cx="13362365" cy="251222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endParaRPr lang="en-US" sz="5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619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581795">
            <a:off x="425738" y="7640976"/>
            <a:ext cx="1115572" cy="230663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226592">
            <a:off x="15378603" y="8744382"/>
            <a:ext cx="2401282" cy="127049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15974034" y="336083"/>
            <a:ext cx="1845085" cy="1658270"/>
          </a:xfrm>
          <a:prstGeom prst="rect">
            <a:avLst/>
          </a:prstGeom>
        </p:spPr>
      </p:pic>
      <p:sp>
        <p:nvSpPr>
          <p:cNvPr id="32" name="Rounded Rectangle 31"/>
          <p:cNvSpPr/>
          <p:nvPr/>
        </p:nvSpPr>
        <p:spPr>
          <a:xfrm>
            <a:off x="1560185" y="1701867"/>
            <a:ext cx="6730604" cy="3124200"/>
          </a:xfrm>
          <a:prstGeom prst="roundRect">
            <a:avLst/>
          </a:prstGeom>
          <a:solidFill>
            <a:srgbClr val="15B5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endParaRPr lang="fr-FR" sz="38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9637616" y="1701867"/>
            <a:ext cx="6730604" cy="3124200"/>
          </a:xfrm>
          <a:prstGeom prst="roundRect">
            <a:avLst/>
          </a:prstGeom>
          <a:solidFill>
            <a:srgbClr val="F9BD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fr-FR" sz="3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38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fr-FR" sz="3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nắng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rực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rỡ</a:t>
            </a:r>
            <a:r>
              <a:rPr lang="fr-FR" sz="3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560185" y="5670093"/>
            <a:ext cx="6730604" cy="3124200"/>
          </a:xfrm>
          <a:prstGeom prst="roundRect">
            <a:avLst/>
          </a:prstGeom>
          <a:solidFill>
            <a:srgbClr val="F9BD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nơi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637616" y="5670093"/>
            <a:ext cx="6730604" cy="3124200"/>
          </a:xfrm>
          <a:prstGeom prst="roundRect">
            <a:avLst/>
          </a:prstGeom>
          <a:solidFill>
            <a:srgbClr val="15B5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r-FR" sz="38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800" dirty="0" err="1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fr-FR" sz="38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fr-FR" sz="3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166210"/>
              </p:ext>
            </p:extLst>
          </p:nvPr>
        </p:nvGraphicFramePr>
        <p:xfrm>
          <a:off x="381000" y="161491"/>
          <a:ext cx="17602200" cy="99350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284039">
                  <a:extLst>
                    <a:ext uri="{9D8B030D-6E8A-4147-A177-3AD203B41FA5}">
                      <a16:colId xmlns:a16="http://schemas.microsoft.com/office/drawing/2014/main" val="805497540"/>
                    </a:ext>
                  </a:extLst>
                </a:gridCol>
                <a:gridCol w="12318161">
                  <a:extLst>
                    <a:ext uri="{9D8B030D-6E8A-4147-A177-3AD203B41FA5}">
                      <a16:colId xmlns:a16="http://schemas.microsoft.com/office/drawing/2014/main" val="496866965"/>
                    </a:ext>
                  </a:extLst>
                </a:gridCol>
              </a:tblGrid>
              <a:tr h="24465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10" marR="40410" marT="0" marB="0" anchor="ctr">
                    <a:solidFill>
                      <a:srgbClr val="FBE7C6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mới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hồ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mới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!…</a:t>
                      </a:r>
                      <a:endParaRPr lang="en-US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10" marR="40410" marT="0" marB="0" anchor="ctr">
                    <a:solidFill>
                      <a:srgbClr val="FBE7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137171"/>
                  </a:ext>
                </a:extLst>
              </a:tr>
              <a:tr h="32620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rực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rỡ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10" marR="40410" marT="0" marB="0" anchor="ctr">
                    <a:solidFill>
                      <a:srgbClr val="FBE7C6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rực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rỡ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mưới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rực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rỡ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Chao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thật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là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rực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rỡ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Tuyệt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Ánh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mới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rực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rỡ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sao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!…</a:t>
                      </a:r>
                      <a:endParaRPr lang="en-US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10" marR="40410" marT="0" marB="0" anchor="ctr">
                    <a:solidFill>
                      <a:srgbClr val="FBE7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006954"/>
                  </a:ext>
                </a:extLst>
              </a:tr>
              <a:tr h="252836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đinh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10" marR="40410" marT="0" marB="0" anchor="ctr">
                    <a:solidFill>
                      <a:srgbClr val="FBE7C6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Chúng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cùng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rác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đúng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định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10" marR="40410" marT="0" marB="0" anchor="ctr">
                    <a:solidFill>
                      <a:srgbClr val="FBE7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625953"/>
                  </a:ext>
                </a:extLst>
              </a:tr>
              <a:tr h="16310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kiệm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giấy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10" marR="40410" marT="0" marB="0" anchor="ctr">
                    <a:solidFill>
                      <a:srgbClr val="FBE7C6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hãy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kiệm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giất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571500" indent="-5715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FR" sz="3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</a:t>
                      </a:r>
                      <a:r>
                        <a:rPr lang="fr-FR" sz="3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lớp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phải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kiệm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giấy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fr-FR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</a:t>
                      </a:r>
                      <a:endParaRPr lang="en-US" sz="3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0410" marR="40410" marT="0" marB="0" anchor="ctr">
                    <a:solidFill>
                      <a:srgbClr val="FBE7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260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966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15646" y="669497"/>
            <a:ext cx="725664" cy="7184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6575" y="669497"/>
            <a:ext cx="725664" cy="7184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557505" y="669497"/>
            <a:ext cx="725664" cy="7184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531900">
            <a:off x="15832005" y="423626"/>
            <a:ext cx="1996084" cy="2025546"/>
          </a:xfrm>
          <a:prstGeom prst="rect">
            <a:avLst/>
          </a:prstGeom>
        </p:spPr>
      </p:pic>
      <p:pic>
        <p:nvPicPr>
          <p:cNvPr id="20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943754" y="2396069"/>
            <a:ext cx="10170581" cy="6278750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91516" y="3790522"/>
            <a:ext cx="3457642" cy="6160609"/>
          </a:xfrm>
          <a:prstGeom prst="rect">
            <a:avLst/>
          </a:prstGeom>
        </p:spPr>
      </p:pic>
      <p:sp>
        <p:nvSpPr>
          <p:cNvPr id="27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7" y="866626"/>
            <a:ext cx="1132526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2D4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500" b="1" i="1" dirty="0">
              <a:solidFill>
                <a:srgbClr val="2D4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88987" y="4473615"/>
            <a:ext cx="90801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4610438" y="6839445"/>
            <a:ext cx="2257590" cy="254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25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15646" y="669497"/>
            <a:ext cx="725664" cy="7184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6575" y="669497"/>
            <a:ext cx="725664" cy="7184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557505" y="669497"/>
            <a:ext cx="725664" cy="7184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652883" y="517766"/>
            <a:ext cx="2127003" cy="17402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77903">
            <a:off x="509740" y="7806794"/>
            <a:ext cx="3079335" cy="21443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832500" y="6410946"/>
            <a:ext cx="2274189" cy="3678834"/>
          </a:xfrm>
          <a:prstGeom prst="rect">
            <a:avLst/>
          </a:prstGeom>
        </p:spPr>
      </p:pic>
      <p:sp>
        <p:nvSpPr>
          <p:cNvPr id="20" name="TextBox 7"/>
          <p:cNvSpPr txBox="1"/>
          <p:nvPr/>
        </p:nvSpPr>
        <p:spPr>
          <a:xfrm>
            <a:off x="1219199" y="3162300"/>
            <a:ext cx="15849600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500" b="1" dirty="0" smtClean="0">
                <a:solidFill>
                  <a:srgbClr val="C311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KẾT THÚC! CẢM ƠN CÁC EM ĐÃ CHÚ Ý LẮNG NGHE!</a:t>
            </a:r>
            <a:endParaRPr lang="en-US" sz="7500" b="1" u="none" dirty="0">
              <a:solidFill>
                <a:srgbClr val="C311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15646" y="669497"/>
            <a:ext cx="725664" cy="7184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6575" y="669497"/>
            <a:ext cx="725664" cy="7184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557505" y="669497"/>
            <a:ext cx="725664" cy="7184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531900">
            <a:off x="15832005" y="423626"/>
            <a:ext cx="1996084" cy="2025546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191516" y="2396069"/>
            <a:ext cx="14922819" cy="7555062"/>
            <a:chOff x="1191516" y="2396069"/>
            <a:chExt cx="14922819" cy="7555062"/>
          </a:xfrm>
        </p:grpSpPr>
        <p:pic>
          <p:nvPicPr>
            <p:cNvPr id="20" name="Picture 1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5943754" y="2396069"/>
              <a:ext cx="10170581" cy="6278750"/>
            </a:xfrm>
            <a:prstGeom prst="rect">
              <a:avLst/>
            </a:prstGeom>
          </p:spPr>
        </p:pic>
        <p:pic>
          <p:nvPicPr>
            <p:cNvPr id="26" name="Picture 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1191516" y="3790522"/>
              <a:ext cx="3457642" cy="6160609"/>
            </a:xfrm>
            <a:prstGeom prst="rect">
              <a:avLst/>
            </a:prstGeom>
          </p:spPr>
        </p:pic>
      </p:grpSp>
      <p:sp>
        <p:nvSpPr>
          <p:cNvPr id="27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7" y="866626"/>
            <a:ext cx="1132526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2D4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500" b="1" i="1" dirty="0">
              <a:solidFill>
                <a:srgbClr val="2D4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36086" y="4493043"/>
            <a:ext cx="9585915" cy="2084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</a:t>
            </a:r>
            <a:r>
              <a:rPr lang="nl-NL" sz="4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chính tả chữ hoa </a:t>
            </a:r>
            <a:r>
              <a:rPr lang="nl-NL" sz="4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M, N, V kiểu </a:t>
            </a:r>
            <a:r>
              <a:rPr lang="nl-NL" sz="4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theo các bước đã học</a:t>
            </a:r>
            <a:endParaRPr lang="en-US" sz="46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4610438" y="6839445"/>
            <a:ext cx="2257590" cy="25401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15646" y="669497"/>
            <a:ext cx="725664" cy="7184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6575" y="669497"/>
            <a:ext cx="725664" cy="7184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557505" y="669497"/>
            <a:ext cx="725664" cy="7184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799709">
            <a:off x="15555411" y="-137012"/>
            <a:ext cx="2549271" cy="233142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362241">
            <a:off x="534593" y="8598517"/>
            <a:ext cx="1846720" cy="1319565"/>
          </a:xfrm>
          <a:prstGeom prst="rect">
            <a:avLst/>
          </a:prstGeom>
        </p:spPr>
      </p:pic>
      <p:sp>
        <p:nvSpPr>
          <p:cNvPr id="19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7" y="970600"/>
            <a:ext cx="11325261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500" b="1" dirty="0" smtClean="0">
                <a:solidFill>
                  <a:srgbClr val="2D45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500" b="1" i="1" dirty="0">
              <a:solidFill>
                <a:srgbClr val="2D45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99197" y="2841536"/>
            <a:ext cx="14894631" cy="5045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fr-F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50000"/>
              </a:lnSpc>
              <a:buFont typeface="+mj-lt"/>
              <a:buAutoNum type="arabicPeriod"/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endParaRPr 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15646" y="669497"/>
            <a:ext cx="725664" cy="7184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6575" y="669497"/>
            <a:ext cx="725664" cy="7184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557505" y="669497"/>
            <a:ext cx="725664" cy="7184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652883" y="517766"/>
            <a:ext cx="2127003" cy="17402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508119" y="8065180"/>
            <a:ext cx="2643855" cy="2057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271339" y="8257044"/>
            <a:ext cx="3283168" cy="1719186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2142300" y="2388917"/>
            <a:ext cx="14003398" cy="5504813"/>
            <a:chOff x="0" y="0"/>
            <a:chExt cx="23752204" cy="205517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Freeform 30"/>
            <p:cNvSpPr/>
            <p:nvPr/>
          </p:nvSpPr>
          <p:spPr>
            <a:xfrm>
              <a:off x="0" y="0"/>
              <a:ext cx="23752204" cy="2055172"/>
            </a:xfrm>
            <a:custGeom>
              <a:avLst/>
              <a:gdLst/>
              <a:ahLst/>
              <a:cxnLst/>
              <a:rect l="l" t="t" r="r" b="b"/>
              <a:pathLst>
                <a:path w="23752204" h="2055172">
                  <a:moveTo>
                    <a:pt x="23627744" y="2055172"/>
                  </a:moveTo>
                  <a:lnTo>
                    <a:pt x="124460" y="2055172"/>
                  </a:lnTo>
                  <a:cubicBezTo>
                    <a:pt x="55880" y="2055172"/>
                    <a:pt x="0" y="1999292"/>
                    <a:pt x="0" y="193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627744" y="0"/>
                  </a:lnTo>
                  <a:cubicBezTo>
                    <a:pt x="23696324" y="0"/>
                    <a:pt x="23752204" y="55880"/>
                    <a:pt x="23752204" y="124460"/>
                  </a:cubicBezTo>
                  <a:lnTo>
                    <a:pt x="23752204" y="1930712"/>
                  </a:lnTo>
                  <a:cubicBezTo>
                    <a:pt x="23752204" y="1999292"/>
                    <a:pt x="23696324" y="2055172"/>
                    <a:pt x="23627744" y="2055172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2466017" y="4697223"/>
            <a:ext cx="13362365" cy="892552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5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5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19689" y="8418148"/>
            <a:ext cx="2337815" cy="1680305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54784" y="8998132"/>
            <a:ext cx="2603521" cy="1178093"/>
          </a:xfrm>
          <a:prstGeom prst="rect">
            <a:avLst/>
          </a:prstGeom>
        </p:spPr>
      </p:pic>
      <p:sp>
        <p:nvSpPr>
          <p:cNvPr id="141" name="Rectangle 140"/>
          <p:cNvSpPr/>
          <p:nvPr/>
        </p:nvSpPr>
        <p:spPr>
          <a:xfrm>
            <a:off x="927314" y="1714500"/>
            <a:ext cx="1643336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dã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đồi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túi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lông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lãng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fr-FR" sz="3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sa </a:t>
            </a:r>
            <a:r>
              <a:rPr lang="fr-FR" sz="3800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</a:t>
            </a:r>
            <a:endParaRPr lang="en-US" sz="38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2" name="Table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878234"/>
              </p:ext>
            </p:extLst>
          </p:nvPr>
        </p:nvGraphicFramePr>
        <p:xfrm>
          <a:off x="2253771" y="4202491"/>
          <a:ext cx="13780453" cy="374919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91879">
                  <a:extLst>
                    <a:ext uri="{9D8B030D-6E8A-4147-A177-3AD203B41FA5}">
                      <a16:colId xmlns:a16="http://schemas.microsoft.com/office/drawing/2014/main" val="4106386803"/>
                    </a:ext>
                  </a:extLst>
                </a:gridCol>
                <a:gridCol w="4594287">
                  <a:extLst>
                    <a:ext uri="{9D8B030D-6E8A-4147-A177-3AD203B41FA5}">
                      <a16:colId xmlns:a16="http://schemas.microsoft.com/office/drawing/2014/main" val="2927835135"/>
                    </a:ext>
                  </a:extLst>
                </a:gridCol>
                <a:gridCol w="4594287">
                  <a:extLst>
                    <a:ext uri="{9D8B030D-6E8A-4147-A177-3AD203B41FA5}">
                      <a16:colId xmlns:a16="http://schemas.microsoft.com/office/drawing/2014/main" val="1355781794"/>
                    </a:ext>
                  </a:extLst>
                </a:gridCol>
              </a:tblGrid>
              <a:tr h="24994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dạng địa hình của Trái Đất</a:t>
                      </a:r>
                      <a:endParaRPr lang="en-US" sz="3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Trái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Đất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 động gây hại cho Trái Đất</a:t>
                      </a:r>
                      <a:endParaRPr lang="en-US" sz="3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782383"/>
                  </a:ext>
                </a:extLst>
              </a:tr>
              <a:tr h="12497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M: biển</a:t>
                      </a:r>
                      <a:endParaRPr lang="en-US" sz="3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M: trồng rừng</a:t>
                      </a:r>
                      <a:endParaRPr lang="en-US" sz="3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rừng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86709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19689" y="8418148"/>
            <a:ext cx="2337815" cy="1680305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5354784" y="8998132"/>
            <a:ext cx="2603521" cy="1178093"/>
          </a:xfrm>
          <a:prstGeom prst="rect">
            <a:avLst/>
          </a:prstGeom>
        </p:spPr>
      </p:pic>
      <p:graphicFrame>
        <p:nvGraphicFramePr>
          <p:cNvPr id="142" name="Table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3440"/>
              </p:ext>
            </p:extLst>
          </p:nvPr>
        </p:nvGraphicFramePr>
        <p:xfrm>
          <a:off x="862320" y="1194559"/>
          <a:ext cx="16563358" cy="78952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19190">
                  <a:extLst>
                    <a:ext uri="{9D8B030D-6E8A-4147-A177-3AD203B41FA5}">
                      <a16:colId xmlns:a16="http://schemas.microsoft.com/office/drawing/2014/main" val="4106386803"/>
                    </a:ext>
                  </a:extLst>
                </a:gridCol>
                <a:gridCol w="5522084">
                  <a:extLst>
                    <a:ext uri="{9D8B030D-6E8A-4147-A177-3AD203B41FA5}">
                      <a16:colId xmlns:a16="http://schemas.microsoft.com/office/drawing/2014/main" val="2927835135"/>
                    </a:ext>
                  </a:extLst>
                </a:gridCol>
                <a:gridCol w="5522084">
                  <a:extLst>
                    <a:ext uri="{9D8B030D-6E8A-4147-A177-3AD203B41FA5}">
                      <a16:colId xmlns:a16="http://schemas.microsoft.com/office/drawing/2014/main" val="1355781794"/>
                    </a:ext>
                  </a:extLst>
                </a:gridCol>
              </a:tblGrid>
              <a:tr h="20725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 dạng địa hình của Trái Đất</a:t>
                      </a:r>
                      <a:endParaRPr lang="en-US" sz="3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r>
                        <a:rPr lang="fr-FR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38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Trái</a:t>
                      </a:r>
                      <a:r>
                        <a:rPr lang="fr-FR" sz="3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Đất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3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 động gây hại cho Trái Đất</a:t>
                      </a:r>
                      <a:endParaRPr lang="en-US" sz="3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782383"/>
                  </a:ext>
                </a:extLst>
              </a:tr>
              <a:tr h="58227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867098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914400" y="5037219"/>
            <a:ext cx="540048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biển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núi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đồi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dương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sa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mạc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3554" y="4610178"/>
            <a:ext cx="5480889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bảo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dã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kiệm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23632" y="5037219"/>
            <a:ext cx="526285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túi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lông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lãng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</a:t>
            </a:r>
            <a:r>
              <a:rPr lang="fr-FR" sz="37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7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endParaRPr lang="en-US" sz="3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49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15646" y="669497"/>
            <a:ext cx="725664" cy="71840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86575" y="669497"/>
            <a:ext cx="725664" cy="71840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557505" y="669497"/>
            <a:ext cx="725664" cy="7184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652883" y="517766"/>
            <a:ext cx="2127003" cy="17402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508119" y="8065180"/>
            <a:ext cx="2643855" cy="20574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271339" y="8257044"/>
            <a:ext cx="3283168" cy="1719186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2142300" y="2388917"/>
            <a:ext cx="14003398" cy="5504813"/>
            <a:chOff x="0" y="0"/>
            <a:chExt cx="23752204" cy="2055172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Freeform 30"/>
            <p:cNvSpPr/>
            <p:nvPr/>
          </p:nvSpPr>
          <p:spPr>
            <a:xfrm>
              <a:off x="0" y="0"/>
              <a:ext cx="23752204" cy="2055172"/>
            </a:xfrm>
            <a:custGeom>
              <a:avLst/>
              <a:gdLst/>
              <a:ahLst/>
              <a:cxnLst/>
              <a:rect l="l" t="t" r="r" b="b"/>
              <a:pathLst>
                <a:path w="23752204" h="2055172">
                  <a:moveTo>
                    <a:pt x="23627744" y="2055172"/>
                  </a:moveTo>
                  <a:lnTo>
                    <a:pt x="124460" y="2055172"/>
                  </a:lnTo>
                  <a:cubicBezTo>
                    <a:pt x="55880" y="2055172"/>
                    <a:pt x="0" y="1999292"/>
                    <a:pt x="0" y="193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627744" y="0"/>
                  </a:lnTo>
                  <a:cubicBezTo>
                    <a:pt x="23696324" y="0"/>
                    <a:pt x="23752204" y="55880"/>
                    <a:pt x="23752204" y="124460"/>
                  </a:cubicBezTo>
                  <a:lnTo>
                    <a:pt x="23752204" y="1930712"/>
                  </a:lnTo>
                  <a:cubicBezTo>
                    <a:pt x="23752204" y="1999292"/>
                    <a:pt x="23696324" y="2055172"/>
                    <a:pt x="23627744" y="2055172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2DA5C9B-6B70-4A37-A751-7BBBABACD815}"/>
              </a:ext>
            </a:extLst>
          </p:cNvPr>
          <p:cNvSpPr txBox="1"/>
          <p:nvPr/>
        </p:nvSpPr>
        <p:spPr>
          <a:xfrm>
            <a:off x="2466017" y="3151544"/>
            <a:ext cx="13362365" cy="39839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5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fr-FR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14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87084">
            <a:off x="16734432" y="109344"/>
            <a:ext cx="1049737" cy="1838711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352100" y="8782956"/>
            <a:ext cx="2467450" cy="11933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1179" y="3013887"/>
            <a:ext cx="7647409" cy="5330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81435">
            <a:off x="217804" y="8094345"/>
            <a:ext cx="2647011" cy="16940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6864" y="1560762"/>
            <a:ext cx="1513427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fr-FR" sz="4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endParaRPr lang="fr-FR" sz="42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53575" y="4374557"/>
            <a:ext cx="717647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9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339" y="335870"/>
            <a:ext cx="17745321" cy="9615261"/>
            <a:chOff x="0" y="0"/>
            <a:chExt cx="4673665" cy="25324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73665" cy="2532414"/>
            </a:xfrm>
            <a:custGeom>
              <a:avLst/>
              <a:gdLst/>
              <a:ahLst/>
              <a:cxnLst/>
              <a:rect l="l" t="t" r="r" b="b"/>
              <a:pathLst>
                <a:path w="4673665" h="2532414">
                  <a:moveTo>
                    <a:pt x="9598" y="0"/>
                  </a:moveTo>
                  <a:lnTo>
                    <a:pt x="4664066" y="0"/>
                  </a:lnTo>
                  <a:cubicBezTo>
                    <a:pt x="4666612" y="0"/>
                    <a:pt x="4669053" y="1011"/>
                    <a:pt x="4670854" y="2811"/>
                  </a:cubicBezTo>
                  <a:cubicBezTo>
                    <a:pt x="4672654" y="4611"/>
                    <a:pt x="4673665" y="7053"/>
                    <a:pt x="4673665" y="9598"/>
                  </a:cubicBezTo>
                  <a:lnTo>
                    <a:pt x="4673665" y="2522816"/>
                  </a:lnTo>
                  <a:cubicBezTo>
                    <a:pt x="4673665" y="2525362"/>
                    <a:pt x="4672654" y="2527803"/>
                    <a:pt x="4670854" y="2529603"/>
                  </a:cubicBezTo>
                  <a:cubicBezTo>
                    <a:pt x="4669053" y="2531403"/>
                    <a:pt x="4666612" y="2532414"/>
                    <a:pt x="4664066" y="2532414"/>
                  </a:cubicBezTo>
                  <a:lnTo>
                    <a:pt x="9598" y="2532414"/>
                  </a:lnTo>
                  <a:cubicBezTo>
                    <a:pt x="7053" y="2532414"/>
                    <a:pt x="4611" y="2531403"/>
                    <a:pt x="2811" y="2529603"/>
                  </a:cubicBezTo>
                  <a:cubicBezTo>
                    <a:pt x="1011" y="2527803"/>
                    <a:pt x="0" y="2525362"/>
                    <a:pt x="0" y="2522816"/>
                  </a:cubicBezTo>
                  <a:lnTo>
                    <a:pt x="0" y="9598"/>
                  </a:lnTo>
                  <a:cubicBezTo>
                    <a:pt x="0" y="7053"/>
                    <a:pt x="1011" y="4611"/>
                    <a:pt x="2811" y="2811"/>
                  </a:cubicBezTo>
                  <a:cubicBezTo>
                    <a:pt x="4611" y="1011"/>
                    <a:pt x="7053" y="0"/>
                    <a:pt x="9598" y="0"/>
                  </a:cubicBezTo>
                  <a:close/>
                </a:path>
              </a:pathLst>
            </a:custGeom>
            <a:solidFill>
              <a:srgbClr val="FBE7C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41486"/>
          <a:stretch>
            <a:fillRect/>
          </a:stretch>
        </p:blipFill>
        <p:spPr>
          <a:xfrm>
            <a:off x="11672034" y="335870"/>
            <a:ext cx="6286271" cy="96152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9914" y="335870"/>
            <a:ext cx="10743308" cy="96152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99776" y="8257044"/>
            <a:ext cx="8315458" cy="22451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17661" y="8257044"/>
            <a:ext cx="8315458" cy="22451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2672318" y="8257044"/>
            <a:ext cx="8315458" cy="2245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83195">
            <a:off x="-967940" y="-905678"/>
            <a:ext cx="3993280" cy="2483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365950" flipH="1">
            <a:off x="15262660" y="-905464"/>
            <a:ext cx="3993280" cy="2483094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587084">
            <a:off x="16734432" y="109344"/>
            <a:ext cx="1049737" cy="1838711"/>
          </a:xfrm>
          <a:prstGeom prst="rect">
            <a:avLst/>
          </a:prstGeom>
        </p:spPr>
      </p:pic>
      <p:pic>
        <p:nvPicPr>
          <p:cNvPr id="42" name="Picture 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5352100" y="8782956"/>
            <a:ext cx="2467450" cy="119334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8434" y="2478493"/>
            <a:ext cx="7647409" cy="5330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3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81435">
            <a:off x="217804" y="8094345"/>
            <a:ext cx="2647011" cy="16940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688201" y="1194818"/>
            <a:ext cx="8837799" cy="7571303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cối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thoáng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đậu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suối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chảy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rừng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bầu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mây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trắng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trôi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bồng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bềnh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Trung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bức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rác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đang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cỏ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dại</a:t>
            </a:r>
            <a:r>
              <a:rPr lang="fr-FR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865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746</Words>
  <Application>Microsoft Office PowerPoint</Application>
  <PresentationFormat>Custom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Wingdings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Ngô Văn Minh</cp:lastModifiedBy>
  <cp:revision>20</cp:revision>
  <dcterms:created xsi:type="dcterms:W3CDTF">2006-08-16T00:00:00Z</dcterms:created>
  <dcterms:modified xsi:type="dcterms:W3CDTF">2023-01-04T10:15:10Z</dcterms:modified>
  <dc:identifier>DAFWCJeB92g</dc:identifier>
</cp:coreProperties>
</file>