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73" r:id="rId2"/>
    <p:sldId id="261" r:id="rId3"/>
    <p:sldId id="266" r:id="rId4"/>
    <p:sldId id="338" r:id="rId5"/>
    <p:sldId id="262" r:id="rId6"/>
    <p:sldId id="318" r:id="rId7"/>
    <p:sldId id="294" r:id="rId8"/>
    <p:sldId id="303" r:id="rId9"/>
    <p:sldId id="319" r:id="rId10"/>
    <p:sldId id="304" r:id="rId11"/>
    <p:sldId id="296" r:id="rId12"/>
    <p:sldId id="285" r:id="rId13"/>
    <p:sldId id="322" r:id="rId14"/>
    <p:sldId id="300" r:id="rId15"/>
    <p:sldId id="298" r:id="rId16"/>
    <p:sldId id="330" r:id="rId17"/>
    <p:sldId id="339" r:id="rId18"/>
    <p:sldId id="474" r:id="rId19"/>
  </p:sldIdLst>
  <p:sldSz cx="118872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A1AAFD"/>
    <a:srgbClr val="F4FAA4"/>
    <a:srgbClr val="993300"/>
    <a:srgbClr val="FF3300"/>
    <a:srgbClr val="003300"/>
    <a:srgbClr val="0000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2" autoAdjust="0"/>
    <p:restoredTop sz="94431" autoAdjust="0"/>
  </p:normalViewPr>
  <p:slideViewPr>
    <p:cSldViewPr>
      <p:cViewPr varScale="1">
        <p:scale>
          <a:sx n="64" d="100"/>
          <a:sy n="64" d="100"/>
        </p:scale>
        <p:origin x="328" y="48"/>
      </p:cViewPr>
      <p:guideLst>
        <p:guide orient="horz" pos="2160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C3E4305-72C7-4886-BA59-72D0E60D8CF0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1323-5277-4C4F-A52D-9722245DD5DA}" type="datetimeFigureOut">
              <a:rPr lang="en-US"/>
              <a:t>4/16/2023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F9C1C-3407-49F5-A4C8-447F451A487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F5A00-5618-4573-8065-6940EC0F5CDA}" type="datetimeFigureOut">
              <a:rPr lang="en-US"/>
              <a:t>4/16/2023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0AEA9-5BA3-405F-9C56-CA4C71277859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C6BE-22FA-4881-880B-7D08B9006BD6}" type="datetimeFigureOut">
              <a:rPr lang="en-US"/>
              <a:t>4/16/2023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FBC29-4BAE-49F3-A6A9-0A1B36A19D34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FE15-D8C8-4772-8BB4-61E934DE0F35}" type="datetimeFigureOut">
              <a:rPr lang="en-US"/>
              <a:t>4/16/2023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37A98-BC32-4BC1-B1D2-22101CF2961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63BD-A744-442A-92E1-1F9A1B4CA4CD}" type="datetimeFigureOut">
              <a:rPr lang="en-US"/>
              <a:t>4/16/2023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0969-7A13-4BD4-A0E6-AF0CBBCA784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0EF1-971C-4323-B4EB-EB48A3E34E9D}" type="datetimeFigureOut">
              <a:rPr lang="en-US"/>
              <a:t>4/16/2023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8CB0D-7525-44A9-8A8E-4C9664E8765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6E5C-070E-4462-9094-7500D20759D6}" type="datetimeFigureOut">
              <a:rPr lang="en-US"/>
              <a:t>4/16/2023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EEFFF-4548-4AF5-9379-95C2E46D321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AAE2-09F3-4BCA-9D1B-25A925D849D2}" type="datetimeFigureOut">
              <a:rPr lang="en-US"/>
              <a:t>4/16/2023</a:t>
            </a:fld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81BD9-D6B2-47E3-8D2D-28FA85D8CEF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6372-8E20-495C-9572-A0C54BE4A801}" type="datetimeFigureOut">
              <a:rPr lang="en-US"/>
              <a:t>4/16/2023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DAAF7-77F4-47D9-AC49-6BEE3E2211B7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007F-BF53-4671-915C-72D24414762F}" type="datetimeFigureOut">
              <a:rPr lang="en-US"/>
              <a:t>4/16/2023</a:t>
            </a:fld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1459-C5B6-4981-AF83-E689CB4FFAC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245C-6D8B-47AE-92B2-1190F734D72F}" type="datetimeFigureOut">
              <a:rPr lang="en-US"/>
              <a:t>4/16/2023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94823-8AF8-4A5E-BC45-AD21BE83AD7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335A-AFC9-49E8-A44E-9E9F8E6F6D5E}" type="datetimeFigureOut">
              <a:rPr lang="en-US"/>
              <a:t>4/16/2023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09673-17BC-4CA2-BD91-43CE1754060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593725" y="274638"/>
            <a:ext cx="10699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 altLang="vi-VN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593725" y="1600200"/>
            <a:ext cx="10699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altLang="vi-VN"/>
              <a:t>Bấm &amp; sửa kiểu tiêu đề</a:t>
            </a:r>
          </a:p>
          <a:p>
            <a:pPr lvl="1"/>
            <a:r>
              <a:rPr lang="vi-VN" altLang="vi-VN"/>
              <a:t>Mức hai</a:t>
            </a:r>
          </a:p>
          <a:p>
            <a:pPr lvl="2"/>
            <a:r>
              <a:rPr lang="vi-VN" altLang="vi-VN"/>
              <a:t>Mức ba</a:t>
            </a:r>
          </a:p>
          <a:p>
            <a:pPr lvl="3"/>
            <a:r>
              <a:rPr lang="vi-VN" altLang="vi-VN"/>
              <a:t>Mức bốn</a:t>
            </a:r>
          </a:p>
          <a:p>
            <a:pPr lvl="4"/>
            <a:r>
              <a:rPr lang="vi-VN" alt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593725" y="6356350"/>
            <a:ext cx="2774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9B382D-8444-4DF8-96F0-EC0EF4554CEE}" type="datetimeFigureOut">
              <a:rPr lang="en-US"/>
              <a:t>4/16/2023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60825" y="6356350"/>
            <a:ext cx="376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242EBCC-D49F-4EFA-B89B-EBCD52064B97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07%20Em%20yeu%20truong%20em.wm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nhac%20ch&#7885;n%20l&#7885;c\Thanh%20Thuy%20-%20Biet%20On%20Chi%20Vo%20Thi%20Sau_2.mp3" TargetMode="External"/><Relationship Id="rId1" Type="http://schemas.microsoft.com/office/2007/relationships/media" Target="file:///G:\nhac%20ch&#7885;n%20l&#7885;c\Thanh%20Thuy%20-%20Biet%20On%20Chi%20Vo%20Thi%20Sau_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3128CE-BAF0-67D5-0D51-5871374AF3D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A193713-025D-AC63-7B73-9105FF38EDBB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4" descr="B8">
            <a:extLst>
              <a:ext uri="{FF2B5EF4-FFF2-40B4-BE49-F238E27FC236}">
                <a16:creationId xmlns:a16="http://schemas.microsoft.com/office/drawing/2014/main" id="{A3A17848-D75A-2C5D-0802-76009E99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A544F79C-C41E-CBA8-00D0-75C256BAE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712788"/>
            <a:ext cx="10917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TIỂU HỌC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LONG BIÊN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318" name="Picture 7" descr="BAR_EL~1">
            <a:extLst>
              <a:ext uri="{FF2B5EF4-FFF2-40B4-BE49-F238E27FC236}">
                <a16:creationId xmlns:a16="http://schemas.microsoft.com/office/drawing/2014/main" id="{3169B26E-8E19-C3E2-9812-7690AC69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11575" y="1096963"/>
            <a:ext cx="48006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9">
            <a:extLst>
              <a:ext uri="{FF2B5EF4-FFF2-40B4-BE49-F238E27FC236}">
                <a16:creationId xmlns:a16="http://schemas.microsoft.com/office/drawing/2014/main" id="{057DED93-76E0-F306-2FD0-CF60492E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241" y="1240413"/>
            <a:ext cx="4649788" cy="7017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44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LỚP </a:t>
            </a:r>
            <a:r>
              <a:rPr lang="vi-VN" sz="44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5</a:t>
            </a:r>
            <a:endParaRPr lang="en-US" sz="44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82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D8A0A952-5EF7-33A9-41FE-67100CE6374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713" y="548163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roses_swaying_back_an_a_hb">
            <a:extLst>
              <a:ext uri="{FF2B5EF4-FFF2-40B4-BE49-F238E27FC236}">
                <a16:creationId xmlns:a16="http://schemas.microsoft.com/office/drawing/2014/main" id="{FDBFF24A-6157-B8BB-2680-4F02405898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789363"/>
            <a:ext cx="2063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78D446-7F0B-2CAF-843F-F84DB1CD94FF}"/>
              </a:ext>
            </a:extLst>
          </p:cNvPr>
          <p:cNvSpPr txBox="1"/>
          <p:nvPr/>
        </p:nvSpPr>
        <p:spPr>
          <a:xfrm>
            <a:off x="1607643" y="2906579"/>
            <a:ext cx="9029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MỞ RỘNG VỐN TỪ : NAM VÀ NỮ</a:t>
            </a:r>
          </a:p>
        </p:txBody>
      </p:sp>
      <p:sp>
        <p:nvSpPr>
          <p:cNvPr id="13325" name="Text Box 9">
            <a:extLst>
              <a:ext uri="{FF2B5EF4-FFF2-40B4-BE49-F238E27FC236}">
                <a16:creationId xmlns:a16="http://schemas.microsoft.com/office/drawing/2014/main" id="{9CBF20DE-338A-933D-F178-B9004DC67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919" y="2002301"/>
            <a:ext cx="46497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4400" b="1" dirty="0">
                <a:latin typeface="+mn-lt"/>
              </a:rPr>
              <a:t>Luyện từ và câu </a:t>
            </a:r>
            <a:endParaRPr lang="en-US" altLang="en-US" sz="44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3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0287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111252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342900" eaLnBrk="1" hangingPunct="1"/>
            <a:r>
              <a:rPr lang="en-US" altLang="vi-VN" sz="4400" b="1" dirty="0" smtClean="0">
                <a:solidFill>
                  <a:srgbClr val="002060"/>
                </a:solidFill>
              </a:rPr>
              <a:t>2. </a:t>
            </a:r>
            <a:r>
              <a:rPr lang="en-US" altLang="vi-VN" sz="4400" b="1" dirty="0" err="1" smtClean="0">
                <a:solidFill>
                  <a:srgbClr val="002060"/>
                </a:solidFill>
              </a:rPr>
              <a:t>Đọc</a:t>
            </a:r>
            <a:r>
              <a:rPr lang="en-US" altLang="vi-VN" sz="44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lại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truyện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FF0000"/>
                </a:solidFill>
              </a:rPr>
              <a:t>Một</a:t>
            </a:r>
            <a:r>
              <a:rPr lang="en-US" altLang="vi-VN" sz="4400" b="1" u="sng" dirty="0">
                <a:solidFill>
                  <a:srgbClr val="FF000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FF0000"/>
                </a:solidFill>
              </a:rPr>
              <a:t>vụ</a:t>
            </a:r>
            <a:r>
              <a:rPr lang="en-US" altLang="vi-VN" sz="4400" b="1" u="sng" dirty="0">
                <a:solidFill>
                  <a:srgbClr val="FF000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FF0000"/>
                </a:solidFill>
              </a:rPr>
              <a:t>đắm</a:t>
            </a:r>
            <a:r>
              <a:rPr lang="en-US" altLang="vi-VN" sz="4400" b="1" u="sng" dirty="0">
                <a:solidFill>
                  <a:srgbClr val="FF000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FF0000"/>
                </a:solidFill>
              </a:rPr>
              <a:t>tàu</a:t>
            </a:r>
            <a:r>
              <a:rPr lang="en-US" altLang="vi-VN" sz="4400" b="1" u="sng" dirty="0">
                <a:solidFill>
                  <a:srgbClr val="002060"/>
                </a:solidFill>
              </a:rPr>
              <a:t>.</a:t>
            </a:r>
            <a:r>
              <a:rPr lang="en-US" altLang="vi-VN" sz="4400" b="1" dirty="0">
                <a:solidFill>
                  <a:srgbClr val="002060"/>
                </a:solidFill>
              </a:rPr>
              <a:t> Theo </a:t>
            </a:r>
            <a:r>
              <a:rPr lang="en-US" altLang="vi-VN" sz="4400" b="1" dirty="0" err="1">
                <a:solidFill>
                  <a:srgbClr val="002060"/>
                </a:solidFill>
              </a:rPr>
              <a:t>em</a:t>
            </a:r>
            <a:r>
              <a:rPr lang="en-US" altLang="vi-VN" sz="4400" b="1" dirty="0">
                <a:solidFill>
                  <a:srgbClr val="002060"/>
                </a:solidFill>
              </a:rPr>
              <a:t>:</a:t>
            </a:r>
          </a:p>
          <a:p>
            <a:pPr marL="0" indent="342900" eaLnBrk="1" hangingPunct="1"/>
            <a:r>
              <a:rPr lang="en-US" altLang="vi-VN" sz="4400" b="1" dirty="0">
                <a:solidFill>
                  <a:srgbClr val="002060"/>
                </a:solidFill>
              </a:rPr>
              <a:t>a) </a:t>
            </a:r>
            <a:r>
              <a:rPr lang="en-US" altLang="vi-VN" sz="4400" b="1" dirty="0" err="1">
                <a:solidFill>
                  <a:srgbClr val="002060"/>
                </a:solidFill>
              </a:rPr>
              <a:t>Giu</a:t>
            </a:r>
            <a:r>
              <a:rPr lang="en-US" altLang="vi-VN" sz="4400" b="1" dirty="0">
                <a:solidFill>
                  <a:srgbClr val="002060"/>
                </a:solidFill>
              </a:rPr>
              <a:t>-li-</a:t>
            </a:r>
            <a:r>
              <a:rPr lang="en-US" altLang="vi-VN" sz="4400" b="1" dirty="0" err="1">
                <a:solidFill>
                  <a:srgbClr val="002060"/>
                </a:solidFill>
              </a:rPr>
              <a:t>ét</a:t>
            </a:r>
            <a:r>
              <a:rPr lang="en-US" altLang="vi-VN" sz="4400" b="1" dirty="0">
                <a:solidFill>
                  <a:srgbClr val="002060"/>
                </a:solidFill>
              </a:rPr>
              <a:t>-ta </a:t>
            </a:r>
            <a:r>
              <a:rPr lang="en-US" altLang="vi-VN" sz="4400" b="1" dirty="0" err="1">
                <a:solidFill>
                  <a:srgbClr val="002060"/>
                </a:solidFill>
              </a:rPr>
              <a:t>và</a:t>
            </a:r>
            <a:r>
              <a:rPr lang="en-US" altLang="vi-VN" sz="4400" b="1" dirty="0">
                <a:solidFill>
                  <a:srgbClr val="002060"/>
                </a:solidFill>
              </a:rPr>
              <a:t> Ma-</a:t>
            </a:r>
            <a:r>
              <a:rPr lang="en-US" altLang="vi-VN" sz="4400" b="1" dirty="0" err="1">
                <a:solidFill>
                  <a:srgbClr val="002060"/>
                </a:solidFill>
              </a:rPr>
              <a:t>ri</a:t>
            </a:r>
            <a:r>
              <a:rPr lang="en-US" altLang="vi-VN" sz="4400" b="1" dirty="0">
                <a:solidFill>
                  <a:srgbClr val="002060"/>
                </a:solidFill>
              </a:rPr>
              <a:t>-ô </a:t>
            </a:r>
            <a:r>
              <a:rPr lang="en-US" altLang="vi-VN" sz="4400" b="1" dirty="0" err="1">
                <a:solidFill>
                  <a:srgbClr val="002060"/>
                </a:solidFill>
              </a:rPr>
              <a:t>có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chung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những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phẩm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chất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gì</a:t>
            </a:r>
            <a:r>
              <a:rPr lang="en-US" altLang="vi-VN" sz="4400" b="1" dirty="0">
                <a:solidFill>
                  <a:srgbClr val="002060"/>
                </a:solidFill>
              </a:rPr>
              <a:t>?</a:t>
            </a:r>
          </a:p>
          <a:p>
            <a:pPr marL="0" indent="342900" eaLnBrk="1" hangingPunct="1"/>
            <a:r>
              <a:rPr lang="en-US" altLang="vi-VN" sz="4400" b="1" dirty="0">
                <a:solidFill>
                  <a:srgbClr val="002060"/>
                </a:solidFill>
              </a:rPr>
              <a:t>b) </a:t>
            </a:r>
            <a:r>
              <a:rPr lang="en-US" altLang="vi-VN" sz="4400" b="1" dirty="0" err="1">
                <a:solidFill>
                  <a:srgbClr val="002060"/>
                </a:solidFill>
              </a:rPr>
              <a:t>Giu</a:t>
            </a:r>
            <a:r>
              <a:rPr lang="en-US" altLang="vi-VN" sz="4400" b="1" dirty="0">
                <a:solidFill>
                  <a:srgbClr val="002060"/>
                </a:solidFill>
              </a:rPr>
              <a:t>-li-</a:t>
            </a:r>
            <a:r>
              <a:rPr lang="en-US" altLang="vi-VN" sz="4400" b="1" dirty="0" err="1">
                <a:solidFill>
                  <a:srgbClr val="002060"/>
                </a:solidFill>
              </a:rPr>
              <a:t>ét</a:t>
            </a:r>
            <a:r>
              <a:rPr lang="en-US" altLang="vi-VN" sz="4400" b="1" dirty="0">
                <a:solidFill>
                  <a:srgbClr val="002060"/>
                </a:solidFill>
              </a:rPr>
              <a:t>-ta  </a:t>
            </a:r>
            <a:r>
              <a:rPr lang="en-US" altLang="vi-VN" sz="4400" b="1" dirty="0" err="1">
                <a:solidFill>
                  <a:srgbClr val="002060"/>
                </a:solidFill>
              </a:rPr>
              <a:t>có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những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phẩm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chất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gì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tiểu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biểu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cho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nữ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tính</a:t>
            </a:r>
            <a:r>
              <a:rPr lang="en-US" altLang="vi-VN" sz="4400" b="1" dirty="0">
                <a:solidFill>
                  <a:srgbClr val="002060"/>
                </a:solidFill>
              </a:rPr>
              <a:t>?</a:t>
            </a:r>
          </a:p>
          <a:p>
            <a:pPr marL="0" indent="342900" eaLnBrk="1" hangingPunct="1"/>
            <a:r>
              <a:rPr lang="en-US" altLang="vi-VN" sz="4400" b="1" dirty="0">
                <a:solidFill>
                  <a:srgbClr val="002060"/>
                </a:solidFill>
              </a:rPr>
              <a:t>c) Ma-</a:t>
            </a:r>
            <a:r>
              <a:rPr lang="en-US" altLang="vi-VN" sz="4400" b="1" dirty="0" err="1">
                <a:solidFill>
                  <a:srgbClr val="002060"/>
                </a:solidFill>
              </a:rPr>
              <a:t>ri</a:t>
            </a:r>
            <a:r>
              <a:rPr lang="en-US" altLang="vi-VN" sz="4400" b="1" dirty="0">
                <a:solidFill>
                  <a:srgbClr val="002060"/>
                </a:solidFill>
              </a:rPr>
              <a:t>-ô </a:t>
            </a:r>
            <a:r>
              <a:rPr lang="en-US" altLang="vi-VN" sz="4400" b="1" dirty="0" err="1">
                <a:solidFill>
                  <a:srgbClr val="002060"/>
                </a:solidFill>
              </a:rPr>
              <a:t>có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những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phẩm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chất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gì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tiêu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biểu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cho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nam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tính</a:t>
            </a:r>
            <a:r>
              <a:rPr lang="en-US" altLang="vi-VN" sz="44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8872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ChangeArrowheads="1"/>
          </p:cNvSpPr>
          <p:nvPr/>
        </p:nvSpPr>
        <p:spPr bwMode="auto">
          <a:xfrm>
            <a:off x="590550" y="1905000"/>
            <a:ext cx="1069816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2060"/>
                </a:solidFill>
                <a:sym typeface="Wingdings" panose="05000000000000000000" pitchFamily="2" charset="2"/>
              </a:rPr>
              <a:t>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Phẩm</a:t>
            </a:r>
            <a:r>
              <a:rPr lang="en-US" altLang="vi-VN" sz="4400" b="1" u="sng" dirty="0">
                <a:solidFill>
                  <a:srgbClr val="00206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chất</a:t>
            </a:r>
            <a:r>
              <a:rPr lang="en-US" altLang="vi-VN" sz="4400" b="1" u="sng" dirty="0">
                <a:solidFill>
                  <a:srgbClr val="00206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chung</a:t>
            </a:r>
            <a:r>
              <a:rPr lang="en-US" altLang="vi-VN" sz="4400" b="1" u="sng" dirty="0">
                <a:solidFill>
                  <a:srgbClr val="00206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của</a:t>
            </a:r>
            <a:r>
              <a:rPr lang="en-US" altLang="vi-VN" sz="4400" b="1" u="sng" dirty="0">
                <a:solidFill>
                  <a:srgbClr val="002060"/>
                </a:solidFill>
              </a:rPr>
              <a:t> 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Giu</a:t>
            </a:r>
            <a:r>
              <a:rPr lang="en-US" altLang="vi-VN" sz="4400" b="1" u="sng" dirty="0">
                <a:solidFill>
                  <a:srgbClr val="002060"/>
                </a:solidFill>
              </a:rPr>
              <a:t>-li-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ét</a:t>
            </a:r>
            <a:r>
              <a:rPr lang="en-US" altLang="vi-VN" sz="4400" b="1" u="sng" dirty="0">
                <a:solidFill>
                  <a:srgbClr val="002060"/>
                </a:solidFill>
              </a:rPr>
              <a:t>-ta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4400" b="1" u="sng" dirty="0">
                <a:solidFill>
                  <a:srgbClr val="002060"/>
                </a:solidFill>
              </a:rPr>
              <a:t> Ma-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ri</a:t>
            </a:r>
            <a:r>
              <a:rPr lang="en-US" altLang="vi-VN" sz="4400" b="1" u="sng" dirty="0">
                <a:solidFill>
                  <a:srgbClr val="002060"/>
                </a:solidFill>
              </a:rPr>
              <a:t>-ô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là</a:t>
            </a:r>
            <a:r>
              <a:rPr lang="en-US" altLang="vi-VN" sz="4400" b="1" u="sng" dirty="0">
                <a:solidFill>
                  <a:srgbClr val="002060"/>
                </a:solidFill>
              </a:rPr>
              <a:t>: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Cả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hai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đều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giàu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tình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cảm</a:t>
            </a:r>
            <a:r>
              <a:rPr lang="en-US" altLang="vi-VN" sz="4400" dirty="0">
                <a:solidFill>
                  <a:srgbClr val="FF0000"/>
                </a:solidFill>
              </a:rPr>
              <a:t>, </a:t>
            </a:r>
            <a:r>
              <a:rPr lang="en-US" altLang="vi-VN" sz="4400" dirty="0" err="1">
                <a:solidFill>
                  <a:srgbClr val="FF0000"/>
                </a:solidFill>
              </a:rPr>
              <a:t>biết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quan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tâm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tới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người</a:t>
            </a:r>
            <a:r>
              <a:rPr lang="en-US" altLang="vi-VN" sz="4400" dirty="0">
                <a:solidFill>
                  <a:srgbClr val="FF00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khác</a:t>
            </a:r>
            <a:endParaRPr lang="en-US" altLang="vi-VN" sz="4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vi-VN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90500" y="457200"/>
            <a:ext cx="11506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2060"/>
                </a:solidFill>
              </a:rPr>
              <a:t>     Ma-</a:t>
            </a:r>
            <a:r>
              <a:rPr lang="en-US" altLang="vi-VN" sz="4400" b="1" dirty="0" err="1">
                <a:solidFill>
                  <a:srgbClr val="002060"/>
                </a:solidFill>
              </a:rPr>
              <a:t>ri</a:t>
            </a:r>
            <a:r>
              <a:rPr lang="en-US" altLang="vi-VN" sz="4400" b="1" dirty="0">
                <a:solidFill>
                  <a:srgbClr val="002060"/>
                </a:solidFill>
              </a:rPr>
              <a:t>-ô </a:t>
            </a:r>
            <a:r>
              <a:rPr lang="en-US" altLang="vi-VN" sz="4400" b="1" dirty="0" err="1">
                <a:solidFill>
                  <a:srgbClr val="002060"/>
                </a:solidFill>
              </a:rPr>
              <a:t>nhường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bạn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xuống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xuồng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cứu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nạn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để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bạn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được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sống</a:t>
            </a:r>
            <a:r>
              <a:rPr lang="en-US" altLang="vi-VN" sz="4400" b="1" dirty="0">
                <a:solidFill>
                  <a:srgbClr val="002060"/>
                </a:solidFill>
              </a:rPr>
              <a:t>. </a:t>
            </a:r>
            <a:r>
              <a:rPr lang="en-US" altLang="vi-VN" sz="4400" b="1" dirty="0" err="1">
                <a:solidFill>
                  <a:srgbClr val="002060"/>
                </a:solidFill>
              </a:rPr>
              <a:t>Giu</a:t>
            </a:r>
            <a:r>
              <a:rPr lang="en-US" altLang="vi-VN" sz="4400" b="1" dirty="0">
                <a:solidFill>
                  <a:srgbClr val="002060"/>
                </a:solidFill>
              </a:rPr>
              <a:t>-li-</a:t>
            </a:r>
            <a:r>
              <a:rPr lang="en-US" altLang="vi-VN" sz="4400" b="1" dirty="0" err="1">
                <a:solidFill>
                  <a:srgbClr val="002060"/>
                </a:solidFill>
              </a:rPr>
              <a:t>ét</a:t>
            </a:r>
            <a:r>
              <a:rPr lang="en-US" altLang="vi-VN" sz="4400" b="1" dirty="0">
                <a:solidFill>
                  <a:srgbClr val="002060"/>
                </a:solidFill>
              </a:rPr>
              <a:t>-ta lo </a:t>
            </a:r>
            <a:r>
              <a:rPr lang="en-US" altLang="vi-VN" sz="4400" b="1" dirty="0" err="1">
                <a:solidFill>
                  <a:srgbClr val="002060"/>
                </a:solidFill>
              </a:rPr>
              <a:t>lắng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cho</a:t>
            </a:r>
            <a:r>
              <a:rPr lang="en-US" altLang="vi-VN" sz="4400" b="1" dirty="0">
                <a:solidFill>
                  <a:srgbClr val="002060"/>
                </a:solidFill>
              </a:rPr>
              <a:t> Ma-</a:t>
            </a:r>
            <a:r>
              <a:rPr lang="en-US" altLang="vi-VN" sz="4400" b="1" dirty="0" err="1">
                <a:solidFill>
                  <a:srgbClr val="002060"/>
                </a:solidFill>
              </a:rPr>
              <a:t>ri</a:t>
            </a:r>
            <a:r>
              <a:rPr lang="en-US" altLang="vi-VN" sz="4400" b="1" dirty="0">
                <a:solidFill>
                  <a:srgbClr val="002060"/>
                </a:solidFill>
              </a:rPr>
              <a:t>-ô, </a:t>
            </a:r>
            <a:r>
              <a:rPr lang="en-US" altLang="vi-VN" sz="4400" b="1" dirty="0" err="1">
                <a:solidFill>
                  <a:srgbClr val="002060"/>
                </a:solidFill>
              </a:rPr>
              <a:t>ân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cần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băng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bó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vết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thương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cho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bạn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khi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bạn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ngã</a:t>
            </a:r>
            <a:r>
              <a:rPr lang="en-US" altLang="vi-VN" sz="4400" b="1" dirty="0">
                <a:solidFill>
                  <a:srgbClr val="002060"/>
                </a:solidFill>
              </a:rPr>
              <a:t>, </a:t>
            </a:r>
            <a:r>
              <a:rPr lang="en-US" altLang="vi-VN" sz="4400" b="1" dirty="0" err="1">
                <a:solidFill>
                  <a:srgbClr val="002060"/>
                </a:solidFill>
              </a:rPr>
              <a:t>đau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đớn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khóc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thương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cho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bạn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giờ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phút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vĩnh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biệt</a:t>
            </a:r>
            <a:endParaRPr lang="en-US" altLang="vi-VN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4"/>
          <p:cNvSpPr>
            <a:spLocks noChangeArrowheads="1"/>
          </p:cNvSpPr>
          <p:nvPr/>
        </p:nvSpPr>
        <p:spPr bwMode="auto">
          <a:xfrm>
            <a:off x="5151438" y="5181600"/>
            <a:ext cx="52498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 altLang="vi-VN" sz="4400"/>
          </a:p>
        </p:txBody>
      </p:sp>
      <p:sp>
        <p:nvSpPr>
          <p:cNvPr id="15363" name="Rectangle 185"/>
          <p:cNvSpPr>
            <a:spLocks noChangeArrowheads="1"/>
          </p:cNvSpPr>
          <p:nvPr/>
        </p:nvSpPr>
        <p:spPr bwMode="auto">
          <a:xfrm>
            <a:off x="5546725" y="5257800"/>
            <a:ext cx="51514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4400"/>
          </a:p>
        </p:txBody>
      </p:sp>
      <p:sp>
        <p:nvSpPr>
          <p:cNvPr id="37050" name="Text Box 186"/>
          <p:cNvSpPr txBox="1">
            <a:spLocks noChangeArrowheads="1"/>
          </p:cNvSpPr>
          <p:nvPr/>
        </p:nvSpPr>
        <p:spPr bwMode="auto">
          <a:xfrm>
            <a:off x="381000" y="183428"/>
            <a:ext cx="111252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Mỗi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nhân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vật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phẩm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tiêu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biểu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nữ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tính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nam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tính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endParaRPr lang="en-US" altLang="vi-VN" sz="4400" b="1" dirty="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37052" name="Text Box 188"/>
          <p:cNvSpPr txBox="1">
            <a:spLocks noChangeArrowheads="1"/>
          </p:cNvSpPr>
          <p:nvPr/>
        </p:nvSpPr>
        <p:spPr bwMode="auto">
          <a:xfrm>
            <a:off x="257196" y="4239667"/>
            <a:ext cx="4619208" cy="144655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4400" b="1" dirty="0"/>
              <a:t>Ma-ri-ô rất giàu nam tính:</a:t>
            </a:r>
          </a:p>
        </p:txBody>
      </p:sp>
      <p:sp>
        <p:nvSpPr>
          <p:cNvPr id="37054" name="Text Box 190"/>
          <p:cNvSpPr txBox="1">
            <a:spLocks noChangeArrowheads="1"/>
          </p:cNvSpPr>
          <p:nvPr/>
        </p:nvSpPr>
        <p:spPr bwMode="auto">
          <a:xfrm>
            <a:off x="411709" y="1703725"/>
            <a:ext cx="4521994" cy="769441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4400" b="1" dirty="0"/>
              <a:t>Giu-li-ét-ta:</a:t>
            </a:r>
          </a:p>
        </p:txBody>
      </p:sp>
      <p:sp>
        <p:nvSpPr>
          <p:cNvPr id="2" name="Text Box 188">
            <a:extLst>
              <a:ext uri="{FF2B5EF4-FFF2-40B4-BE49-F238E27FC236}">
                <a16:creationId xmlns:a16="http://schemas.microsoft.com/office/drawing/2014/main" id="{A9E7304A-6CA6-70C0-65DF-722B29651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082" y="4239667"/>
            <a:ext cx="5616574" cy="2123658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4400" b="1" dirty="0">
                <a:solidFill>
                  <a:srgbClr val="009900"/>
                </a:solidFill>
              </a:rPr>
              <a:t>-...kín đáo, quyết đoán, mạnh mẽ, cao thượng.</a:t>
            </a:r>
          </a:p>
        </p:txBody>
      </p:sp>
      <p:sp>
        <p:nvSpPr>
          <p:cNvPr id="3" name="Text Box 190">
            <a:extLst>
              <a:ext uri="{FF2B5EF4-FFF2-40B4-BE49-F238E27FC236}">
                <a16:creationId xmlns:a16="http://schemas.microsoft.com/office/drawing/2014/main" id="{C3949D26-9147-BB88-5843-FF215CE2E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412" y="1753692"/>
            <a:ext cx="5745876" cy="2123658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4400" b="1" dirty="0">
                <a:solidFill>
                  <a:srgbClr val="0000FF"/>
                </a:solidFill>
              </a:rPr>
              <a:t>-...dịu dàng, ân cần đầy nữ tính, khi giúp bạn bị thương.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25DF43-4F35-DC14-CC95-02F38F2BA465}"/>
              </a:ext>
            </a:extLst>
          </p:cNvPr>
          <p:cNvCxnSpPr/>
          <p:nvPr/>
        </p:nvCxnSpPr>
        <p:spPr>
          <a:xfrm>
            <a:off x="4724400" y="1828800"/>
            <a:ext cx="0" cy="4648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28600" y="38100"/>
            <a:ext cx="1079658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solidFill>
                  <a:srgbClr val="002060"/>
                </a:solidFill>
              </a:rPr>
              <a:t>Phẩm</a:t>
            </a:r>
            <a:r>
              <a:rPr lang="en-US" altLang="vi-VN" sz="4400" b="1" u="sng" dirty="0">
                <a:solidFill>
                  <a:srgbClr val="00206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chất</a:t>
            </a:r>
            <a:r>
              <a:rPr lang="en-US" altLang="vi-VN" sz="4400" b="1" u="sng" dirty="0">
                <a:solidFill>
                  <a:srgbClr val="00206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chung</a:t>
            </a:r>
            <a:r>
              <a:rPr lang="en-US" altLang="vi-VN" sz="4400" b="1" u="sng" dirty="0">
                <a:solidFill>
                  <a:srgbClr val="00206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của</a:t>
            </a:r>
            <a:r>
              <a:rPr lang="en-US" altLang="vi-VN" sz="4400" b="1" u="sng" dirty="0">
                <a:solidFill>
                  <a:srgbClr val="002060"/>
                </a:solidFill>
              </a:rPr>
              <a:t> 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Giu</a:t>
            </a:r>
            <a:r>
              <a:rPr lang="en-US" altLang="vi-VN" sz="4400" b="1" u="sng" dirty="0">
                <a:solidFill>
                  <a:srgbClr val="002060"/>
                </a:solidFill>
              </a:rPr>
              <a:t>-li-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ét</a:t>
            </a:r>
            <a:r>
              <a:rPr lang="en-US" altLang="vi-VN" sz="4400" b="1" u="sng" dirty="0">
                <a:solidFill>
                  <a:srgbClr val="002060"/>
                </a:solidFill>
              </a:rPr>
              <a:t>-ta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4400" b="1" u="sng" dirty="0">
                <a:solidFill>
                  <a:srgbClr val="002060"/>
                </a:solidFill>
              </a:rPr>
              <a:t> Ma-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ri</a:t>
            </a:r>
            <a:r>
              <a:rPr lang="en-US" altLang="vi-VN" sz="4400" b="1" u="sng" dirty="0">
                <a:solidFill>
                  <a:srgbClr val="002060"/>
                </a:solidFill>
              </a:rPr>
              <a:t>-ô </a:t>
            </a:r>
            <a:r>
              <a:rPr lang="en-US" altLang="vi-VN" sz="4400" b="1" u="sng" dirty="0" err="1">
                <a:solidFill>
                  <a:srgbClr val="002060"/>
                </a:solidFill>
              </a:rPr>
              <a:t>là</a:t>
            </a:r>
            <a:r>
              <a:rPr lang="en-US" altLang="vi-VN" sz="4400" b="1" u="sng" dirty="0">
                <a:solidFill>
                  <a:srgbClr val="002060"/>
                </a:solidFill>
              </a:rPr>
              <a:t>: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Cả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hai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đều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giàu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tình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cảm</a:t>
            </a:r>
            <a:r>
              <a:rPr lang="en-US" altLang="vi-VN" sz="4400" dirty="0">
                <a:solidFill>
                  <a:srgbClr val="002060"/>
                </a:solidFill>
              </a:rPr>
              <a:t>, </a:t>
            </a:r>
            <a:r>
              <a:rPr lang="en-US" altLang="vi-VN" sz="4400" dirty="0" err="1">
                <a:solidFill>
                  <a:srgbClr val="002060"/>
                </a:solidFill>
              </a:rPr>
              <a:t>biết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quan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tâm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tới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người</a:t>
            </a:r>
            <a:r>
              <a:rPr lang="en-US" altLang="vi-VN" sz="4400" dirty="0">
                <a:solidFill>
                  <a:srgbClr val="002060"/>
                </a:solidFill>
              </a:rPr>
              <a:t> </a:t>
            </a:r>
            <a:r>
              <a:rPr lang="en-US" altLang="vi-VN" sz="4400" dirty="0" err="1">
                <a:solidFill>
                  <a:srgbClr val="002060"/>
                </a:solidFill>
              </a:rPr>
              <a:t>khác</a:t>
            </a:r>
            <a:endParaRPr lang="en-US" altLang="vi-VN" sz="4400" dirty="0">
              <a:solidFill>
                <a:srgbClr val="002060"/>
              </a:solidFill>
            </a:endParaRPr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247650" y="2237645"/>
            <a:ext cx="111934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 err="1"/>
              <a:t>Mỗi</a:t>
            </a:r>
            <a:r>
              <a:rPr lang="en-US" sz="4400" dirty="0"/>
              <a:t> </a:t>
            </a:r>
            <a:r>
              <a:rPr lang="en-US" sz="4400" dirty="0" err="1"/>
              <a:t>nhân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phẩm</a:t>
            </a:r>
            <a:r>
              <a:rPr lang="en-US" sz="4400" dirty="0"/>
              <a:t> </a:t>
            </a:r>
            <a:r>
              <a:rPr lang="en-US" sz="4400" dirty="0" err="1"/>
              <a:t>chất</a:t>
            </a:r>
            <a:r>
              <a:rPr lang="en-US" sz="4400" dirty="0"/>
              <a:t> </a:t>
            </a:r>
            <a:r>
              <a:rPr lang="en-US" sz="4400" dirty="0" err="1"/>
              <a:t>tiêu</a:t>
            </a:r>
            <a:r>
              <a:rPr lang="en-US" sz="4400" dirty="0"/>
              <a:t> </a:t>
            </a:r>
            <a:r>
              <a:rPr lang="en-US" sz="4400" dirty="0" err="1"/>
              <a:t>biểu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nữ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nam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endParaRPr lang="en-US" sz="4400" dirty="0"/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457200" y="3779034"/>
            <a:ext cx="5486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4400" b="1" dirty="0"/>
              <a:t>Ma-ri-ô rất giàu nam tính: kín đáo, quyết đoán, mạnh mẽ, cao thượng.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6248400" y="3779034"/>
            <a:ext cx="533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4400" b="1" dirty="0"/>
              <a:t>Giu-li-ét-ta dịu dàng, ân cần đầy nữ tính, khi giúp bạn bị thương.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75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9" grpId="0"/>
      <p:bldP spid="95251" grpId="0"/>
      <p:bldP spid="952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4"/>
          <p:cNvSpPr>
            <a:spLocks noChangeArrowheads="1"/>
          </p:cNvSpPr>
          <p:nvPr/>
        </p:nvSpPr>
        <p:spPr bwMode="auto">
          <a:xfrm>
            <a:off x="5151438" y="5181600"/>
            <a:ext cx="52498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 altLang="vi-VN" sz="4800"/>
          </a:p>
        </p:txBody>
      </p:sp>
      <p:sp>
        <p:nvSpPr>
          <p:cNvPr id="15363" name="Rectangle 185"/>
          <p:cNvSpPr>
            <a:spLocks noChangeArrowheads="1"/>
          </p:cNvSpPr>
          <p:nvPr/>
        </p:nvSpPr>
        <p:spPr bwMode="auto">
          <a:xfrm>
            <a:off x="5546725" y="5257800"/>
            <a:ext cx="51514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4800"/>
          </a:p>
        </p:txBody>
      </p:sp>
      <p:sp>
        <p:nvSpPr>
          <p:cNvPr id="37050" name="Text Box 186"/>
          <p:cNvSpPr txBox="1">
            <a:spLocks noChangeArrowheads="1"/>
          </p:cNvSpPr>
          <p:nvPr/>
        </p:nvSpPr>
        <p:spPr bwMode="auto">
          <a:xfrm>
            <a:off x="457200" y="533400"/>
            <a:ext cx="11125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    </a:t>
            </a:r>
            <a:r>
              <a:rPr lang="en-US" sz="4400" b="1" dirty="0" smtClean="0">
                <a:solidFill>
                  <a:srgbClr val="FF0000"/>
                </a:solidFill>
              </a:rPr>
              <a:t>3. </a:t>
            </a:r>
            <a:r>
              <a:rPr lang="en-US" sz="4400" b="1" dirty="0" err="1" smtClean="0">
                <a:solidFill>
                  <a:srgbClr val="FF0000"/>
                </a:solidFill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thành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ngữ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tục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ngữ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dưới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đây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? </a:t>
            </a:r>
            <a:r>
              <a:rPr lang="en-US" sz="4400" b="1" dirty="0" err="1" smtClean="0">
                <a:solidFill>
                  <a:srgbClr val="FF0000"/>
                </a:solidFill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tán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thành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</a:rPr>
              <a:t> a hay </a:t>
            </a:r>
            <a:r>
              <a:rPr lang="en-US" sz="4400" b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</a:rPr>
              <a:t> b? </a:t>
            </a:r>
            <a:r>
              <a:rPr lang="en-US" sz="4400" b="1" dirty="0" err="1" smtClean="0">
                <a:solidFill>
                  <a:srgbClr val="FF0000"/>
                </a:solidFill>
              </a:rPr>
              <a:t>Vì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sao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3124200"/>
            <a:ext cx="10744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/>
              <a:t>a.Trai</a:t>
            </a:r>
            <a:r>
              <a:rPr lang="en-US" sz="4200" dirty="0" smtClean="0"/>
              <a:t> </a:t>
            </a:r>
            <a:r>
              <a:rPr lang="en-US" sz="4200" dirty="0" err="1" smtClean="0"/>
              <a:t>mà</a:t>
            </a:r>
            <a:r>
              <a:rPr lang="en-US" sz="4200" dirty="0" smtClean="0"/>
              <a:t> chi, </a:t>
            </a:r>
            <a:r>
              <a:rPr lang="en-US" sz="4200" dirty="0" err="1" smtClean="0"/>
              <a:t>gái</a:t>
            </a:r>
            <a:r>
              <a:rPr lang="en-US" sz="4200" dirty="0" smtClean="0"/>
              <a:t> </a:t>
            </a:r>
            <a:r>
              <a:rPr lang="en-US" sz="4200" dirty="0" err="1" smtClean="0"/>
              <a:t>mà</a:t>
            </a:r>
            <a:r>
              <a:rPr lang="en-US" sz="4200" dirty="0" smtClean="0"/>
              <a:t> chi</a:t>
            </a:r>
          </a:p>
          <a:p>
            <a:r>
              <a:rPr lang="en-US" sz="4200" dirty="0" err="1" smtClean="0"/>
              <a:t>Sinh</a:t>
            </a:r>
            <a:r>
              <a:rPr lang="en-US" sz="4200" dirty="0" smtClean="0"/>
              <a:t> con </a:t>
            </a:r>
            <a:r>
              <a:rPr lang="en-US" sz="4200" dirty="0" err="1" smtClean="0"/>
              <a:t>có</a:t>
            </a:r>
            <a:r>
              <a:rPr lang="en-US" sz="4200" dirty="0" smtClean="0"/>
              <a:t> </a:t>
            </a:r>
            <a:r>
              <a:rPr lang="en-US" sz="4200" dirty="0" err="1" smtClean="0"/>
              <a:t>nghĩa</a:t>
            </a:r>
            <a:r>
              <a:rPr lang="en-US" sz="4200" dirty="0" smtClean="0"/>
              <a:t> </a:t>
            </a:r>
            <a:r>
              <a:rPr lang="en-US" sz="4200" dirty="0" err="1" smtClean="0"/>
              <a:t>có</a:t>
            </a:r>
            <a:r>
              <a:rPr lang="en-US" sz="4200" dirty="0" smtClean="0"/>
              <a:t> </a:t>
            </a:r>
            <a:r>
              <a:rPr lang="en-US" sz="4200" dirty="0" err="1" smtClean="0"/>
              <a:t>nghì</a:t>
            </a:r>
            <a:r>
              <a:rPr lang="en-US" sz="4200" dirty="0" smtClean="0"/>
              <a:t> </a:t>
            </a:r>
            <a:r>
              <a:rPr lang="en-US" sz="4200" dirty="0" err="1" smtClean="0"/>
              <a:t>vẫn</a:t>
            </a:r>
            <a:r>
              <a:rPr lang="en-US" sz="4200" dirty="0" smtClean="0"/>
              <a:t> </a:t>
            </a:r>
            <a:r>
              <a:rPr lang="en-US" sz="4200" dirty="0" err="1" smtClean="0"/>
              <a:t>hơn</a:t>
            </a:r>
            <a:r>
              <a:rPr lang="en-US" sz="4200" dirty="0" smtClean="0"/>
              <a:t>.</a:t>
            </a:r>
          </a:p>
          <a:p>
            <a:r>
              <a:rPr lang="en-US" sz="4200" dirty="0" err="1" smtClean="0"/>
              <a:t>b.Nhất</a:t>
            </a:r>
            <a:r>
              <a:rPr lang="en-US" sz="4200" dirty="0" smtClean="0"/>
              <a:t> </a:t>
            </a:r>
            <a:r>
              <a:rPr lang="en-US" sz="4200" dirty="0" err="1" smtClean="0"/>
              <a:t>nam</a:t>
            </a:r>
            <a:r>
              <a:rPr lang="en-US" sz="4200" dirty="0" smtClean="0"/>
              <a:t> </a:t>
            </a:r>
            <a:r>
              <a:rPr lang="en-US" sz="4200" dirty="0" err="1" smtClean="0"/>
              <a:t>viết</a:t>
            </a:r>
            <a:r>
              <a:rPr lang="en-US" sz="4200" dirty="0" smtClean="0"/>
              <a:t> </a:t>
            </a:r>
            <a:r>
              <a:rPr lang="en-US" sz="4200" dirty="0" err="1" smtClean="0"/>
              <a:t>hữu</a:t>
            </a:r>
            <a:r>
              <a:rPr lang="en-US" sz="4200" dirty="0" smtClean="0"/>
              <a:t>, </a:t>
            </a:r>
            <a:r>
              <a:rPr lang="en-US" sz="4200" dirty="0" err="1" smtClean="0"/>
              <a:t>thập</a:t>
            </a:r>
            <a:r>
              <a:rPr lang="en-US" sz="4200" dirty="0" smtClean="0"/>
              <a:t> </a:t>
            </a:r>
            <a:r>
              <a:rPr lang="en-US" sz="4200" dirty="0" err="1" smtClean="0"/>
              <a:t>nữ</a:t>
            </a:r>
            <a:r>
              <a:rPr lang="en-US" sz="4200" dirty="0" smtClean="0"/>
              <a:t> </a:t>
            </a:r>
            <a:r>
              <a:rPr lang="en-US" sz="4200" dirty="0" err="1" smtClean="0"/>
              <a:t>viết</a:t>
            </a:r>
            <a:r>
              <a:rPr lang="en-US" sz="4200" dirty="0" smtClean="0"/>
              <a:t> </a:t>
            </a:r>
            <a:r>
              <a:rPr lang="en-US" sz="4200" dirty="0" err="1" smtClean="0"/>
              <a:t>vô</a:t>
            </a:r>
            <a:r>
              <a:rPr lang="en-US" sz="4200" dirty="0" smtClean="0"/>
              <a:t>.</a:t>
            </a:r>
          </a:p>
          <a:p>
            <a:r>
              <a:rPr lang="en-US" sz="4200" dirty="0" err="1" smtClean="0"/>
              <a:t>c.Trai</a:t>
            </a:r>
            <a:r>
              <a:rPr lang="en-US" sz="4200" dirty="0" smtClean="0"/>
              <a:t> </a:t>
            </a:r>
            <a:r>
              <a:rPr lang="en-US" sz="4200" dirty="0" err="1" smtClean="0"/>
              <a:t>tài</a:t>
            </a:r>
            <a:r>
              <a:rPr lang="en-US" sz="4200" dirty="0" smtClean="0"/>
              <a:t> </a:t>
            </a:r>
            <a:r>
              <a:rPr lang="en-US" sz="4200" dirty="0" err="1" smtClean="0"/>
              <a:t>gái</a:t>
            </a:r>
            <a:r>
              <a:rPr lang="en-US" sz="4200" dirty="0" smtClean="0"/>
              <a:t> </a:t>
            </a:r>
            <a:r>
              <a:rPr lang="en-US" sz="4200" dirty="0" err="1" smtClean="0"/>
              <a:t>đảm</a:t>
            </a:r>
            <a:endParaRPr lang="en-US" sz="4200" dirty="0" smtClean="0"/>
          </a:p>
          <a:p>
            <a:r>
              <a:rPr lang="en-US" sz="4200" dirty="0" err="1" smtClean="0"/>
              <a:t>d.Trai</a:t>
            </a:r>
            <a:r>
              <a:rPr lang="en-US" sz="4200" dirty="0" smtClean="0"/>
              <a:t> </a:t>
            </a:r>
            <a:r>
              <a:rPr lang="en-US" sz="4200" dirty="0" err="1" smtClean="0"/>
              <a:t>thanh</a:t>
            </a:r>
            <a:r>
              <a:rPr lang="en-US" sz="4200" dirty="0" smtClean="0"/>
              <a:t> </a:t>
            </a:r>
            <a:r>
              <a:rPr lang="en-US" sz="4200" dirty="0" err="1" smtClean="0"/>
              <a:t>gái</a:t>
            </a:r>
            <a:r>
              <a:rPr lang="en-US" sz="4200" dirty="0" smtClean="0"/>
              <a:t> </a:t>
            </a:r>
            <a:r>
              <a:rPr lang="en-US" sz="4200" dirty="0" err="1" smtClean="0"/>
              <a:t>lịch</a:t>
            </a:r>
            <a:r>
              <a:rPr lang="en-US" sz="4200" dirty="0" smtClean="0"/>
              <a:t>.</a:t>
            </a:r>
            <a:endParaRPr lang="en-US" sz="4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600200"/>
            <a:ext cx="1045527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huẩn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4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200400" y="216139"/>
            <a:ext cx="61420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solidFill>
                  <a:srgbClr val="FF0000"/>
                </a:solidFill>
              </a:rPr>
              <a:t>Khởi</a:t>
            </a:r>
            <a:r>
              <a:rPr lang="en-US" altLang="vi-VN" sz="4400" b="1" u="sng" dirty="0">
                <a:solidFill>
                  <a:srgbClr val="FF0000"/>
                </a:solidFill>
              </a:rPr>
              <a:t> </a:t>
            </a:r>
            <a:r>
              <a:rPr lang="en-US" altLang="vi-VN" sz="4400" b="1" u="sng" dirty="0" err="1">
                <a:solidFill>
                  <a:srgbClr val="FF0000"/>
                </a:solidFill>
              </a:rPr>
              <a:t>động</a:t>
            </a:r>
            <a:endParaRPr lang="en-US" altLang="vi-VN" sz="4400" b="1" u="sng" dirty="0">
              <a:solidFill>
                <a:srgbClr val="FF0000"/>
              </a:solidFill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544512" y="2768152"/>
            <a:ext cx="1109503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vi-VN" sz="4400" b="1" dirty="0">
                <a:solidFill>
                  <a:srgbClr val="002060"/>
                </a:solidFill>
              </a:rPr>
              <a:t>a/ </a:t>
            </a:r>
            <a:r>
              <a:rPr lang="en-US" altLang="vi-VN" sz="4400" b="1" dirty="0" err="1">
                <a:solidFill>
                  <a:srgbClr val="002060"/>
                </a:solidFill>
              </a:rPr>
              <a:t>Rủ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bạn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đi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chơi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với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mình</a:t>
            </a:r>
            <a:r>
              <a:rPr lang="en-US" altLang="vi-VN" sz="4400" b="1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vi-VN" sz="4400" b="1" dirty="0">
                <a:solidFill>
                  <a:srgbClr val="002060"/>
                </a:solidFill>
              </a:rPr>
              <a:t>b/</a:t>
            </a:r>
            <a:r>
              <a:rPr lang="en-US" altLang="vi-VN" sz="4400" b="1" dirty="0" err="1">
                <a:solidFill>
                  <a:srgbClr val="002060"/>
                </a:solidFill>
              </a:rPr>
              <a:t>Thán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phục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trước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chữ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viết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của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bạn</a:t>
            </a:r>
            <a:r>
              <a:rPr lang="en-US" altLang="vi-VN" sz="4400" b="1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vi-VN" sz="4400" b="1" dirty="0">
                <a:solidFill>
                  <a:srgbClr val="002060"/>
                </a:solidFill>
              </a:rPr>
              <a:t>c/ </a:t>
            </a:r>
            <a:r>
              <a:rPr lang="en-US" altLang="vi-VN" sz="4400" b="1" dirty="0" err="1">
                <a:solidFill>
                  <a:srgbClr val="002060"/>
                </a:solidFill>
              </a:rPr>
              <a:t>Trả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lời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cho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bạn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biết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kết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quả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bài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thi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của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mình</a:t>
            </a:r>
            <a:r>
              <a:rPr lang="en-US" altLang="vi-VN" sz="4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96863" y="1089027"/>
            <a:ext cx="1159033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4400" b="1" dirty="0">
                <a:solidFill>
                  <a:srgbClr val="FF0000"/>
                </a:solidFill>
              </a:rPr>
              <a:t>   </a:t>
            </a:r>
            <a:r>
              <a:rPr lang="en-US" altLang="vi-VN" sz="4400" b="1" dirty="0" err="1">
                <a:solidFill>
                  <a:srgbClr val="FF0000"/>
                </a:solidFill>
              </a:rPr>
              <a:t>Đặt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câu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và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dùng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dấu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câu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cho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thích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hợp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với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mỗi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nội</a:t>
            </a:r>
            <a:r>
              <a:rPr lang="en-US" altLang="vi-VN" sz="4400" b="1" dirty="0">
                <a:solidFill>
                  <a:srgbClr val="FF0000"/>
                </a:solidFill>
              </a:rPr>
              <a:t> dung </a:t>
            </a:r>
            <a:r>
              <a:rPr lang="en-US" altLang="vi-VN" sz="4400" b="1" dirty="0" err="1">
                <a:solidFill>
                  <a:srgbClr val="FF0000"/>
                </a:solidFill>
              </a:rPr>
              <a:t>sau</a:t>
            </a:r>
            <a:r>
              <a:rPr lang="en-US" altLang="vi-VN" sz="4400" b="1" dirty="0">
                <a:solidFill>
                  <a:srgbClr val="FF0000"/>
                </a:solidFill>
              </a:rPr>
              <a:t>: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304800" y="598644"/>
            <a:ext cx="108966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 err="1">
                <a:solidFill>
                  <a:srgbClr val="FF0000"/>
                </a:solidFill>
              </a:rPr>
              <a:t>Ghi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dấu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chấm</a:t>
            </a:r>
            <a:r>
              <a:rPr lang="en-US" altLang="vi-VN" sz="4400" b="1" dirty="0">
                <a:solidFill>
                  <a:srgbClr val="FF0000"/>
                </a:solidFill>
              </a:rPr>
              <a:t>; </a:t>
            </a:r>
            <a:r>
              <a:rPr lang="en-US" altLang="vi-VN" sz="4400" b="1" dirty="0" err="1">
                <a:solidFill>
                  <a:srgbClr val="FF0000"/>
                </a:solidFill>
              </a:rPr>
              <a:t>dấu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chấm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hỏi</a:t>
            </a:r>
            <a:r>
              <a:rPr lang="en-US" altLang="vi-VN" sz="4400" b="1" dirty="0">
                <a:solidFill>
                  <a:srgbClr val="FF0000"/>
                </a:solidFill>
              </a:rPr>
              <a:t>; </a:t>
            </a:r>
            <a:r>
              <a:rPr lang="en-US" altLang="vi-VN" sz="4400" b="1" dirty="0" err="1">
                <a:solidFill>
                  <a:srgbClr val="FF0000"/>
                </a:solidFill>
              </a:rPr>
              <a:t>dấu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chấm</a:t>
            </a:r>
            <a:r>
              <a:rPr lang="en-US" altLang="vi-VN" sz="4400" b="1" dirty="0">
                <a:solidFill>
                  <a:srgbClr val="FF0000"/>
                </a:solidFill>
              </a:rPr>
              <a:t> than </a:t>
            </a:r>
            <a:r>
              <a:rPr lang="en-US" altLang="vi-VN" sz="4400" b="1" dirty="0" err="1">
                <a:solidFill>
                  <a:srgbClr val="FF0000"/>
                </a:solidFill>
              </a:rPr>
              <a:t>vào</a:t>
            </a:r>
            <a:r>
              <a:rPr lang="en-US" altLang="vi-VN" sz="4400" b="1" dirty="0">
                <a:solidFill>
                  <a:srgbClr val="FF0000"/>
                </a:solidFill>
              </a:rPr>
              <a:t> ô </a:t>
            </a:r>
            <a:r>
              <a:rPr lang="en-US" altLang="vi-VN" sz="4400" b="1" dirty="0" err="1">
                <a:solidFill>
                  <a:srgbClr val="FF0000"/>
                </a:solidFill>
              </a:rPr>
              <a:t>trống</a:t>
            </a:r>
            <a:r>
              <a:rPr lang="en-US" altLang="vi-VN" sz="4400" b="1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vi-VN" sz="4400" b="1" dirty="0">
                <a:solidFill>
                  <a:srgbClr val="0000FF"/>
                </a:solidFill>
              </a:rPr>
              <a:t>      </a:t>
            </a:r>
            <a:r>
              <a:rPr lang="en-US" altLang="vi-VN" sz="4400" b="1" dirty="0" err="1"/>
              <a:t>Dì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Hạnh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hỏi</a:t>
            </a:r>
            <a:r>
              <a:rPr lang="en-US" altLang="vi-VN" sz="4400" b="1" dirty="0"/>
              <a:t>: </a:t>
            </a:r>
          </a:p>
          <a:p>
            <a:pPr eaLnBrk="1" hangingPunct="1"/>
            <a:r>
              <a:rPr lang="en-US" altLang="vi-VN" sz="4400" b="1" dirty="0"/>
              <a:t>      - </a:t>
            </a:r>
            <a:r>
              <a:rPr lang="en-US" altLang="vi-VN" sz="4400" b="1" dirty="0" err="1"/>
              <a:t>Đặt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tên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bé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là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gì</a:t>
            </a:r>
            <a:r>
              <a:rPr lang="en-US" altLang="vi-VN" sz="4400" b="1" dirty="0"/>
              <a:t> </a:t>
            </a:r>
          </a:p>
          <a:p>
            <a:pPr eaLnBrk="1" hangingPunct="1"/>
            <a:r>
              <a:rPr lang="en-US" altLang="vi-VN" sz="4400" b="1" dirty="0"/>
              <a:t>        </a:t>
            </a:r>
            <a:r>
              <a:rPr lang="en-US" altLang="vi-VN" sz="4400" b="1" dirty="0" err="1"/>
              <a:t>Bố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lúng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túng</a:t>
            </a:r>
            <a:r>
              <a:rPr lang="en-US" altLang="vi-VN" sz="4400" b="1" dirty="0"/>
              <a:t>: </a:t>
            </a:r>
          </a:p>
          <a:p>
            <a:pPr eaLnBrk="1" hangingPunct="1"/>
            <a:r>
              <a:rPr lang="en-US" altLang="vi-VN" sz="4400" b="1" dirty="0"/>
              <a:t>     -</a:t>
            </a:r>
            <a:r>
              <a:rPr lang="en-US" altLang="vi-VN" sz="4400" b="1" dirty="0" err="1"/>
              <a:t>Không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chuẩn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bị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tên</a:t>
            </a:r>
            <a:r>
              <a:rPr lang="en-US" altLang="vi-VN" sz="4400" b="1" dirty="0"/>
              <a:t> con </a:t>
            </a:r>
            <a:r>
              <a:rPr lang="en-US" altLang="vi-VN" sz="4400" b="1" dirty="0" err="1"/>
              <a:t>gái</a:t>
            </a:r>
            <a:r>
              <a:rPr lang="en-US" altLang="vi-VN" sz="4400" b="1" dirty="0"/>
              <a:t>, gay </a:t>
            </a:r>
            <a:r>
              <a:rPr lang="en-US" altLang="vi-VN" sz="4400" b="1" dirty="0" err="1"/>
              <a:t>quá</a:t>
            </a:r>
            <a:r>
              <a:rPr lang="en-US" altLang="vi-VN" sz="4400" b="1" dirty="0"/>
              <a:t> </a:t>
            </a:r>
          </a:p>
          <a:p>
            <a:pPr eaLnBrk="1" hangingPunct="1"/>
            <a:r>
              <a:rPr lang="en-US" altLang="vi-VN" sz="4400" b="1" dirty="0"/>
              <a:t>      </a:t>
            </a:r>
            <a:r>
              <a:rPr lang="en-US" altLang="vi-VN" sz="4400" b="1" dirty="0" err="1"/>
              <a:t>Mọi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người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cười</a:t>
            </a:r>
            <a:r>
              <a:rPr lang="en-US" altLang="vi-VN" sz="4400" b="1" dirty="0"/>
              <a:t> ồ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5684621" y="2815726"/>
            <a:ext cx="635926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4400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6037174" y="5367295"/>
            <a:ext cx="635926" cy="598539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440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463125" y="4748445"/>
            <a:ext cx="544248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440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647489" y="2659559"/>
            <a:ext cx="4919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169875" y="5281845"/>
            <a:ext cx="5968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08236" y="4597854"/>
            <a:ext cx="4540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13558" y="2621501"/>
            <a:ext cx="1035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4400" b="1" dirty="0"/>
              <a:t>(1)</a:t>
            </a:r>
            <a:endParaRPr lang="vi-VN" sz="4400" dirty="0"/>
          </a:p>
        </p:txBody>
      </p:sp>
      <p:sp>
        <p:nvSpPr>
          <p:cNvPr id="3" name="Rectangle 2"/>
          <p:cNvSpPr/>
          <p:nvPr/>
        </p:nvSpPr>
        <p:spPr>
          <a:xfrm>
            <a:off x="1298269" y="4630424"/>
            <a:ext cx="873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4400" b="1" dirty="0"/>
              <a:t>(2)</a:t>
            </a:r>
            <a:endParaRPr lang="vi-VN" sz="4400" dirty="0"/>
          </a:p>
        </p:txBody>
      </p:sp>
      <p:sp>
        <p:nvSpPr>
          <p:cNvPr id="4" name="Rectangle 3"/>
          <p:cNvSpPr/>
          <p:nvPr/>
        </p:nvSpPr>
        <p:spPr>
          <a:xfrm>
            <a:off x="6031347" y="5225287"/>
            <a:ext cx="873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4400" b="1" dirty="0"/>
              <a:t>(3)</a:t>
            </a:r>
            <a:endParaRPr lang="vi-V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5" grpId="0"/>
      <p:bldP spid="4106" grpId="0"/>
      <p:bldP spid="4107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2"/>
          <p:cNvSpPr txBox="1">
            <a:spLocks noChangeArrowheads="1"/>
          </p:cNvSpPr>
          <p:nvPr/>
        </p:nvSpPr>
        <p:spPr bwMode="auto">
          <a:xfrm>
            <a:off x="495300" y="2362200"/>
            <a:ext cx="10896600" cy="230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1666" tIns="40833" rIns="81666" bIns="40833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115062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vi-VN" sz="3600" b="1" dirty="0" smtClean="0">
                <a:solidFill>
                  <a:srgbClr val="002060"/>
                </a:solidFill>
              </a:rPr>
              <a:t>1.Có </a:t>
            </a:r>
            <a:r>
              <a:rPr lang="en-US" altLang="vi-VN" sz="3600" b="1" dirty="0" err="1">
                <a:solidFill>
                  <a:srgbClr val="002060"/>
                </a:solidFill>
              </a:rPr>
              <a:t>người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cho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</a:rPr>
              <a:t>rằng</a:t>
            </a:r>
            <a:r>
              <a:rPr lang="en-US" altLang="vi-VN" sz="3600" b="1" dirty="0" smtClean="0">
                <a:solidFill>
                  <a:srgbClr val="002060"/>
                </a:solidFill>
              </a:rPr>
              <a:t>: </a:t>
            </a:r>
            <a:r>
              <a:rPr lang="en-US" altLang="vi-VN" sz="3600" b="1" dirty="0" err="1" smtClean="0">
                <a:solidFill>
                  <a:srgbClr val="FF0000"/>
                </a:solidFill>
              </a:rPr>
              <a:t>Những</a:t>
            </a:r>
            <a:r>
              <a:rPr lang="en-US" altLang="vi-VN" sz="3600" b="1" dirty="0" smtClean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phẩm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chất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quan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nhất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nam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giới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</a:rPr>
              <a:t>: </a:t>
            </a:r>
            <a:r>
              <a:rPr lang="en-US" altLang="vi-VN" sz="3600" b="1" dirty="0" err="1">
                <a:solidFill>
                  <a:srgbClr val="002060"/>
                </a:solidFill>
              </a:rPr>
              <a:t>dũng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cảm</a:t>
            </a:r>
            <a:r>
              <a:rPr lang="en-US" altLang="vi-VN" sz="3600" b="1" dirty="0">
                <a:solidFill>
                  <a:srgbClr val="002060"/>
                </a:solidFill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</a:rPr>
              <a:t>cao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thượng</a:t>
            </a:r>
            <a:r>
              <a:rPr lang="en-US" altLang="vi-VN" sz="3600" b="1" dirty="0">
                <a:solidFill>
                  <a:srgbClr val="002060"/>
                </a:solidFill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</a:rPr>
              <a:t>năng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nổ</a:t>
            </a:r>
            <a:r>
              <a:rPr lang="en-US" altLang="vi-VN" sz="3600" b="1" dirty="0">
                <a:solidFill>
                  <a:srgbClr val="002060"/>
                </a:solidFill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</a:rPr>
              <a:t>thích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ứng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được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với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mọi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hoàn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cảnh</a:t>
            </a:r>
            <a:r>
              <a:rPr lang="en-US" altLang="vi-VN" sz="3600" b="1" dirty="0">
                <a:solidFill>
                  <a:srgbClr val="002060"/>
                </a:solidFill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</a:rPr>
              <a:t>còn</a:t>
            </a:r>
            <a:r>
              <a:rPr lang="en-US" altLang="vi-VN" sz="3600" b="1" dirty="0">
                <a:solidFill>
                  <a:srgbClr val="FF0000"/>
                </a:solidFill>
              </a:rPr>
              <a:t> ở </a:t>
            </a:r>
            <a:r>
              <a:rPr lang="en-US" altLang="vi-VN" sz="3600" b="1" dirty="0" err="1">
                <a:solidFill>
                  <a:srgbClr val="FF0000"/>
                </a:solidFill>
              </a:rPr>
              <a:t>phụ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nữ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quan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nhất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là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dịu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dàng</a:t>
            </a:r>
            <a:r>
              <a:rPr lang="en-US" altLang="vi-VN" sz="3600" b="1" dirty="0">
                <a:solidFill>
                  <a:srgbClr val="002060"/>
                </a:solidFill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</a:rPr>
              <a:t>khoan</a:t>
            </a:r>
            <a:r>
              <a:rPr lang="en-US" altLang="vi-VN" sz="3600" b="1" dirty="0">
                <a:solidFill>
                  <a:srgbClr val="002060"/>
                </a:solidFill>
              </a:rPr>
              <a:t> dung, </a:t>
            </a:r>
            <a:r>
              <a:rPr lang="en-US" altLang="vi-VN" sz="3600" b="1" dirty="0" err="1">
                <a:solidFill>
                  <a:srgbClr val="002060"/>
                </a:solidFill>
              </a:rPr>
              <a:t>cần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mẫn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và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biết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quan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tâm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tới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mọi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người</a:t>
            </a:r>
            <a:r>
              <a:rPr lang="en-US" altLang="vi-VN" sz="3600" b="1" dirty="0">
                <a:solidFill>
                  <a:srgbClr val="002060"/>
                </a:solidFill>
              </a:rPr>
              <a:t>.</a:t>
            </a:r>
          </a:p>
          <a:p>
            <a:pPr marL="0" indent="0" eaLnBrk="1" hangingPunct="1"/>
            <a:r>
              <a:rPr lang="en-US" altLang="vi-VN" sz="3600" b="1" dirty="0">
                <a:solidFill>
                  <a:srgbClr val="002060"/>
                </a:solidFill>
              </a:rPr>
              <a:t>a) </a:t>
            </a:r>
            <a:r>
              <a:rPr lang="en-US" altLang="vi-VN" sz="3600" b="1" dirty="0" err="1">
                <a:solidFill>
                  <a:srgbClr val="002060"/>
                </a:solidFill>
              </a:rPr>
              <a:t>Em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đồng</a:t>
            </a:r>
            <a:r>
              <a:rPr lang="en-US" altLang="vi-VN" sz="3600" b="1" dirty="0">
                <a:solidFill>
                  <a:srgbClr val="002060"/>
                </a:solidFill>
              </a:rPr>
              <a:t> ý </a:t>
            </a:r>
            <a:r>
              <a:rPr lang="en-US" altLang="vi-VN" sz="3600" b="1" dirty="0" err="1">
                <a:solidFill>
                  <a:srgbClr val="002060"/>
                </a:solidFill>
              </a:rPr>
              <a:t>như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vậy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không</a:t>
            </a:r>
            <a:r>
              <a:rPr lang="en-US" altLang="vi-VN" sz="3600" b="1" dirty="0">
                <a:solidFill>
                  <a:srgbClr val="002060"/>
                </a:solidFill>
              </a:rPr>
              <a:t>?</a:t>
            </a:r>
          </a:p>
          <a:p>
            <a:pPr marL="0" indent="0" eaLnBrk="1" hangingPunct="1"/>
            <a:r>
              <a:rPr lang="en-US" altLang="vi-VN" sz="3600" b="1" dirty="0">
                <a:solidFill>
                  <a:srgbClr val="002060"/>
                </a:solidFill>
              </a:rPr>
              <a:t>b) </a:t>
            </a:r>
            <a:r>
              <a:rPr lang="en-US" altLang="vi-VN" sz="3600" b="1" dirty="0" err="1">
                <a:solidFill>
                  <a:srgbClr val="002060"/>
                </a:solidFill>
              </a:rPr>
              <a:t>Em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thích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phẩm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chất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nào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nhất</a:t>
            </a:r>
            <a:r>
              <a:rPr lang="en-US" altLang="vi-VN" sz="3600" b="1" dirty="0">
                <a:solidFill>
                  <a:srgbClr val="002060"/>
                </a:solidFill>
              </a:rPr>
              <a:t>?</a:t>
            </a:r>
          </a:p>
          <a:p>
            <a:pPr marL="0" indent="0" eaLnBrk="1" hangingPunct="1"/>
            <a:r>
              <a:rPr lang="en-US" altLang="vi-VN" sz="3600" b="1" dirty="0">
                <a:solidFill>
                  <a:srgbClr val="002060"/>
                </a:solidFill>
              </a:rPr>
              <a:t>- Ở </a:t>
            </a:r>
            <a:r>
              <a:rPr lang="en-US" altLang="vi-VN" sz="3600" b="1" dirty="0" err="1">
                <a:solidFill>
                  <a:srgbClr val="002060"/>
                </a:solidFill>
              </a:rPr>
              <a:t>một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bạn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nam</a:t>
            </a:r>
            <a:r>
              <a:rPr lang="en-US" altLang="vi-VN" sz="3600" b="1" dirty="0">
                <a:solidFill>
                  <a:srgbClr val="002060"/>
                </a:solidFill>
              </a:rPr>
              <a:t>?</a:t>
            </a:r>
          </a:p>
          <a:p>
            <a:pPr marL="0" indent="0" eaLnBrk="1" hangingPunct="1"/>
            <a:r>
              <a:rPr lang="en-US" altLang="vi-VN" sz="3600" b="1" dirty="0">
                <a:solidFill>
                  <a:srgbClr val="002060"/>
                </a:solidFill>
              </a:rPr>
              <a:t>- Ở </a:t>
            </a:r>
            <a:r>
              <a:rPr lang="en-US" altLang="vi-VN" sz="3600" b="1" dirty="0" err="1">
                <a:solidFill>
                  <a:srgbClr val="002060"/>
                </a:solidFill>
              </a:rPr>
              <a:t>một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bạn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nữ</a:t>
            </a:r>
            <a:r>
              <a:rPr lang="en-US" altLang="vi-VN" sz="3600" b="1" dirty="0">
                <a:solidFill>
                  <a:srgbClr val="002060"/>
                </a:solidFill>
              </a:rPr>
              <a:t>?</a:t>
            </a:r>
          </a:p>
          <a:p>
            <a:pPr marL="0" indent="0" eaLnBrk="1" hangingPunct="1"/>
            <a:r>
              <a:rPr lang="en-US" altLang="vi-VN" sz="3600" b="1" dirty="0">
                <a:solidFill>
                  <a:srgbClr val="002060"/>
                </a:solidFill>
              </a:rPr>
              <a:t>c) </a:t>
            </a:r>
            <a:r>
              <a:rPr lang="en-US" altLang="vi-VN" sz="3600" b="1" dirty="0" err="1">
                <a:solidFill>
                  <a:srgbClr val="002060"/>
                </a:solidFill>
              </a:rPr>
              <a:t>Hãy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giải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thích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nghĩa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từ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ngữ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chỉ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phẩm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chất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mà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em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vừa</a:t>
            </a:r>
            <a:r>
              <a:rPr lang="en-US" altLang="vi-VN" sz="3600" b="1" dirty="0">
                <a:solidFill>
                  <a:srgbClr val="002060"/>
                </a:solidFill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</a:rPr>
              <a:t>chọn</a:t>
            </a:r>
            <a:r>
              <a:rPr lang="en-US" altLang="vi-VN" sz="36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4" name="Group 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50708627"/>
              </p:ext>
            </p:extLst>
          </p:nvPr>
        </p:nvGraphicFramePr>
        <p:xfrm>
          <a:off x="304800" y="228600"/>
          <a:ext cx="11430000" cy="6096000"/>
        </p:xfrm>
        <a:graphic>
          <a:graphicData uri="http://schemas.openxmlformats.org/drawingml/2006/table">
            <a:tbl>
              <a:tblPr/>
              <a:tblGrid>
                <a:gridCol w="5763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6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trọng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868" marR="118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trọng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ữ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868" marR="118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68" marR="118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68" marR="118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533400" y="2432957"/>
            <a:ext cx="5086352" cy="452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 err="1">
                <a:solidFill>
                  <a:srgbClr val="0000FF"/>
                </a:solidFill>
              </a:rPr>
              <a:t>Dũng</a:t>
            </a:r>
            <a:r>
              <a:rPr lang="en-US" altLang="vi-VN" sz="4400" b="1" dirty="0">
                <a:solidFill>
                  <a:srgbClr val="0000FF"/>
                </a:solidFill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</a:rPr>
              <a:t>cảm</a:t>
            </a:r>
            <a:r>
              <a:rPr lang="en-US" altLang="vi-VN" sz="4400" b="1" dirty="0">
                <a:solidFill>
                  <a:srgbClr val="0000FF"/>
                </a:solidFill>
              </a:rPr>
              <a:t> </a:t>
            </a:r>
            <a:r>
              <a:rPr lang="en-US" altLang="vi-VN" sz="4400" b="1" dirty="0">
                <a:solidFill>
                  <a:srgbClr val="002060"/>
                </a:solidFill>
              </a:rPr>
              <a:t/>
            </a:r>
            <a:br>
              <a:rPr lang="en-US" altLang="vi-VN" sz="4400" b="1" dirty="0">
                <a:solidFill>
                  <a:srgbClr val="002060"/>
                </a:solidFill>
              </a:rPr>
            </a:br>
            <a:r>
              <a:rPr lang="en-US" altLang="vi-VN" sz="4400" b="1" dirty="0"/>
              <a:t>Cao </a:t>
            </a:r>
            <a:r>
              <a:rPr lang="en-US" altLang="vi-VN" sz="4400" b="1" dirty="0" err="1"/>
              <a:t>thượng</a:t>
            </a:r>
            <a:r>
              <a:rPr lang="en-US" altLang="vi-VN" sz="4400" b="1" dirty="0"/>
              <a:t> </a:t>
            </a:r>
            <a:r>
              <a:rPr lang="en-US" altLang="vi-VN" sz="4400" b="1" dirty="0">
                <a:solidFill>
                  <a:srgbClr val="002060"/>
                </a:solidFill>
              </a:rPr>
              <a:t/>
            </a:r>
            <a:br>
              <a:rPr lang="en-US" altLang="vi-VN" sz="4400" b="1" dirty="0">
                <a:solidFill>
                  <a:srgbClr val="002060"/>
                </a:solidFill>
              </a:rPr>
            </a:br>
            <a:r>
              <a:rPr lang="en-US" altLang="vi-VN" sz="4400" b="1" dirty="0" err="1">
                <a:solidFill>
                  <a:srgbClr val="0000FF"/>
                </a:solidFill>
              </a:rPr>
              <a:t>Năng</a:t>
            </a:r>
            <a:r>
              <a:rPr lang="en-US" altLang="vi-VN" sz="4400" b="1" dirty="0">
                <a:solidFill>
                  <a:srgbClr val="0000FF"/>
                </a:solidFill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</a:rPr>
              <a:t>nổ</a:t>
            </a:r>
            <a:r>
              <a:rPr lang="en-US" altLang="vi-VN" sz="4400" b="1" dirty="0">
                <a:solidFill>
                  <a:srgbClr val="002060"/>
                </a:solidFill>
              </a:rPr>
              <a:t/>
            </a:r>
            <a:br>
              <a:rPr lang="en-US" altLang="vi-VN" sz="4400" b="1" dirty="0">
                <a:solidFill>
                  <a:srgbClr val="002060"/>
                </a:solidFill>
              </a:rPr>
            </a:br>
            <a:r>
              <a:rPr lang="en-US" altLang="vi-VN" sz="4000" b="1" dirty="0" err="1">
                <a:solidFill>
                  <a:srgbClr val="009900"/>
                </a:solidFill>
              </a:rPr>
              <a:t>Thích</a:t>
            </a:r>
            <a:r>
              <a:rPr lang="en-US" altLang="vi-VN" sz="4000" b="1" dirty="0">
                <a:solidFill>
                  <a:srgbClr val="009900"/>
                </a:solidFill>
              </a:rPr>
              <a:t> </a:t>
            </a:r>
            <a:r>
              <a:rPr lang="en-US" altLang="vi-VN" sz="4000" b="1" dirty="0" err="1">
                <a:solidFill>
                  <a:srgbClr val="009900"/>
                </a:solidFill>
              </a:rPr>
              <a:t>ứng</a:t>
            </a:r>
            <a:r>
              <a:rPr lang="en-US" altLang="vi-VN" sz="4000" b="1" dirty="0">
                <a:solidFill>
                  <a:srgbClr val="009900"/>
                </a:solidFill>
              </a:rPr>
              <a:t> </a:t>
            </a:r>
            <a:r>
              <a:rPr lang="en-US" altLang="vi-VN" sz="4000" b="1" dirty="0" err="1">
                <a:solidFill>
                  <a:srgbClr val="009900"/>
                </a:solidFill>
              </a:rPr>
              <a:t>được</a:t>
            </a:r>
            <a:r>
              <a:rPr lang="en-US" altLang="vi-VN" sz="4000" b="1" dirty="0">
                <a:solidFill>
                  <a:srgbClr val="009900"/>
                </a:solidFill>
              </a:rPr>
              <a:t> </a:t>
            </a:r>
            <a:r>
              <a:rPr lang="en-US" altLang="vi-VN" sz="4000" b="1" dirty="0" err="1">
                <a:solidFill>
                  <a:srgbClr val="009900"/>
                </a:solidFill>
              </a:rPr>
              <a:t>với</a:t>
            </a:r>
            <a:r>
              <a:rPr lang="en-US" altLang="vi-VN" sz="4000" b="1" dirty="0">
                <a:solidFill>
                  <a:srgbClr val="009900"/>
                </a:solidFill>
              </a:rPr>
              <a:t> </a:t>
            </a:r>
            <a:r>
              <a:rPr lang="en-US" altLang="vi-VN" sz="4000" b="1" dirty="0" err="1">
                <a:solidFill>
                  <a:srgbClr val="009900"/>
                </a:solidFill>
              </a:rPr>
              <a:t>mọi</a:t>
            </a:r>
            <a:r>
              <a:rPr lang="en-US" altLang="vi-VN" sz="4000" b="1" dirty="0">
                <a:solidFill>
                  <a:srgbClr val="009900"/>
                </a:solidFill>
              </a:rPr>
              <a:t> </a:t>
            </a:r>
            <a:r>
              <a:rPr lang="en-US" altLang="vi-VN" sz="4000" b="1" dirty="0" err="1">
                <a:solidFill>
                  <a:srgbClr val="009900"/>
                </a:solidFill>
              </a:rPr>
              <a:t>hoàn</a:t>
            </a:r>
            <a:r>
              <a:rPr lang="en-US" altLang="vi-VN" sz="4000" b="1" dirty="0">
                <a:solidFill>
                  <a:srgbClr val="009900"/>
                </a:solidFill>
              </a:rPr>
              <a:t> </a:t>
            </a:r>
            <a:r>
              <a:rPr lang="en-US" altLang="vi-VN" sz="4000" b="1" dirty="0" err="1">
                <a:solidFill>
                  <a:srgbClr val="009900"/>
                </a:solidFill>
              </a:rPr>
              <a:t>cảnh</a:t>
            </a:r>
            <a:r>
              <a:rPr lang="en-US" altLang="vi-VN" sz="4000" b="1" dirty="0">
                <a:solidFill>
                  <a:srgbClr val="009900"/>
                </a:solidFill>
              </a:rPr>
              <a:t>.</a:t>
            </a:r>
            <a:r>
              <a:rPr lang="en-US" altLang="vi-VN" sz="4400" b="1" dirty="0">
                <a:solidFill>
                  <a:srgbClr val="002060"/>
                </a:solidFill>
              </a:rPr>
              <a:t/>
            </a:r>
            <a:br>
              <a:rPr lang="en-US" altLang="vi-VN" sz="4400" b="1" dirty="0">
                <a:solidFill>
                  <a:srgbClr val="002060"/>
                </a:solidFill>
              </a:rPr>
            </a:br>
            <a:endParaRPr lang="en-US" altLang="vi-VN" sz="4400" b="1" dirty="0">
              <a:solidFill>
                <a:srgbClr val="002060"/>
              </a:solidFill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6407943" y="2438400"/>
            <a:ext cx="479345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 err="1">
                <a:solidFill>
                  <a:srgbClr val="002060"/>
                </a:solidFill>
              </a:rPr>
              <a:t>Dịu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dàng</a:t>
            </a:r>
            <a:r>
              <a:rPr lang="en-US" altLang="vi-VN" sz="4400" b="1" dirty="0">
                <a:solidFill>
                  <a:srgbClr val="002060"/>
                </a:solidFill>
              </a:rPr>
              <a:t/>
            </a:r>
            <a:br>
              <a:rPr lang="en-US" altLang="vi-VN" sz="4400" b="1" dirty="0">
                <a:solidFill>
                  <a:srgbClr val="002060"/>
                </a:solidFill>
              </a:rPr>
            </a:br>
            <a:r>
              <a:rPr lang="en-US" altLang="vi-VN" sz="4400" b="1" dirty="0" err="1">
                <a:solidFill>
                  <a:srgbClr val="FF0000"/>
                </a:solidFill>
              </a:rPr>
              <a:t>Khoan</a:t>
            </a:r>
            <a:r>
              <a:rPr lang="en-US" altLang="vi-VN" sz="4400" b="1" dirty="0">
                <a:solidFill>
                  <a:srgbClr val="FF0000"/>
                </a:solidFill>
              </a:rPr>
              <a:t> dung </a:t>
            </a:r>
            <a:r>
              <a:rPr lang="en-US" altLang="vi-VN" sz="4400" b="1" dirty="0">
                <a:solidFill>
                  <a:srgbClr val="002060"/>
                </a:solidFill>
              </a:rPr>
              <a:t/>
            </a:r>
            <a:br>
              <a:rPr lang="en-US" altLang="vi-VN" sz="4400" b="1" dirty="0">
                <a:solidFill>
                  <a:srgbClr val="002060"/>
                </a:solidFill>
              </a:rPr>
            </a:br>
            <a:r>
              <a:rPr lang="en-US" altLang="vi-VN" sz="4400" b="1" dirty="0" err="1">
                <a:solidFill>
                  <a:srgbClr val="002060"/>
                </a:solidFill>
              </a:rPr>
              <a:t>Cần</a:t>
            </a:r>
            <a:r>
              <a:rPr lang="en-US" altLang="vi-VN" sz="4400" b="1" dirty="0">
                <a:solidFill>
                  <a:srgbClr val="002060"/>
                </a:solidFill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</a:rPr>
              <a:t>mẫn</a:t>
            </a:r>
            <a:r>
              <a:rPr lang="en-US" altLang="vi-VN" sz="4400" b="1" dirty="0">
                <a:solidFill>
                  <a:srgbClr val="002060"/>
                </a:solidFill>
              </a:rPr>
              <a:t>  </a:t>
            </a:r>
            <a:br>
              <a:rPr lang="en-US" altLang="vi-VN" sz="4400" b="1" dirty="0">
                <a:solidFill>
                  <a:srgbClr val="002060"/>
                </a:solidFill>
              </a:rPr>
            </a:br>
            <a:r>
              <a:rPr lang="en-US" altLang="vi-VN" sz="4400" b="1" dirty="0" err="1">
                <a:solidFill>
                  <a:srgbClr val="FF0000"/>
                </a:solidFill>
              </a:rPr>
              <a:t>Biết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quan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tâm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đến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mọi</a:t>
            </a:r>
            <a:r>
              <a:rPr lang="en-US" altLang="vi-VN" sz="4400" b="1" dirty="0">
                <a:solidFill>
                  <a:srgbClr val="FF0000"/>
                </a:solidFill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4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5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75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6" grpId="0"/>
      <p:bldP spid="757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Vietnam%20-girls-aoda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8872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94488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4" name="Thanh Thuy - Biet On Chi Vo Thi Sau_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325" y="6324600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3" fill="hold"/>
                                        <p:tgtEl>
                                          <p:spTgt spid="41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587</Words>
  <Application>Microsoft Office PowerPoint</Application>
  <PresentationFormat>Custom</PresentationFormat>
  <Paragraphs>56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VNI-Times</vt:lpstr>
      <vt:lpstr>Wingdings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Truong</dc:creator>
  <cp:lastModifiedBy>Huong</cp:lastModifiedBy>
  <cp:revision>262</cp:revision>
  <dcterms:created xsi:type="dcterms:W3CDTF">2010-04-05T11:35:00Z</dcterms:created>
  <dcterms:modified xsi:type="dcterms:W3CDTF">2023-04-15T22:41:15Z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F1A8D1A651C249B48B209405B92D09B5</vt:lpwstr>
  </property>
  <property fmtid="{D5CDD505-2E9C-101B-9397-08002B2CF9AE}" pid="3" name="KSOProductBuildVer">
    <vt:lpwstr>1033-11.2.0.11516</vt:lpwstr>
  </property>
</Properties>
</file>