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9" r:id="rId7"/>
    <p:sldMasterId id="2147483895" r:id="rId8"/>
    <p:sldMasterId id="2147483923" r:id="rId9"/>
    <p:sldMasterId id="2147483934" r:id="rId10"/>
  </p:sldMasterIdLst>
  <p:notesMasterIdLst>
    <p:notesMasterId r:id="rId32"/>
  </p:notesMasterIdLst>
  <p:sldIdLst>
    <p:sldId id="3401" r:id="rId11"/>
    <p:sldId id="3402" r:id="rId12"/>
    <p:sldId id="303" r:id="rId13"/>
    <p:sldId id="304" r:id="rId14"/>
    <p:sldId id="305" r:id="rId15"/>
    <p:sldId id="306" r:id="rId16"/>
    <p:sldId id="3403" r:id="rId17"/>
    <p:sldId id="3404" r:id="rId18"/>
    <p:sldId id="260" r:id="rId19"/>
    <p:sldId id="3399" r:id="rId20"/>
    <p:sldId id="292" r:id="rId21"/>
    <p:sldId id="3405" r:id="rId22"/>
    <p:sldId id="291" r:id="rId23"/>
    <p:sldId id="3398" r:id="rId24"/>
    <p:sldId id="3408" r:id="rId25"/>
    <p:sldId id="3397" r:id="rId26"/>
    <p:sldId id="496" r:id="rId27"/>
    <p:sldId id="3409" r:id="rId28"/>
    <p:sldId id="3410" r:id="rId29"/>
    <p:sldId id="265" r:id="rId30"/>
    <p:sldId id="51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1"/>
    <a:srgbClr val="DAE3F3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5256" autoAdjust="0"/>
  </p:normalViewPr>
  <p:slideViewPr>
    <p:cSldViewPr snapToGrid="0">
      <p:cViewPr varScale="1">
        <p:scale>
          <a:sx n="83" d="100"/>
          <a:sy n="83" d="100"/>
        </p:scale>
        <p:origin x="456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85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264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9057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8839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252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47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699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978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4907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926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1829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48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527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4896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489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9556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421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389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8814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405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0771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2023/3/13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420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2023/3/13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ransition spd="med">
    <p:dissolve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591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96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4.wav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8.wdp"/><Relationship Id="rId4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69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8.png"/><Relationship Id="rId2" Type="http://schemas.openxmlformats.org/officeDocument/2006/relationships/image" Target="../media/image54.png"/><Relationship Id="rId16" Type="http://schemas.microsoft.com/office/2007/relationships/hdphoto" Target="../media/hdphoto2.wdp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microsoft.com/office/2007/relationships/hdphoto" Target="../media/hdphoto3.wdp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audio" Target="../media/audio8.wav"/><Relationship Id="rId7" Type="http://schemas.microsoft.com/office/2007/relationships/hdphoto" Target="../media/hdphoto10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3.png"/><Relationship Id="rId5" Type="http://schemas.microsoft.com/office/2007/relationships/hdphoto" Target="../media/hdphoto9.wdp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slide" Target="slide4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18" Type="http://schemas.openxmlformats.org/officeDocument/2006/relationships/image" Target="../media/image78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77.jpeg"/><Relationship Id="rId17" Type="http://schemas.openxmlformats.org/officeDocument/2006/relationships/hyperlink" Target="https://www.facebook.com/nkpowerskills" TargetMode="External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openxmlformats.org/officeDocument/2006/relationships/image" Target="../media/image76.jpeg"/><Relationship Id="rId5" Type="http://schemas.openxmlformats.org/officeDocument/2006/relationships/image" Target="../media/image71.png"/><Relationship Id="rId15" Type="http://schemas.openxmlformats.org/officeDocument/2006/relationships/image" Target="../media/image69.png"/><Relationship Id="rId10" Type="http://schemas.openxmlformats.org/officeDocument/2006/relationships/image" Target="../media/image75.png"/><Relationship Id="rId19" Type="http://schemas.openxmlformats.org/officeDocument/2006/relationships/image" Target="../media/image79.gif"/><Relationship Id="rId4" Type="http://schemas.openxmlformats.org/officeDocument/2006/relationships/image" Target="../media/image54.png"/><Relationship Id="rId9" Type="http://schemas.openxmlformats.org/officeDocument/2006/relationships/slide" Target="slide5.xml"/><Relationship Id="rId1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6.xml"/><Relationship Id="rId18" Type="http://schemas.openxmlformats.org/officeDocument/2006/relationships/image" Target="../media/image82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microsoft.com/office/2007/relationships/hdphoto" Target="../media/hdphoto3.wdp"/><Relationship Id="rId17" Type="http://schemas.openxmlformats.org/officeDocument/2006/relationships/image" Target="../media/image79.gif"/><Relationship Id="rId2" Type="http://schemas.openxmlformats.org/officeDocument/2006/relationships/audio" Target="../media/audio1.wav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openxmlformats.org/officeDocument/2006/relationships/image" Target="../media/image69.png"/><Relationship Id="rId5" Type="http://schemas.openxmlformats.org/officeDocument/2006/relationships/image" Target="../media/image71.png"/><Relationship Id="rId15" Type="http://schemas.openxmlformats.org/officeDocument/2006/relationships/image" Target="../media/image76.jpeg"/><Relationship Id="rId10" Type="http://schemas.openxmlformats.org/officeDocument/2006/relationships/image" Target="../media/image68.png"/><Relationship Id="rId4" Type="http://schemas.openxmlformats.org/officeDocument/2006/relationships/image" Target="../media/image54.png"/><Relationship Id="rId9" Type="http://schemas.openxmlformats.org/officeDocument/2006/relationships/image" Target="../media/image66.png"/><Relationship Id="rId1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18" Type="http://schemas.openxmlformats.org/officeDocument/2006/relationships/image" Target="../media/image77.jpe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6.jpeg"/><Relationship Id="rId2" Type="http://schemas.openxmlformats.org/officeDocument/2006/relationships/audio" Target="../media/audio1.wav"/><Relationship Id="rId16" Type="http://schemas.openxmlformats.org/officeDocument/2006/relationships/image" Target="../media/image83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microsoft.com/office/2007/relationships/hdphoto" Target="../media/hdphoto2.wdp"/><Relationship Id="rId5" Type="http://schemas.openxmlformats.org/officeDocument/2006/relationships/image" Target="../media/image71.png"/><Relationship Id="rId15" Type="http://schemas.openxmlformats.org/officeDocument/2006/relationships/slide" Target="slide7.xml"/><Relationship Id="rId10" Type="http://schemas.openxmlformats.org/officeDocument/2006/relationships/image" Target="../media/image67.png"/><Relationship Id="rId19" Type="http://schemas.openxmlformats.org/officeDocument/2006/relationships/image" Target="../media/image79.gif"/><Relationship Id="rId4" Type="http://schemas.openxmlformats.org/officeDocument/2006/relationships/image" Target="../media/image54.png"/><Relationship Id="rId9" Type="http://schemas.openxmlformats.org/officeDocument/2006/relationships/image" Target="../media/image66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18" Type="http://schemas.openxmlformats.org/officeDocument/2006/relationships/image" Target="../media/image76.jpeg"/><Relationship Id="rId3" Type="http://schemas.openxmlformats.org/officeDocument/2006/relationships/audio" Target="../media/audio2.wav"/><Relationship Id="rId21" Type="http://schemas.openxmlformats.org/officeDocument/2006/relationships/image" Target="../media/image86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85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image" Target="../media/image79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microsoft.com/office/2007/relationships/hdphoto" Target="../media/hdphoto2.wdp"/><Relationship Id="rId5" Type="http://schemas.openxmlformats.org/officeDocument/2006/relationships/image" Target="../media/image71.png"/><Relationship Id="rId15" Type="http://schemas.openxmlformats.org/officeDocument/2006/relationships/image" Target="../media/image70.png"/><Relationship Id="rId10" Type="http://schemas.openxmlformats.org/officeDocument/2006/relationships/image" Target="../media/image67.png"/><Relationship Id="rId19" Type="http://schemas.openxmlformats.org/officeDocument/2006/relationships/image" Target="../media/image77.jpeg"/><Relationship Id="rId4" Type="http://schemas.openxmlformats.org/officeDocument/2006/relationships/image" Target="../media/image54.png"/><Relationship Id="rId9" Type="http://schemas.openxmlformats.org/officeDocument/2006/relationships/image" Target="../media/image66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7.jpeg"/><Relationship Id="rId3" Type="http://schemas.openxmlformats.org/officeDocument/2006/relationships/audio" Target="../media/audio2.wav"/><Relationship Id="rId21" Type="http://schemas.openxmlformats.org/officeDocument/2006/relationships/image" Target="../media/image68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6.jpeg"/><Relationship Id="rId2" Type="http://schemas.openxmlformats.org/officeDocument/2006/relationships/audio" Target="../media/audio1.wav"/><Relationship Id="rId16" Type="http://schemas.openxmlformats.org/officeDocument/2006/relationships/image" Target="../media/image64.png"/><Relationship Id="rId20" Type="http://schemas.microsoft.com/office/2007/relationships/hdphoto" Target="../media/hdphoto2.wdp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11" Type="http://schemas.openxmlformats.org/officeDocument/2006/relationships/image" Target="../media/image59.png"/><Relationship Id="rId24" Type="http://schemas.openxmlformats.org/officeDocument/2006/relationships/image" Target="../media/image70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23" Type="http://schemas.microsoft.com/office/2007/relationships/hdphoto" Target="../media/hdphoto3.wdp"/><Relationship Id="rId28" Type="http://schemas.openxmlformats.org/officeDocument/2006/relationships/image" Target="../media/image87.GIF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audio" Target="../media/audio3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69.png"/><Relationship Id="rId27" Type="http://schemas.openxmlformats.org/officeDocument/2006/relationships/image" Target="../media/image7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981061" y="2321118"/>
            <a:ext cx="8749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67999" y="1959528"/>
            <a:ext cx="4960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Tiết</a:t>
            </a:r>
            <a:r>
              <a:rPr lang="en-US" altLang="zh-CN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2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8AC6D4-2893-4EF6-8AE2-BAC5BCAEF0FC}"/>
              </a:ext>
            </a:extLst>
          </p:cNvPr>
          <p:cNvSpPr/>
          <p:nvPr/>
        </p:nvSpPr>
        <p:spPr>
          <a:xfrm>
            <a:off x="4134679" y="1639956"/>
            <a:ext cx="3776870" cy="3578087"/>
          </a:xfrm>
          <a:prstGeom prst="rect">
            <a:avLst/>
          </a:prstGeom>
          <a:solidFill>
            <a:srgbClr val="B7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Luyện tập</a:t>
            </a:r>
            <a:endParaRPr kumimoji="0" lang="vi-VN" sz="9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11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56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64226" y="378865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H</a:t>
            </a:r>
            <a:r>
              <a:rPr lang="en-US" sz="31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ai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13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2023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83534" y="995811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65157" y="1616572"/>
            <a:ext cx="708043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Luyện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tập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(tr56,57)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3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1789652" y="460881"/>
            <a:ext cx="6739830" cy="738664"/>
            <a:chOff x="816002" y="829762"/>
            <a:chExt cx="6739830" cy="73866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FF341C-DE52-4DDA-845B-BDB970E9D65D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9A1B1EE9-A228-4A43-9434-F09152AB4BDB}"/>
                </a:ext>
              </a:extLst>
            </p:cNvPr>
            <p:cNvSpPr txBox="1"/>
            <p:nvPr/>
          </p:nvSpPr>
          <p:spPr>
            <a:xfrm>
              <a:off x="1506414" y="829762"/>
              <a:ext cx="60494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Đọc</a:t>
              </a:r>
              <a:r>
                <a:rPr lang="en-US" sz="2800" dirty="0"/>
                <a:t>,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,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7780D0E-7ADB-CB42-A45D-AA5B702BB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193"/>
          <a:stretch/>
        </p:blipFill>
        <p:spPr>
          <a:xfrm>
            <a:off x="1091407" y="1238809"/>
            <a:ext cx="4562370" cy="3303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BF1984-A716-4F42-AC78-E12F5A7DD4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52" t="-534" r="-289" b="534"/>
          <a:stretch/>
        </p:blipFill>
        <p:spPr>
          <a:xfrm>
            <a:off x="6208848" y="1191673"/>
            <a:ext cx="4730010" cy="3303163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11141A09-6A54-FA48-8138-66227862295B}"/>
              </a:ext>
            </a:extLst>
          </p:cNvPr>
          <p:cNvSpPr txBox="1"/>
          <p:nvPr/>
        </p:nvSpPr>
        <p:spPr>
          <a:xfrm>
            <a:off x="1383907" y="4906477"/>
            <a:ext cx="39434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dirty="0">
                <a:solidFill>
                  <a:srgbClr val="FF0000"/>
                </a:solidFill>
              </a:rPr>
              <a:t>471</a:t>
            </a:r>
          </a:p>
          <a:p>
            <a:pPr algn="ctr"/>
            <a:r>
              <a:rPr lang="en-US" sz="2800" dirty="0"/>
              <a:t>B</a:t>
            </a:r>
            <a:r>
              <a:rPr lang="x-none" sz="2800" dirty="0"/>
              <a:t>ốn trăm bảy mươi mốt</a:t>
            </a:r>
          </a:p>
        </p:txBody>
      </p:sp>
      <p:sp>
        <p:nvSpPr>
          <p:cNvPr id="14" name="TextBox 50">
            <a:extLst>
              <a:ext uri="{FF2B5EF4-FFF2-40B4-BE49-F238E27FC236}">
                <a16:creationId xmlns:a16="http://schemas.microsoft.com/office/drawing/2014/main" id="{323A8F7B-B236-404A-BF0E-08F762B0A8D1}"/>
              </a:ext>
            </a:extLst>
          </p:cNvPr>
          <p:cNvSpPr txBox="1"/>
          <p:nvPr/>
        </p:nvSpPr>
        <p:spPr>
          <a:xfrm>
            <a:off x="6630579" y="4910448"/>
            <a:ext cx="40783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dirty="0">
                <a:solidFill>
                  <a:srgbClr val="FF0000"/>
                </a:solidFill>
              </a:rPr>
              <a:t>259</a:t>
            </a:r>
          </a:p>
          <a:p>
            <a:pPr algn="ctr"/>
            <a:r>
              <a:rPr lang="vi-VN" sz="2800" dirty="0"/>
              <a:t>Hai </a:t>
            </a:r>
            <a:r>
              <a:rPr lang="x-none" sz="2800" dirty="0"/>
              <a:t>trăm năm mươi chín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3FC894-1E05-48F0-9040-D671B7BB9F4B}"/>
              </a:ext>
            </a:extLst>
          </p:cNvPr>
          <p:cNvSpPr/>
          <p:nvPr/>
        </p:nvSpPr>
        <p:spPr>
          <a:xfrm>
            <a:off x="9197009" y="0"/>
            <a:ext cx="299499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2213F5-0212-4891-BA5E-F01046361EBF}"/>
              </a:ext>
            </a:extLst>
          </p:cNvPr>
          <p:cNvCxnSpPr/>
          <p:nvPr/>
        </p:nvCxnSpPr>
        <p:spPr>
          <a:xfrm>
            <a:off x="2571750" y="1038225"/>
            <a:ext cx="638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FE1C6E-5198-4C34-9BD3-2F6BB714C315}"/>
              </a:ext>
            </a:extLst>
          </p:cNvPr>
          <p:cNvCxnSpPr>
            <a:cxnSpLocks/>
          </p:cNvCxnSpPr>
          <p:nvPr/>
        </p:nvCxnSpPr>
        <p:spPr>
          <a:xfrm>
            <a:off x="3381375" y="1038225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8DFB83-9E5D-46E4-8608-AB17902ABA78}"/>
              </a:ext>
            </a:extLst>
          </p:cNvPr>
          <p:cNvCxnSpPr>
            <a:cxnSpLocks/>
          </p:cNvCxnSpPr>
          <p:nvPr/>
        </p:nvCxnSpPr>
        <p:spPr>
          <a:xfrm>
            <a:off x="4593950" y="1038225"/>
            <a:ext cx="239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0666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6D2146-0743-374C-B8F8-0F37447D23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8922" y="1013386"/>
            <a:ext cx="4580016" cy="3380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96917-D830-324E-B752-C1BF6F0303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07"/>
          <a:stretch/>
        </p:blipFill>
        <p:spPr>
          <a:xfrm>
            <a:off x="5761358" y="1013386"/>
            <a:ext cx="4597660" cy="3380713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DD82B8E9-4C0B-B744-82E4-31D94287A5E3}"/>
              </a:ext>
            </a:extLst>
          </p:cNvPr>
          <p:cNvSpPr txBox="1"/>
          <p:nvPr/>
        </p:nvSpPr>
        <p:spPr>
          <a:xfrm>
            <a:off x="1311541" y="4639806"/>
            <a:ext cx="3223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dirty="0">
                <a:solidFill>
                  <a:srgbClr val="FF0000"/>
                </a:solidFill>
              </a:rPr>
              <a:t>505</a:t>
            </a:r>
          </a:p>
          <a:p>
            <a:pPr algn="ctr"/>
            <a:r>
              <a:rPr lang="vi-VN" sz="2800" dirty="0"/>
              <a:t>Năm trăm linh năm</a:t>
            </a:r>
            <a:endParaRPr lang="x-none" sz="2800" dirty="0"/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D335A7F5-0279-5242-A58E-F5228D53DE37}"/>
              </a:ext>
            </a:extLst>
          </p:cNvPr>
          <p:cNvSpPr txBox="1"/>
          <p:nvPr/>
        </p:nvSpPr>
        <p:spPr>
          <a:xfrm>
            <a:off x="6590841" y="4639806"/>
            <a:ext cx="34579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dirty="0">
                <a:solidFill>
                  <a:srgbClr val="FF0000"/>
                </a:solidFill>
              </a:rPr>
              <a:t>890</a:t>
            </a:r>
          </a:p>
          <a:p>
            <a:pPr algn="ctr"/>
            <a:r>
              <a:rPr lang="vi-VN" sz="2800" dirty="0"/>
              <a:t>Tám trăm chín mươi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56, 57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1110" y="2211562"/>
            <a:ext cx="94310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1 ( tr 56):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11609" y="2816902"/>
            <a:ext cx="9493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a)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Bốn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trăm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bảy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mươi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mốt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: 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11608" y="3437802"/>
            <a:ext cx="9493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b</a:t>
            </a: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)  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Hai trăm năm mươi chín: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55153" y="4057152"/>
            <a:ext cx="9493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c</a:t>
            </a: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)  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Năm trăm linh năm: 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07483" y="4676502"/>
            <a:ext cx="9493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d</a:t>
            </a: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)  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Tám trăm chín mươi: 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28228" y="2818452"/>
            <a:ext cx="1230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HP001 4 hàng" panose="020B0603050302020204" pitchFamily="34" charset="-93"/>
                <a:cs typeface="Times New Roman" pitchFamily="18" charset="0"/>
              </a:rPr>
              <a:t>471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66302" y="3422566"/>
            <a:ext cx="1230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00B050"/>
                </a:solidFill>
                <a:latin typeface="HP001 4 hàng" panose="020B0603050302020204" pitchFamily="34" charset="-93"/>
                <a:cs typeface="Times New Roman" pitchFamily="18" charset="0"/>
              </a:rPr>
              <a:t>259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70158" y="4056942"/>
            <a:ext cx="1230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00B050"/>
                </a:solidFill>
                <a:latin typeface="HP001 4 hàng" panose="020B0603050302020204" pitchFamily="34" charset="-93"/>
                <a:cs typeface="Times New Roman" pitchFamily="18" charset="0"/>
              </a:rPr>
              <a:t>505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96661" y="4668005"/>
            <a:ext cx="1230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00B050"/>
                </a:solidFill>
                <a:latin typeface="HP001 4 hàng" panose="020B0603050302020204" pitchFamily="34" charset="-93"/>
                <a:cs typeface="Times New Roman" pitchFamily="18" charset="0"/>
              </a:rPr>
              <a:t>890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1B8D88-774D-4731-88C2-62102E93287F}"/>
              </a:ext>
            </a:extLst>
          </p:cNvPr>
          <p:cNvSpPr txBox="1"/>
          <p:nvPr/>
        </p:nvSpPr>
        <p:spPr>
          <a:xfrm>
            <a:off x="2554897" y="378865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H</a:t>
            </a:r>
            <a:r>
              <a:rPr lang="en-US" sz="31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ai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13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2023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D71247-C05F-48EE-BCBC-513E9CCC1470}"/>
              </a:ext>
            </a:extLst>
          </p:cNvPr>
          <p:cNvSpPr txBox="1"/>
          <p:nvPr/>
        </p:nvSpPr>
        <p:spPr>
          <a:xfrm>
            <a:off x="4929025" y="978979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94390C-DC84-4FDB-A096-EA8783610681}"/>
              </a:ext>
            </a:extLst>
          </p:cNvPr>
          <p:cNvSpPr txBox="1"/>
          <p:nvPr/>
        </p:nvSpPr>
        <p:spPr>
          <a:xfrm>
            <a:off x="4483427" y="1645949"/>
            <a:ext cx="708043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Luyện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tập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(tr56,57)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8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1093600" y="600217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664188" y="444303"/>
            <a:ext cx="975047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thùng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 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E5D494-7136-BF45-80C3-62F64AF8F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94" y="1356740"/>
            <a:ext cx="9583067" cy="4879976"/>
          </a:xfrm>
          <a:prstGeom prst="rect">
            <a:avLst/>
          </a:prstGeom>
        </p:spPr>
      </p:pic>
      <p:sp>
        <p:nvSpPr>
          <p:cNvPr id="7" name="Freeform 16">
            <a:extLst>
              <a:ext uri="{FF2B5EF4-FFF2-40B4-BE49-F238E27FC236}">
                <a16:creationId xmlns:a16="http://schemas.microsoft.com/office/drawing/2014/main" id="{C95EBDD2-51C2-F44B-BF0E-2352DAE8EC08}"/>
              </a:ext>
            </a:extLst>
          </p:cNvPr>
          <p:cNvSpPr/>
          <p:nvPr/>
        </p:nvSpPr>
        <p:spPr>
          <a:xfrm>
            <a:off x="3122430" y="2971800"/>
            <a:ext cx="930442" cy="914400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 dirty="0">
              <a:solidFill>
                <a:srgbClr val="FF0000"/>
              </a:solidFill>
            </a:endParaRPr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09410747-4C42-004B-9B04-E1138BD62B8C}"/>
              </a:ext>
            </a:extLst>
          </p:cNvPr>
          <p:cNvSpPr/>
          <p:nvPr/>
        </p:nvSpPr>
        <p:spPr>
          <a:xfrm>
            <a:off x="3048002" y="4401520"/>
            <a:ext cx="1222340" cy="1099740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BF9681-57CA-2E4E-94CF-9A66B0D790B5}"/>
              </a:ext>
            </a:extLst>
          </p:cNvPr>
          <p:cNvCxnSpPr>
            <a:cxnSpLocks/>
          </p:cNvCxnSpPr>
          <p:nvPr/>
        </p:nvCxnSpPr>
        <p:spPr>
          <a:xfrm flipH="1">
            <a:off x="8570794" y="2759443"/>
            <a:ext cx="1222340" cy="28380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1747E3-4447-014B-8401-6AC1C3470E67}"/>
              </a:ext>
            </a:extLst>
          </p:cNvPr>
          <p:cNvCxnSpPr>
            <a:cxnSpLocks/>
          </p:cNvCxnSpPr>
          <p:nvPr/>
        </p:nvCxnSpPr>
        <p:spPr>
          <a:xfrm flipH="1" flipV="1">
            <a:off x="8295436" y="2971800"/>
            <a:ext cx="1443790" cy="7218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912E5B-708A-FA40-8296-016FC3B2BAD2}"/>
              </a:ext>
            </a:extLst>
          </p:cNvPr>
          <p:cNvCxnSpPr>
            <a:cxnSpLocks/>
          </p:cNvCxnSpPr>
          <p:nvPr/>
        </p:nvCxnSpPr>
        <p:spPr>
          <a:xfrm flipH="1" flipV="1">
            <a:off x="8744440" y="4463461"/>
            <a:ext cx="740754" cy="8728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D126B9-F6C4-4B35-B798-4C74DF241AEF}"/>
              </a:ext>
            </a:extLst>
          </p:cNvPr>
          <p:cNvCxnSpPr>
            <a:cxnSpLocks/>
          </p:cNvCxnSpPr>
          <p:nvPr/>
        </p:nvCxnSpPr>
        <p:spPr>
          <a:xfrm>
            <a:off x="1854133" y="1077135"/>
            <a:ext cx="5587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42322CC-EA40-494A-8830-331B85DAB9FB}"/>
              </a:ext>
            </a:extLst>
          </p:cNvPr>
          <p:cNvSpPr/>
          <p:nvPr/>
        </p:nvSpPr>
        <p:spPr>
          <a:xfrm>
            <a:off x="673989" y="2626345"/>
            <a:ext cx="10282549" cy="3089488"/>
          </a:xfrm>
          <a:prstGeom prst="rect">
            <a:avLst/>
          </a:prstGeom>
          <a:solidFill>
            <a:srgbClr val="BFE9F3">
              <a:alpha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softEdge rad="127000"/>
          </a:effectLst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ed Rectangle 47">
            <a:extLst>
              <a:ext uri="{FF2B5EF4-FFF2-40B4-BE49-F238E27FC236}">
                <a16:creationId xmlns:a16="http://schemas.microsoft.com/office/drawing/2014/main" id="{389A84E0-C9A9-7E41-8D57-B63C788E991E}"/>
              </a:ext>
            </a:extLst>
          </p:cNvPr>
          <p:cNvSpPr/>
          <p:nvPr/>
        </p:nvSpPr>
        <p:spPr>
          <a:xfrm>
            <a:off x="1450888" y="1189533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133D5C-6834-F14F-8DE5-0AB5E9889180}"/>
              </a:ext>
            </a:extLst>
          </p:cNvPr>
          <p:cNvGrpSpPr/>
          <p:nvPr/>
        </p:nvGrpSpPr>
        <p:grpSpPr>
          <a:xfrm>
            <a:off x="786284" y="1142166"/>
            <a:ext cx="6849955" cy="600061"/>
            <a:chOff x="1183343" y="1464304"/>
            <a:chExt cx="6849955" cy="600061"/>
          </a:xfrm>
        </p:grpSpPr>
        <p:sp>
          <p:nvSpPr>
            <p:cNvPr id="36" name="TextBox 49">
              <a:extLst>
                <a:ext uri="{FF2B5EF4-FFF2-40B4-BE49-F238E27FC236}">
                  <a16:creationId xmlns:a16="http://schemas.microsoft.com/office/drawing/2014/main" id="{27A523A0-49BC-2F4F-AB74-4EA067CE4F72}"/>
                </a:ext>
              </a:extLst>
            </p:cNvPr>
            <p:cNvSpPr txBox="1"/>
            <p:nvPr/>
          </p:nvSpPr>
          <p:spPr>
            <a:xfrm>
              <a:off x="1898351" y="1479590"/>
              <a:ext cx="61349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000AE1-82DD-A545-9503-5FF5D3B334E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492274-9521-D44B-8017-9A03691D27E4}"/>
              </a:ext>
            </a:extLst>
          </p:cNvPr>
          <p:cNvGrpSpPr/>
          <p:nvPr/>
        </p:nvGrpSpPr>
        <p:grpSpPr>
          <a:xfrm>
            <a:off x="1083277" y="2942984"/>
            <a:ext cx="10434735" cy="2144640"/>
            <a:chOff x="1324128" y="1686856"/>
            <a:chExt cx="10434735" cy="2144640"/>
          </a:xfrm>
        </p:grpSpPr>
        <p:sp>
          <p:nvSpPr>
            <p:cNvPr id="31" name="TextBox 53">
              <a:extLst>
                <a:ext uri="{FF2B5EF4-FFF2-40B4-BE49-F238E27FC236}">
                  <a16:creationId xmlns:a16="http://schemas.microsoft.com/office/drawing/2014/main" id="{24E2E747-9A0A-624E-8E1C-845AD8004A0D}"/>
                </a:ext>
              </a:extLst>
            </p:cNvPr>
            <p:cNvSpPr txBox="1"/>
            <p:nvPr/>
          </p:nvSpPr>
          <p:spPr>
            <a:xfrm>
              <a:off x="1324128" y="1686856"/>
              <a:ext cx="10434735" cy="213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993 = 900 + 90 + 			503 =           + 3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514 =           + 10 + 4		904 = 900 + </a:t>
              </a:r>
            </a:p>
          </p:txBody>
        </p:sp>
        <p:sp>
          <p:nvSpPr>
            <p:cNvPr id="32" name="Rounded Rectangle 54">
              <a:extLst>
                <a:ext uri="{FF2B5EF4-FFF2-40B4-BE49-F238E27FC236}">
                  <a16:creationId xmlns:a16="http://schemas.microsoft.com/office/drawing/2014/main" id="{FA89F0EF-09DE-4745-B176-F6B3F41EB483}"/>
                </a:ext>
              </a:extLst>
            </p:cNvPr>
            <p:cNvSpPr/>
            <p:nvPr/>
          </p:nvSpPr>
          <p:spPr>
            <a:xfrm>
              <a:off x="4988959" y="2000282"/>
              <a:ext cx="1089761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Rounded Rectangle 55">
              <a:extLst>
                <a:ext uri="{FF2B5EF4-FFF2-40B4-BE49-F238E27FC236}">
                  <a16:creationId xmlns:a16="http://schemas.microsoft.com/office/drawing/2014/main" id="{C8D099EC-FDC2-0D4E-A473-1566490B4765}"/>
                </a:ext>
              </a:extLst>
            </p:cNvPr>
            <p:cNvSpPr/>
            <p:nvPr/>
          </p:nvSpPr>
          <p:spPr>
            <a:xfrm>
              <a:off x="2641238" y="3154840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4" name="Rounded Rectangle 56">
              <a:extLst>
                <a:ext uri="{FF2B5EF4-FFF2-40B4-BE49-F238E27FC236}">
                  <a16:creationId xmlns:a16="http://schemas.microsoft.com/office/drawing/2014/main" id="{84D0B07E-C036-3646-B655-9AE1E13B1830}"/>
                </a:ext>
              </a:extLst>
            </p:cNvPr>
            <p:cNvSpPr/>
            <p:nvPr/>
          </p:nvSpPr>
          <p:spPr>
            <a:xfrm>
              <a:off x="8159844" y="2000282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5" name="Rounded Rectangle 57">
              <a:extLst>
                <a:ext uri="{FF2B5EF4-FFF2-40B4-BE49-F238E27FC236}">
                  <a16:creationId xmlns:a16="http://schemas.microsoft.com/office/drawing/2014/main" id="{CB524DF6-8668-3A47-9C30-E98680405708}"/>
                </a:ext>
              </a:extLst>
            </p:cNvPr>
            <p:cNvSpPr/>
            <p:nvPr/>
          </p:nvSpPr>
          <p:spPr>
            <a:xfrm>
              <a:off x="9483317" y="3146554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3D95CC-BC26-4AE8-90F0-02937D35466F}"/>
              </a:ext>
            </a:extLst>
          </p:cNvPr>
          <p:cNvCxnSpPr>
            <a:cxnSpLocks/>
          </p:cNvCxnSpPr>
          <p:nvPr/>
        </p:nvCxnSpPr>
        <p:spPr>
          <a:xfrm>
            <a:off x="1530206" y="1631612"/>
            <a:ext cx="8701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56, 57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1110" y="2211562"/>
            <a:ext cx="94310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3: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93339" y="2824668"/>
            <a:ext cx="9493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993 = 900 + 90 + ….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3339" y="3463148"/>
            <a:ext cx="9493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noProof="0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503 = …. + 3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33778" y="4082413"/>
            <a:ext cx="9493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514 = …. 10 + 4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93339" y="4676601"/>
            <a:ext cx="9493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noProof="0" dirty="0" smtClean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904 = 900 + …..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1B8D88-774D-4731-88C2-62102E93287F}"/>
              </a:ext>
            </a:extLst>
          </p:cNvPr>
          <p:cNvSpPr txBox="1"/>
          <p:nvPr/>
        </p:nvSpPr>
        <p:spPr>
          <a:xfrm>
            <a:off x="2554897" y="378865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hai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13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2023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D71247-C05F-48EE-BCBC-513E9CCC1470}"/>
              </a:ext>
            </a:extLst>
          </p:cNvPr>
          <p:cNvSpPr txBox="1"/>
          <p:nvPr/>
        </p:nvSpPr>
        <p:spPr>
          <a:xfrm>
            <a:off x="5806327" y="963568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94390C-DC84-4FDB-A096-EA8783610681}"/>
              </a:ext>
            </a:extLst>
          </p:cNvPr>
          <p:cNvSpPr txBox="1"/>
          <p:nvPr/>
        </p:nvSpPr>
        <p:spPr>
          <a:xfrm>
            <a:off x="5236188" y="1616674"/>
            <a:ext cx="708043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Luyện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tập</a:t>
            </a:r>
            <a:r>
              <a:rPr lang="en-US" sz="3100" b="1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 (tr56,57)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8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42322CC-EA40-494A-8830-331B85DAB9FB}"/>
              </a:ext>
            </a:extLst>
          </p:cNvPr>
          <p:cNvSpPr/>
          <p:nvPr/>
        </p:nvSpPr>
        <p:spPr>
          <a:xfrm>
            <a:off x="673989" y="2626345"/>
            <a:ext cx="10282549" cy="3089488"/>
          </a:xfrm>
          <a:prstGeom prst="rect">
            <a:avLst/>
          </a:prstGeom>
          <a:solidFill>
            <a:srgbClr val="BFE9F3">
              <a:alpha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softEdge rad="127000"/>
          </a:effectLst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ed Rectangle 47">
            <a:extLst>
              <a:ext uri="{FF2B5EF4-FFF2-40B4-BE49-F238E27FC236}">
                <a16:creationId xmlns:a16="http://schemas.microsoft.com/office/drawing/2014/main" id="{389A84E0-C9A9-7E41-8D57-B63C788E991E}"/>
              </a:ext>
            </a:extLst>
          </p:cNvPr>
          <p:cNvSpPr/>
          <p:nvPr/>
        </p:nvSpPr>
        <p:spPr>
          <a:xfrm>
            <a:off x="1450888" y="1189533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133D5C-6834-F14F-8DE5-0AB5E9889180}"/>
              </a:ext>
            </a:extLst>
          </p:cNvPr>
          <p:cNvGrpSpPr/>
          <p:nvPr/>
        </p:nvGrpSpPr>
        <p:grpSpPr>
          <a:xfrm>
            <a:off x="786284" y="1142166"/>
            <a:ext cx="6849955" cy="600061"/>
            <a:chOff x="1183343" y="1464304"/>
            <a:chExt cx="6849955" cy="600061"/>
          </a:xfrm>
        </p:grpSpPr>
        <p:sp>
          <p:nvSpPr>
            <p:cNvPr id="36" name="TextBox 49">
              <a:extLst>
                <a:ext uri="{FF2B5EF4-FFF2-40B4-BE49-F238E27FC236}">
                  <a16:creationId xmlns:a16="http://schemas.microsoft.com/office/drawing/2014/main" id="{27A523A0-49BC-2F4F-AB74-4EA067CE4F72}"/>
                </a:ext>
              </a:extLst>
            </p:cNvPr>
            <p:cNvSpPr txBox="1"/>
            <p:nvPr/>
          </p:nvSpPr>
          <p:spPr>
            <a:xfrm>
              <a:off x="1898351" y="1479590"/>
              <a:ext cx="61349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000AE1-82DD-A545-9503-5FF5D3B334E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492274-9521-D44B-8017-9A03691D27E4}"/>
              </a:ext>
            </a:extLst>
          </p:cNvPr>
          <p:cNvGrpSpPr/>
          <p:nvPr/>
        </p:nvGrpSpPr>
        <p:grpSpPr>
          <a:xfrm>
            <a:off x="1083277" y="2942984"/>
            <a:ext cx="10434735" cy="2144640"/>
            <a:chOff x="1324128" y="1686856"/>
            <a:chExt cx="10434735" cy="2144640"/>
          </a:xfrm>
        </p:grpSpPr>
        <p:sp>
          <p:nvSpPr>
            <p:cNvPr id="31" name="TextBox 53">
              <a:extLst>
                <a:ext uri="{FF2B5EF4-FFF2-40B4-BE49-F238E27FC236}">
                  <a16:creationId xmlns:a16="http://schemas.microsoft.com/office/drawing/2014/main" id="{24E2E747-9A0A-624E-8E1C-845AD8004A0D}"/>
                </a:ext>
              </a:extLst>
            </p:cNvPr>
            <p:cNvSpPr txBox="1"/>
            <p:nvPr/>
          </p:nvSpPr>
          <p:spPr>
            <a:xfrm>
              <a:off x="1324128" y="1686856"/>
              <a:ext cx="10434735" cy="213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993 = 900 + 90 + 			503 =           + 3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514 =           + 10 + 4		904 = 900 + </a:t>
              </a:r>
            </a:p>
          </p:txBody>
        </p:sp>
        <p:sp>
          <p:nvSpPr>
            <p:cNvPr id="32" name="Rounded Rectangle 54">
              <a:extLst>
                <a:ext uri="{FF2B5EF4-FFF2-40B4-BE49-F238E27FC236}">
                  <a16:creationId xmlns:a16="http://schemas.microsoft.com/office/drawing/2014/main" id="{FA89F0EF-09DE-4745-B176-F6B3F41EB483}"/>
                </a:ext>
              </a:extLst>
            </p:cNvPr>
            <p:cNvSpPr/>
            <p:nvPr/>
          </p:nvSpPr>
          <p:spPr>
            <a:xfrm>
              <a:off x="4988959" y="2000282"/>
              <a:ext cx="1089761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Rounded Rectangle 55">
              <a:extLst>
                <a:ext uri="{FF2B5EF4-FFF2-40B4-BE49-F238E27FC236}">
                  <a16:creationId xmlns:a16="http://schemas.microsoft.com/office/drawing/2014/main" id="{C8D099EC-FDC2-0D4E-A473-1566490B4765}"/>
                </a:ext>
              </a:extLst>
            </p:cNvPr>
            <p:cNvSpPr/>
            <p:nvPr/>
          </p:nvSpPr>
          <p:spPr>
            <a:xfrm>
              <a:off x="2641238" y="3154840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4" name="Rounded Rectangle 56">
              <a:extLst>
                <a:ext uri="{FF2B5EF4-FFF2-40B4-BE49-F238E27FC236}">
                  <a16:creationId xmlns:a16="http://schemas.microsoft.com/office/drawing/2014/main" id="{84D0B07E-C036-3646-B655-9AE1E13B1830}"/>
                </a:ext>
              </a:extLst>
            </p:cNvPr>
            <p:cNvSpPr/>
            <p:nvPr/>
          </p:nvSpPr>
          <p:spPr>
            <a:xfrm>
              <a:off x="8159844" y="2000282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5" name="Rounded Rectangle 57">
              <a:extLst>
                <a:ext uri="{FF2B5EF4-FFF2-40B4-BE49-F238E27FC236}">
                  <a16:creationId xmlns:a16="http://schemas.microsoft.com/office/drawing/2014/main" id="{CB524DF6-8668-3A47-9C30-E98680405708}"/>
                </a:ext>
              </a:extLst>
            </p:cNvPr>
            <p:cNvSpPr/>
            <p:nvPr/>
          </p:nvSpPr>
          <p:spPr>
            <a:xfrm>
              <a:off x="9483317" y="3146554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7" name="TextBox 58">
            <a:extLst>
              <a:ext uri="{FF2B5EF4-FFF2-40B4-BE49-F238E27FC236}">
                <a16:creationId xmlns:a16="http://schemas.microsoft.com/office/drawing/2014/main" id="{1BDD67E7-15FD-7745-B146-54BE071D7D52}"/>
              </a:ext>
            </a:extLst>
          </p:cNvPr>
          <p:cNvSpPr txBox="1"/>
          <p:nvPr/>
        </p:nvSpPr>
        <p:spPr>
          <a:xfrm>
            <a:off x="4915966" y="3296536"/>
            <a:ext cx="780371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59">
            <a:extLst>
              <a:ext uri="{FF2B5EF4-FFF2-40B4-BE49-F238E27FC236}">
                <a16:creationId xmlns:a16="http://schemas.microsoft.com/office/drawing/2014/main" id="{4D80D5B2-5C84-0C48-8796-017F9A69BF79}"/>
              </a:ext>
            </a:extLst>
          </p:cNvPr>
          <p:cNvSpPr txBox="1"/>
          <p:nvPr/>
        </p:nvSpPr>
        <p:spPr>
          <a:xfrm>
            <a:off x="2505045" y="4468845"/>
            <a:ext cx="990692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id="{DDFE8A9D-FCF3-0543-B0F0-0B0B7687EFAF}"/>
              </a:ext>
            </a:extLst>
          </p:cNvPr>
          <p:cNvSpPr txBox="1"/>
          <p:nvPr/>
        </p:nvSpPr>
        <p:spPr>
          <a:xfrm>
            <a:off x="8014023" y="3300811"/>
            <a:ext cx="990692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</a:t>
            </a:r>
          </a:p>
        </p:txBody>
      </p:sp>
      <p:sp>
        <p:nvSpPr>
          <p:cNvPr id="30" name="TextBox 62">
            <a:extLst>
              <a:ext uri="{FF2B5EF4-FFF2-40B4-BE49-F238E27FC236}">
                <a16:creationId xmlns:a16="http://schemas.microsoft.com/office/drawing/2014/main" id="{9A78F7AF-B2AD-9345-AD60-78764777E5BC}"/>
              </a:ext>
            </a:extLst>
          </p:cNvPr>
          <p:cNvSpPr txBox="1"/>
          <p:nvPr/>
        </p:nvSpPr>
        <p:spPr>
          <a:xfrm>
            <a:off x="9346488" y="4455183"/>
            <a:ext cx="990692" cy="53415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3D95CC-BC26-4AE8-90F0-02937D35466F}"/>
              </a:ext>
            </a:extLst>
          </p:cNvPr>
          <p:cNvCxnSpPr>
            <a:cxnSpLocks/>
          </p:cNvCxnSpPr>
          <p:nvPr/>
        </p:nvCxnSpPr>
        <p:spPr>
          <a:xfrm>
            <a:off x="1530206" y="1631612"/>
            <a:ext cx="8701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590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45EE7E-DC17-4CBB-AD3A-3948CEAD52BA}"/>
              </a:ext>
            </a:extLst>
          </p:cNvPr>
          <p:cNvSpPr/>
          <p:nvPr/>
        </p:nvSpPr>
        <p:spPr>
          <a:xfrm>
            <a:off x="9216592" y="0"/>
            <a:ext cx="2975408" cy="346519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8468526" y="1855110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11105" y="1491455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74976" y="1673562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427924" y="2207889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3" y="687060"/>
            <a:ext cx="2684293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669" y="1904821"/>
            <a:ext cx="1428413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5896" y="1306975"/>
            <a:ext cx="2624107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583" y="422242"/>
            <a:ext cx="1440450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8" y="919779"/>
            <a:ext cx="3262078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252" y="2681221"/>
            <a:ext cx="1705268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9587" y="2921964"/>
            <a:ext cx="1528723" cy="1111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88" y="1934247"/>
            <a:ext cx="662045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678" y="2930926"/>
            <a:ext cx="948543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72" y="2810986"/>
            <a:ext cx="968482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309418" y="2621864"/>
            <a:ext cx="102013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BỮA TIỆC TRĂNG RẰM</a:t>
            </a:r>
          </a:p>
        </p:txBody>
      </p:sp>
    </p:spTree>
    <p:extLst>
      <p:ext uri="{BB962C8B-B14F-4D97-AF65-F5344CB8AC3E}">
        <p14:creationId xmlns:p14="http://schemas.microsoft.com/office/powerpoint/2010/main" val="19493000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1126136" y="244890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787839" y="242197"/>
            <a:ext cx="8121134" cy="2286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117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hòm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còn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lại</a:t>
            </a:r>
            <a:r>
              <a:rPr lang="en-US" sz="2800" dirty="0">
                <a:solidFill>
                  <a:prstClr val="black"/>
                </a:solidFill>
              </a:rPr>
              <a:t>       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ngoài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C9173A-0557-564A-A2DB-4403C6F6E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74" y="2999641"/>
            <a:ext cx="5367586" cy="3288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56C3AB-66FD-1A4A-B28C-470639DBF8E2}"/>
              </a:ext>
            </a:extLst>
          </p:cNvPr>
          <p:cNvSpPr/>
          <p:nvPr/>
        </p:nvSpPr>
        <p:spPr>
          <a:xfrm>
            <a:off x="2825086" y="2450838"/>
            <a:ext cx="5527344" cy="769441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square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4400" dirty="0">
                <a:solidFill>
                  <a:prstClr val="black"/>
                </a:solidFill>
              </a:rPr>
              <a:t>117 =</a:t>
            </a:r>
            <a:endParaRPr lang="x-none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9ECEDA-14BD-4B40-A3AA-8FDDA6F8E10A}"/>
              </a:ext>
            </a:extLst>
          </p:cNvPr>
          <p:cNvSpPr/>
          <p:nvPr/>
        </p:nvSpPr>
        <p:spPr>
          <a:xfrm>
            <a:off x="6140119" y="2563599"/>
            <a:ext cx="4204884" cy="49876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</a:rPr>
              <a:t>100 + 10 + 7</a:t>
            </a:r>
            <a:endParaRPr lang="x-none" sz="4800" dirty="0">
              <a:solidFill>
                <a:srgbClr val="FF0000"/>
              </a:solidFill>
            </a:endParaRPr>
          </a:p>
        </p:txBody>
      </p:sp>
      <p:pic>
        <p:nvPicPr>
          <p:cNvPr id="10" name="Picture 9" descr="Hình ảnh Cái ý Tưởng Hoạt Hình , Hoạt Hình., Thùng Tài Liệu Thực Tế, Giấu  Cái Hòm miễn phí tải tập tin PNG PSDComment và Vector">
            <a:extLst>
              <a:ext uri="{FF2B5EF4-FFF2-40B4-BE49-F238E27FC236}">
                <a16:creationId xmlns:a16="http://schemas.microsoft.com/office/drawing/2014/main" id="{F515A05A-41B2-C54B-BFB4-8A674408D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4788" r="11825" b="17262"/>
          <a:stretch/>
        </p:blipFill>
        <p:spPr bwMode="auto">
          <a:xfrm>
            <a:off x="2342636" y="3382345"/>
            <a:ext cx="1229372" cy="11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3EC3A7-BA43-BB4C-AE82-DB5B0B34D1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8" t="3274" r="13838" b="14854"/>
          <a:stretch/>
        </p:blipFill>
        <p:spPr>
          <a:xfrm>
            <a:off x="4419605" y="3442502"/>
            <a:ext cx="779171" cy="100985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7694518-6CA8-574A-BAA8-AA8DDC8ABA03}"/>
              </a:ext>
            </a:extLst>
          </p:cNvPr>
          <p:cNvSpPr/>
          <p:nvPr/>
        </p:nvSpPr>
        <p:spPr>
          <a:xfrm>
            <a:off x="9466809" y="2341240"/>
            <a:ext cx="589244" cy="84569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x-non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6CD32A-C399-5A48-9D01-78DCB886187F}"/>
              </a:ext>
            </a:extLst>
          </p:cNvPr>
          <p:cNvGrpSpPr/>
          <p:nvPr/>
        </p:nvGrpSpPr>
        <p:grpSpPr>
          <a:xfrm>
            <a:off x="866277" y="4896807"/>
            <a:ext cx="5273842" cy="1749133"/>
            <a:chOff x="822159" y="5051767"/>
            <a:chExt cx="5273842" cy="1749133"/>
          </a:xfrm>
        </p:grpSpPr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C038C0F6-2AA3-C141-93FC-83F3E3F103DB}"/>
                </a:ext>
              </a:extLst>
            </p:cNvPr>
            <p:cNvSpPr txBox="1"/>
            <p:nvPr/>
          </p:nvSpPr>
          <p:spPr>
            <a:xfrm>
              <a:off x="822159" y="5051767"/>
              <a:ext cx="5273842" cy="174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Như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vậy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Rô-bốt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còn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lại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đồng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vàng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bên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ngoài</a:t>
              </a:r>
              <a:r>
                <a:rPr lang="en-US" sz="2800" dirty="0">
                  <a:solidFill>
                    <a:prstClr val="black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x-none" dirty="0"/>
            </a:p>
          </p:txBody>
        </p:sp>
        <p:sp>
          <p:nvSpPr>
            <p:cNvPr id="16" name="Rounded Rectangle 21">
              <a:extLst>
                <a:ext uri="{FF2B5EF4-FFF2-40B4-BE49-F238E27FC236}">
                  <a16:creationId xmlns:a16="http://schemas.microsoft.com/office/drawing/2014/main" id="{1B6E7B13-4256-2642-B507-B66CBD1ECB58}"/>
                </a:ext>
              </a:extLst>
            </p:cNvPr>
            <p:cNvSpPr/>
            <p:nvPr/>
          </p:nvSpPr>
          <p:spPr>
            <a:xfrm>
              <a:off x="4656439" y="5098949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23">
            <a:extLst>
              <a:ext uri="{FF2B5EF4-FFF2-40B4-BE49-F238E27FC236}">
                <a16:creationId xmlns:a16="http://schemas.microsoft.com/office/drawing/2014/main" id="{C43E2EE1-2B81-E840-A35F-1AC32FAB5A85}"/>
              </a:ext>
            </a:extLst>
          </p:cNvPr>
          <p:cNvSpPr txBox="1"/>
          <p:nvPr/>
        </p:nvSpPr>
        <p:spPr>
          <a:xfrm>
            <a:off x="4804579" y="4990616"/>
            <a:ext cx="990692" cy="534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7E1CF47A-FC60-4172-B33B-C7C1223FEE11}"/>
              </a:ext>
            </a:extLst>
          </p:cNvPr>
          <p:cNvSpPr/>
          <p:nvPr/>
        </p:nvSpPr>
        <p:spPr>
          <a:xfrm>
            <a:off x="5633163" y="1689003"/>
            <a:ext cx="589245" cy="51263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x-none" sz="3600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9429F1-A6D2-4295-9AD7-9146D2639CCD}"/>
              </a:ext>
            </a:extLst>
          </p:cNvPr>
          <p:cNvCxnSpPr>
            <a:cxnSpLocks/>
          </p:cNvCxnSpPr>
          <p:nvPr/>
        </p:nvCxnSpPr>
        <p:spPr>
          <a:xfrm>
            <a:off x="4246252" y="736667"/>
            <a:ext cx="36623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FC379F-1F91-41B3-8CA0-7DBDEA1E1DBD}"/>
              </a:ext>
            </a:extLst>
          </p:cNvPr>
          <p:cNvCxnSpPr>
            <a:cxnSpLocks/>
          </p:cNvCxnSpPr>
          <p:nvPr/>
        </p:nvCxnSpPr>
        <p:spPr>
          <a:xfrm>
            <a:off x="2384039" y="1200352"/>
            <a:ext cx="4357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587D82-4A97-490D-B436-9250C913C1E2}"/>
              </a:ext>
            </a:extLst>
          </p:cNvPr>
          <p:cNvCxnSpPr>
            <a:cxnSpLocks/>
          </p:cNvCxnSpPr>
          <p:nvPr/>
        </p:nvCxnSpPr>
        <p:spPr>
          <a:xfrm>
            <a:off x="2412460" y="1663430"/>
            <a:ext cx="3664959" cy="255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9C1BF32-E83A-4998-AD48-5ED57DB87E3C}"/>
              </a:ext>
            </a:extLst>
          </p:cNvPr>
          <p:cNvCxnSpPr>
            <a:cxnSpLocks/>
          </p:cNvCxnSpPr>
          <p:nvPr/>
        </p:nvCxnSpPr>
        <p:spPr>
          <a:xfrm>
            <a:off x="3367608" y="2124480"/>
            <a:ext cx="6243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E0D3F3-18D0-4984-B843-D3FF7A956BB0}"/>
              </a:ext>
            </a:extLst>
          </p:cNvPr>
          <p:cNvSpPr/>
          <p:nvPr/>
        </p:nvSpPr>
        <p:spPr>
          <a:xfrm>
            <a:off x="9216592" y="1"/>
            <a:ext cx="2975408" cy="304800"/>
          </a:xfrm>
          <a:prstGeom prst="rect">
            <a:avLst/>
          </a:prstGeom>
          <a:solidFill>
            <a:srgbClr val="FCF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4CDA6D-FC78-41C4-9022-948323C73500}"/>
              </a:ext>
            </a:extLst>
          </p:cNvPr>
          <p:cNvSpPr/>
          <p:nvPr/>
        </p:nvSpPr>
        <p:spPr>
          <a:xfrm>
            <a:off x="9216592" y="0"/>
            <a:ext cx="2975408" cy="346519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31874"/>
          <a:stretch/>
        </p:blipFill>
        <p:spPr>
          <a:xfrm>
            <a:off x="1880926" y="287438"/>
            <a:ext cx="8370533" cy="4024579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2134065" y="1514898"/>
            <a:ext cx="73537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THU ĐẾN RỒI, HÃY CHUẨN BỊ MỘT BỮA TIỆC THẬT THỊNH SOẠN CHO CẢ GIA ĐÌNH BẠN NHÉ! </a:t>
            </a:r>
          </a:p>
        </p:txBody>
      </p:sp>
      <p:pic>
        <p:nvPicPr>
          <p:cNvPr id="7174" name="Picture 6" descr="Download Free png Play Now Button PNG Image Transparent - DLPNG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44" y="3280460"/>
            <a:ext cx="3763432" cy="11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59447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46737B9-D6C0-4B5C-9C65-BD1CEF176E6C}"/>
              </a:ext>
            </a:extLst>
          </p:cNvPr>
          <p:cNvSpPr/>
          <p:nvPr/>
        </p:nvSpPr>
        <p:spPr>
          <a:xfrm>
            <a:off x="9216592" y="0"/>
            <a:ext cx="2975408" cy="346519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5" name="CẤM BUÔN BÁN, CẤM REUP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CẤM BUÔN BÁN, CẤM REUP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089"/>
          <a:stretch/>
        </p:blipFill>
        <p:spPr>
          <a:xfrm>
            <a:off x="10471949" y="-59973"/>
            <a:ext cx="1834351" cy="5477252"/>
          </a:xfrm>
          <a:prstGeom prst="rect">
            <a:avLst/>
          </a:prstGeom>
        </p:spPr>
      </p:pic>
      <p:pic>
        <p:nvPicPr>
          <p:cNvPr id="27" name="Vào http://fb.com/nkpowerskills tải game miễn phí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620"/>
          <a:stretch/>
        </p:blipFill>
        <p:spPr>
          <a:xfrm flipH="1">
            <a:off x="-95251" y="-59973"/>
            <a:ext cx="1816270" cy="5477252"/>
          </a:xfrm>
          <a:prstGeom prst="rect">
            <a:avLst/>
          </a:prstGeom>
        </p:spPr>
      </p:pic>
      <p:pic>
        <p:nvPicPr>
          <p:cNvPr id="28" name="ĐC SHARE MIỄN PHÍ BỞI NK POWERSKILLS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5290496" y="112837"/>
            <a:ext cx="1260517" cy="1306080"/>
          </a:xfrm>
          <a:prstGeom prst="rect">
            <a:avLst/>
          </a:prstGeom>
        </p:spPr>
      </p:pic>
      <p:pic>
        <p:nvPicPr>
          <p:cNvPr id="29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1617" y="156434"/>
            <a:ext cx="1221579" cy="1308421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6545566" y="452560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712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ĐC SHARE MIỄN PHÍ BỞI NK POWERSKILLS"/>
          <p:cNvSpPr/>
          <p:nvPr/>
        </p:nvSpPr>
        <p:spPr>
          <a:xfrm>
            <a:off x="750739" y="56085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702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ẤM BUÔN BÁN, CẤM REUP"/>
          <p:cNvSpPr/>
          <p:nvPr/>
        </p:nvSpPr>
        <p:spPr>
          <a:xfrm>
            <a:off x="6545566" y="56085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722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28518" y="45736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721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8274" y="42731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0867" y="53735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05789" y="52672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2160" y="42167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CẤM BUÔN BÁN, CẤM REUP"/>
          <p:cNvGrpSpPr/>
          <p:nvPr/>
        </p:nvGrpSpPr>
        <p:grpSpPr>
          <a:xfrm>
            <a:off x="-95251" y="3226209"/>
            <a:ext cx="12257011" cy="5609710"/>
            <a:chOff x="-85840" y="3412912"/>
            <a:chExt cx="12257011" cy="5609710"/>
          </a:xfrm>
        </p:grpSpPr>
        <p:grpSp>
          <p:nvGrpSpPr>
            <p:cNvPr id="31" name="Group 30"/>
            <p:cNvGrpSpPr/>
            <p:nvPr/>
          </p:nvGrpSpPr>
          <p:grpSpPr>
            <a:xfrm>
              <a:off x="3714827" y="3412912"/>
              <a:ext cx="948543" cy="544012"/>
              <a:chOff x="5378149" y="2951867"/>
              <a:chExt cx="1920321" cy="1101349"/>
            </a:xfrm>
          </p:grpSpPr>
          <p:pic>
            <p:nvPicPr>
              <p:cNvPr id="32" name="Picture 16" descr="Area,Purple,Symbol PNG Clipart - Royalty Free SVG / 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8149" y="3128206"/>
                <a:ext cx="1920321" cy="925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Moon Cake - Official Honkai Impact 3 Wiki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1201" y="2951867"/>
                <a:ext cx="1315407" cy="913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12" descr="Meal Plate clipart, cliparts of Meal Plate free download (wmf, eps ...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000" b="91000" l="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2" b="27555"/>
            <a:stretch/>
          </p:blipFill>
          <p:spPr bwMode="auto">
            <a:xfrm>
              <a:off x="4748972" y="3491349"/>
              <a:ext cx="1016571" cy="51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>
              <a:hlinkClick r:id="rId17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1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Vào http://fb.com/nkpowerskills tải game miễn phí"/>
          <p:cNvSpPr/>
          <p:nvPr/>
        </p:nvSpPr>
        <p:spPr>
          <a:xfrm>
            <a:off x="728518" y="65347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ĐC SHARE MIỄN PHÍ BỞI NK POWERSKILL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3702" y="1309176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45419-A704-4A76-882B-3BD08CDB64B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36171" y="260242"/>
            <a:ext cx="3801492" cy="29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416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9710C6D-697C-410D-9F71-DB9D402C17B3}"/>
              </a:ext>
            </a:extLst>
          </p:cNvPr>
          <p:cNvSpPr/>
          <p:nvPr/>
        </p:nvSpPr>
        <p:spPr>
          <a:xfrm>
            <a:off x="9216592" y="0"/>
            <a:ext cx="2975408" cy="346519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1046" y="121635"/>
            <a:ext cx="1286367" cy="134123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592609" y="65799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235976" y="55711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271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14830" y="561302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277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401282" y="45085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2609" y="457819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2365" y="427762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4958" y="537808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69880" y="527180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83929" y="509255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7793" y="1313693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B74F62-CBD1-425E-A4E4-A87ED36AF5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43462" y="183738"/>
            <a:ext cx="4020531" cy="30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186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45A17AF-FBC0-48EA-8AB5-E81CC083C349}"/>
              </a:ext>
            </a:extLst>
          </p:cNvPr>
          <p:cNvSpPr/>
          <p:nvPr/>
        </p:nvSpPr>
        <p:spPr>
          <a:xfrm>
            <a:off x="9216592" y="0"/>
            <a:ext cx="2975408" cy="346519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1057" y="130921"/>
            <a:ext cx="1286367" cy="1341236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592609" y="6154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409657" y="448759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14830" y="55705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211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409657" y="55705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277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92609" y="453568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271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2365" y="42351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4958" y="53355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69880" y="5229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36251" y="41787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7793" y="1271175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33FA97-2E00-47D7-AE13-E574B8D77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74181" y="465874"/>
            <a:ext cx="3632658" cy="263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5750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54C056CD-0C2A-4F27-9FE8-D76A12DADDBB}"/>
              </a:ext>
            </a:extLst>
          </p:cNvPr>
          <p:cNvSpPr/>
          <p:nvPr/>
        </p:nvSpPr>
        <p:spPr>
          <a:xfrm>
            <a:off x="9216592" y="0"/>
            <a:ext cx="2975408" cy="346519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678" y="2930926"/>
            <a:ext cx="948543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72" y="2810986"/>
            <a:ext cx="968482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23851" y="73840"/>
            <a:ext cx="1286367" cy="129246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57118" y="655085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75898" y="47613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172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79339" y="561011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127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4166" y="561011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712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59117" y="47014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271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6874" y="42747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467" y="53751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4389" y="52688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51422" y="442301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2302" y="1310782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09DFCE-7850-4FE1-A601-987B825F55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36976" y="266745"/>
            <a:ext cx="3737606" cy="28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516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2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FF3EB87A-9133-4C93-A7C6-84EEC4B6CF06}"/>
              </a:ext>
            </a:extLst>
          </p:cNvPr>
          <p:cNvSpPr/>
          <p:nvPr/>
        </p:nvSpPr>
        <p:spPr>
          <a:xfrm>
            <a:off x="9216592" y="0"/>
            <a:ext cx="2975408" cy="346519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3" y="687060"/>
            <a:ext cx="2684293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669" y="1904821"/>
            <a:ext cx="1428413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5896" y="1306975"/>
            <a:ext cx="2624107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583" y="422242"/>
            <a:ext cx="1440450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8" y="919779"/>
            <a:ext cx="3262078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252" y="2681221"/>
            <a:ext cx="1705268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9587" y="2921964"/>
            <a:ext cx="1528723" cy="1111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88" y="1934247"/>
            <a:ext cx="662045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678" y="2930926"/>
            <a:ext cx="948543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72" y="2810986"/>
            <a:ext cx="968482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840607" y="48065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657655" y="4352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127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62828" y="54356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172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657655" y="54356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217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40607" y="440085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721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0363" y="41002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2956" y="52007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7878" y="50944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4249" y="4043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791" y="1136351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747" y="1810099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6FF0FA-A372-456C-BE27-CF9D7A3394A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89307" y="277044"/>
            <a:ext cx="3528446" cy="25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360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BÀI 52: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VIẾT SỐ THÀNH TỔNG CÁC TRĂM, CHỤC,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CÁC SỐ TRONG PHẠM VI 1000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415</Words>
  <Application>Microsoft Office PowerPoint</Application>
  <PresentationFormat>Widescreen</PresentationFormat>
  <Paragraphs>110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9" baseType="lpstr">
      <vt:lpstr>微软雅黑</vt:lpstr>
      <vt:lpstr>宋体</vt:lpstr>
      <vt:lpstr>Arial</vt:lpstr>
      <vt:lpstr>Arial-Rounded</vt:lpstr>
      <vt:lpstr>Bungee Inline</vt:lpstr>
      <vt:lpstr>Calibri</vt:lpstr>
      <vt:lpstr>等线</vt:lpstr>
      <vt:lpstr>HP001 4 hàng</vt:lpstr>
      <vt:lpstr>HP001 4H</vt:lpstr>
      <vt:lpstr>HP001 5 hàng</vt:lpstr>
      <vt:lpstr>ITC Avant Garde Std Bk</vt:lpstr>
      <vt:lpstr>Montserrat Alternates Black</vt:lpstr>
      <vt:lpstr>黑体</vt:lpstr>
      <vt:lpstr>Times New Roman</vt:lpstr>
      <vt:lpstr>UTM Cookies</vt:lpstr>
      <vt:lpstr>字魂35号-经典雅黑</vt:lpstr>
      <vt:lpstr>字魂59号-创粗黑</vt:lpstr>
      <vt:lpstr>方正静蕾简体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1_Office Theme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M4800</cp:lastModifiedBy>
  <cp:revision>66</cp:revision>
  <dcterms:created xsi:type="dcterms:W3CDTF">2021-07-20T01:55:21Z</dcterms:created>
  <dcterms:modified xsi:type="dcterms:W3CDTF">2023-03-13T18:54:46Z</dcterms:modified>
</cp:coreProperties>
</file>