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310" r:id="rId2"/>
    <p:sldId id="333" r:id="rId3"/>
    <p:sldId id="319" r:id="rId4"/>
    <p:sldId id="358" r:id="rId5"/>
    <p:sldId id="359" r:id="rId6"/>
    <p:sldId id="334" r:id="rId7"/>
    <p:sldId id="341" r:id="rId8"/>
    <p:sldId id="259" r:id="rId9"/>
    <p:sldId id="357" r:id="rId10"/>
    <p:sldId id="288" r:id="rId11"/>
  </p:sldIdLst>
  <p:sldSz cx="12161838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Arial-Rounded" panose="020B0500000000000000" charset="0"/>
      <p:regular r:id="rId14"/>
    </p:embeddedFont>
    <p:embeddedFont>
      <p:font typeface="Chewy" panose="02010600030101010101" charset="0"/>
      <p:regular r:id="rId15"/>
    </p:embeddedFont>
    <p:embeddedFont>
      <p:font typeface="Comfortaa" panose="02010600030101010101" charset="0"/>
      <p:regular r:id="rId16"/>
      <p:bold r:id="rId17"/>
    </p:embeddedFont>
    <p:embeddedFont>
      <p:font typeface="Delius Unicase" panose="02010600030101010101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82" d="100"/>
          <a:sy n="82" d="100"/>
        </p:scale>
        <p:origin x="701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>
                <a:hlinkClick r:id="rId3"/>
              </a:rPr>
              <a:t>https://www.facebook.com/nhilinh.phan/</a:t>
            </a:r>
            <a:endParaRPr lang="en-US" sz="1600"/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9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4219" y="388541"/>
            <a:ext cx="9273401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508380" y="540564"/>
            <a:ext cx="2109319" cy="202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219" y="3429001"/>
            <a:ext cx="9273401" cy="2241383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1995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995">
                <a:hlinkClick r:id="rId4"/>
              </a:rPr>
              <a:t>https://www.facebook.com/nhilinh.phan/</a:t>
            </a:r>
            <a:endParaRPr lang="en-US" sz="1995"/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995">
                <a:hlinkClick r:id="rId5"/>
              </a:rPr>
              <a:t>https://www.facebook.com/groups/443096903751589</a:t>
            </a:r>
            <a:endParaRPr lang="en-US" sz="1995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724" y="1254837"/>
            <a:ext cx="5092769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60521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093080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 đua các tổ xem tổ nào sưu tầm được nhiều sách, báo, bài thơ, câu chuyện… 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bài thầy cô tham khảo:</a:t>
            </a:r>
          </a:p>
          <a:p>
            <a:r>
              <a:rPr lang="en-US" sz="2800"/>
              <a:t>https://baothanhhoa.vn/moi-truong/quan-tam-giao-duc-bao-ve-moi-truong-trong-truong-hoc/102717.htm</a:t>
            </a:r>
          </a:p>
        </p:txBody>
      </p:sp>
      <p:pic>
        <p:nvPicPr>
          <p:cNvPr id="1026" name="Picture 2" descr="Quan tâm giáo dục bảo vệ môi trường trong trường học">
            <a:extLst>
              <a:ext uri="{FF2B5EF4-FFF2-40B4-BE49-F238E27FC236}">
                <a16:creationId xmlns:a16="http://schemas.microsoft.com/office/drawing/2014/main" id="{653350BB-64EA-4A71-9C78-840AB446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03" y="1612152"/>
            <a:ext cx="4847431" cy="37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báo thầy cô tham khảo:</a:t>
            </a:r>
          </a:p>
          <a:p>
            <a:r>
              <a:rPr lang="en-US" sz="2800"/>
              <a:t>https://www.baohaugiang.com.vn/giao-duc/bao-ve-moi-truong-trong-truong-hoc-87632.html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C356EB-4F83-49D0-BA70-FEA6602B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928813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báo thầy cô tham khảo:</a:t>
            </a:r>
          </a:p>
          <a:p>
            <a:r>
              <a:rPr lang="en-US" sz="2800"/>
              <a:t>https://hutbephot247.com/hoc-sinh-sinh-vien-can-lam-gi-de-bao-ve-moi-truong/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C5FCC7-38D0-467A-BD64-3F126668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1716988"/>
            <a:ext cx="6477794" cy="36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75519" y="511942"/>
            <a:ext cx="12528392" cy="731520"/>
            <a:chOff x="294783" y="915918"/>
            <a:chExt cx="12528392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47742" y="1044632"/>
              <a:ext cx="11775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Chia sẻ với các bạn về những điều em đã đọc.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0BCEF8-9677-41FC-B7C1-19FDE558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2057400"/>
            <a:ext cx="5103165" cy="39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BB4B1-AF3B-41CE-8784-3409ED99CE4D}"/>
              </a:ext>
            </a:extLst>
          </p:cNvPr>
          <p:cNvSpPr txBox="1"/>
          <p:nvPr/>
        </p:nvSpPr>
        <p:spPr>
          <a:xfrm>
            <a:off x="745653" y="533400"/>
            <a:ext cx="10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 KÍ ĐỌC SÁCH CỦA EM</a:t>
            </a:r>
            <a:endParaRPr lang="en-US" sz="3600" i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Notebook Cartoon Vector Illustration Black White Stock Vector (Royalty  Free) 732356062">
            <a:extLst>
              <a:ext uri="{FF2B5EF4-FFF2-40B4-BE49-F238E27FC236}">
                <a16:creationId xmlns:a16="http://schemas.microsoft.com/office/drawing/2014/main" id="{34EF2433-A803-4D8F-85C6-E0A96548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4" b="86429" l="3226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 bwMode="auto">
          <a:xfrm>
            <a:off x="3756819" y="1255931"/>
            <a:ext cx="4648200" cy="52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0242A-5C09-4B84-B64F-EE746B7BA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556" y="3900758"/>
            <a:ext cx="1752601" cy="123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C3A1-6DC0-40B5-AA10-8FD1FEB91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428" y="1964930"/>
            <a:ext cx="2706859" cy="206062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B7725D-E2DE-4127-B972-CF5EEDEC0E67}"/>
              </a:ext>
            </a:extLst>
          </p:cNvPr>
          <p:cNvSpPr/>
          <p:nvPr/>
        </p:nvSpPr>
        <p:spPr>
          <a:xfrm>
            <a:off x="4891428" y="2057400"/>
            <a:ext cx="2706859" cy="381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78ED1-9815-49D1-B92D-BB7A8DEF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228600"/>
            <a:ext cx="926578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6427"/>
      </p:ext>
    </p:extLst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421</Words>
  <Application>Microsoft Office PowerPoint</Application>
  <PresentationFormat>Custom</PresentationFormat>
  <Paragraphs>42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Chewy</vt:lpstr>
      <vt:lpstr>Arial Rounded MT Bold</vt:lpstr>
      <vt:lpstr>Comfortaa</vt:lpstr>
      <vt:lpstr>Arial-Rounded</vt:lpstr>
      <vt:lpstr>Delius Unicase</vt:lpstr>
      <vt:lpstr>Arial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Nga Vũ Huyền</cp:lastModifiedBy>
  <cp:revision>110</cp:revision>
  <dcterms:modified xsi:type="dcterms:W3CDTF">2023-02-25T08:35:25Z</dcterms:modified>
</cp:coreProperties>
</file>