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9" r:id="rId3"/>
    <p:sldMasterId id="2147483692" r:id="rId4"/>
    <p:sldMasterId id="2147483704" r:id="rId5"/>
    <p:sldMasterId id="2147483709" r:id="rId6"/>
  </p:sldMasterIdLst>
  <p:notesMasterIdLst>
    <p:notesMasterId r:id="rId24"/>
  </p:notesMasterIdLst>
  <p:handoutMasterIdLst>
    <p:handoutMasterId r:id="rId25"/>
  </p:handoutMasterIdLst>
  <p:sldIdLst>
    <p:sldId id="2007577109" r:id="rId7"/>
    <p:sldId id="276" r:id="rId8"/>
    <p:sldId id="277" r:id="rId9"/>
    <p:sldId id="278" r:id="rId10"/>
    <p:sldId id="279" r:id="rId11"/>
    <p:sldId id="2007577095" r:id="rId12"/>
    <p:sldId id="2007577096" r:id="rId13"/>
    <p:sldId id="2007577115" r:id="rId14"/>
    <p:sldId id="2007577099" r:id="rId15"/>
    <p:sldId id="2007577110" r:id="rId16"/>
    <p:sldId id="2007577111" r:id="rId17"/>
    <p:sldId id="2007577112" r:id="rId18"/>
    <p:sldId id="2007577116" r:id="rId19"/>
    <p:sldId id="2007577113" r:id="rId20"/>
    <p:sldId id="2007577114" r:id="rId21"/>
    <p:sldId id="2007577117" r:id="rId22"/>
    <p:sldId id="20075770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6399" autoAdjust="0"/>
  </p:normalViewPr>
  <p:slideViewPr>
    <p:cSldViewPr snapToGrid="0">
      <p:cViewPr varScale="1">
        <p:scale>
          <a:sx n="88" d="100"/>
          <a:sy n="88" d="100"/>
        </p:scale>
        <p:origin x="50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4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70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093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543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912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67834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36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96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07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92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7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D2666-0C40-4F71-A1CA-280D855EF60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12494-93C0-4FF6-B217-7AB1C572666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03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6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89881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7716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2.png"/><Relationship Id="rId5" Type="http://schemas.microsoft.com/office/2007/relationships/hdphoto" Target="../media/hdphoto9.wdp"/><Relationship Id="rId4" Type="http://schemas.openxmlformats.org/officeDocument/2006/relationships/image" Target="../media/image61.png"/><Relationship Id="rId9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3.png"/><Relationship Id="rId11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2.jpeg"/><Relationship Id="rId9" Type="http://schemas.openxmlformats.org/officeDocument/2006/relationships/image" Target="../media/image49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7.png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3.pn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5" Type="http://schemas.openxmlformats.org/officeDocument/2006/relationships/image" Target="../media/image45.png"/><Relationship Id="rId10" Type="http://schemas.microsoft.com/office/2007/relationships/hdphoto" Target="../media/hdphoto3.wdp"/><Relationship Id="rId4" Type="http://schemas.openxmlformats.org/officeDocument/2006/relationships/image" Target="../media/image42.jpeg"/><Relationship Id="rId9" Type="http://schemas.openxmlformats.org/officeDocument/2006/relationships/image" Target="../media/image53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47.png"/><Relationship Id="rId12" Type="http://schemas.microsoft.com/office/2007/relationships/hdphoto" Target="../media/hdphoto6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3.png"/><Relationship Id="rId11" Type="http://schemas.openxmlformats.org/officeDocument/2006/relationships/image" Target="../media/image56.png"/><Relationship Id="rId5" Type="http://schemas.openxmlformats.org/officeDocument/2006/relationships/image" Target="../media/image46.png"/><Relationship Id="rId15" Type="http://schemas.openxmlformats.org/officeDocument/2006/relationships/image" Target="../media/image45.png"/><Relationship Id="rId10" Type="http://schemas.microsoft.com/office/2007/relationships/hdphoto" Target="../media/hdphoto5.wdp"/><Relationship Id="rId4" Type="http://schemas.openxmlformats.org/officeDocument/2006/relationships/image" Target="../media/image42.jpeg"/><Relationship Id="rId9" Type="http://schemas.openxmlformats.org/officeDocument/2006/relationships/image" Target="../media/image55.png"/><Relationship Id="rId1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4106200" y="583833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3488245" y="528969"/>
            <a:ext cx="1905202" cy="570588"/>
            <a:chOff x="1183343" y="1464304"/>
            <a:chExt cx="1905202" cy="570588"/>
          </a:xfrm>
        </p:grpSpPr>
        <p:sp>
          <p:nvSpPr>
            <p:cNvPr id="22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1483881" y="1461701"/>
            <a:ext cx="9196244" cy="4635749"/>
            <a:chOff x="863602" y="1369706"/>
            <a:chExt cx="9196244" cy="463574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10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2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6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9169497" y="2772052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/>
              <a:t>794</a:t>
            </a:r>
          </a:p>
        </p:txBody>
      </p:sp>
      <p:sp>
        <p:nvSpPr>
          <p:cNvPr id="7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770742" y="3955340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/>
              <a:t>601</a:t>
            </a:r>
          </a:p>
        </p:txBody>
      </p:sp>
      <p:sp>
        <p:nvSpPr>
          <p:cNvPr id="8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9563130" y="1671478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/>
              <a:t>855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770742" y="1659039"/>
            <a:ext cx="2029654" cy="244545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234773" y="985256"/>
            <a:ext cx="6286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704750" y="383366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1086796" y="243884"/>
            <a:ext cx="10150610" cy="1224181"/>
            <a:chOff x="1183343" y="1379686"/>
            <a:chExt cx="10150610" cy="1224181"/>
          </a:xfrm>
        </p:grpSpPr>
        <p:sp>
          <p:nvSpPr>
            <p:cNvPr id="41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263098" y="2603745"/>
            <a:ext cx="9972500" cy="825255"/>
            <a:chOff x="1131714" y="2591928"/>
            <a:chExt cx="8190855" cy="6778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24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3130723" y="1922806"/>
            <a:ext cx="1008473" cy="1157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5010846" y="1931104"/>
            <a:ext cx="984679" cy="1159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6013831" y="1933271"/>
            <a:ext cx="940977" cy="1159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686927" y="1920485"/>
            <a:ext cx="992614" cy="11596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205362" y="3418010"/>
            <a:ext cx="6725743" cy="3619132"/>
            <a:chOff x="1049244" y="3417994"/>
            <a:chExt cx="6725743" cy="3619132"/>
          </a:xfrm>
        </p:grpSpPr>
        <p:sp>
          <p:nvSpPr>
            <p:cNvPr id="1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396940" y="3956402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411930" y="4602173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410927" y="5232479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410927" y="5878250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860788" y="842153"/>
            <a:ext cx="1105436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769962" y="579312"/>
            <a:ext cx="10097998" cy="660528"/>
            <a:chOff x="1183343" y="1374364"/>
            <a:chExt cx="10097998" cy="660528"/>
          </a:xfrm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23" y="3165806"/>
            <a:ext cx="4164580" cy="2934325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927597" y="146396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58160" y="1127903"/>
            <a:ext cx="644960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62940" y="1489446"/>
            <a:ext cx="977265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" y="1794946"/>
            <a:ext cx="136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58770" y="343133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16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94049" y="98059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4439" y="1601448"/>
            <a:ext cx="556219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Luyện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3100" b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chung (tr 61, 62)</a:t>
            </a:r>
            <a:endParaRPr lang="en-US" sz="31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1709" y="220208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Bài 3: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7563" y="2825998"/>
            <a:ext cx="6684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a, Số liền trước của 680 là số: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3272" y="3431401"/>
            <a:ext cx="65121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b, Số liền sau của 999 là số: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9531" y="4054794"/>
            <a:ext cx="6695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c, Số 599 là số liền trước của số: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26133" y="4669175"/>
            <a:ext cx="6695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d, Số 800 là số liền sau của số: ...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3734" y="2949109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itchFamily="34" charset="-93"/>
              </a:rPr>
              <a:t>679</a:t>
            </a:r>
            <a:endParaRPr lang="vi-VN" sz="3200" b="1" dirty="0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13751" y="3569296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-93"/>
              </a:rPr>
              <a:t>1000</a:t>
            </a:r>
            <a:endParaRPr lang="vi-VN" sz="3200" b="1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2617" y="4185986"/>
            <a:ext cx="939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-93"/>
              </a:rPr>
              <a:t>600</a:t>
            </a:r>
            <a:endParaRPr lang="vi-VN" sz="3200" b="1">
              <a:solidFill>
                <a:srgbClr val="FF0000"/>
              </a:solidFill>
              <a:latin typeface="HP001 4 hàng" pitchFamily="34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0492" y="4792398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-93"/>
              </a:rPr>
              <a:t>799</a:t>
            </a:r>
            <a:endParaRPr lang="vi-VN" sz="3200" b="1">
              <a:solidFill>
                <a:srgbClr val="FF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419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561613" y="386865"/>
            <a:ext cx="10135619" cy="661207"/>
            <a:chOff x="1183343" y="1374824"/>
            <a:chExt cx="10135619" cy="661207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612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Rô - bốt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Nam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tặng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một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bức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tranh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như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1" y="1045635"/>
            <a:ext cx="7588007" cy="3854106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496656" y="4899741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2765502" y="5344028"/>
            <a:ext cx="10263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6874217" y="5344028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4817904" y="2553362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468028" y="159714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490878" y="159714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539614" y="1595667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539614" y="2267315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491616" y="169716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3957049" y="232917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5652931" y="2490002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333388" y="4172991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5857696" y="3837265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333206" y="5737964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8776010" y="5344028"/>
            <a:ext cx="129943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2664346" y="5776848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6762729" y="620086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87368" y="712168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69414" y="576618"/>
            <a:ext cx="2834497" cy="658770"/>
            <a:chOff x="1183343" y="1383618"/>
            <a:chExt cx="2834497" cy="658770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69414" y="1735165"/>
            <a:ext cx="10253171" cy="4546217"/>
            <a:chOff x="930678" y="1406347"/>
            <a:chExt cx="10253171" cy="454621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5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128007" y="3737210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48057" y="5374793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68239" y="223048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80757" y="373127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80757" y="5374790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1680712" y="1235388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1608" y="2984003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127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.....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121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3040" y="3590678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124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......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12</a:t>
            </a:r>
            <a:r>
              <a:rPr kumimoji="0" 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540565-D39E-2F49-A1CA-2D2E8AA16D12}"/>
              </a:ext>
            </a:extLst>
          </p:cNvPr>
          <p:cNvSpPr txBox="1"/>
          <p:nvPr/>
        </p:nvSpPr>
        <p:spPr>
          <a:xfrm>
            <a:off x="2501608" y="4204836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131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.....</a:t>
            </a:r>
            <a:r>
              <a:rPr kumimoji="0" 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99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72DEB-005E-1A4D-B623-F68648BB4DAE}"/>
              </a:ext>
            </a:extLst>
          </p:cNvPr>
          <p:cNvSpPr txBox="1"/>
          <p:nvPr/>
        </p:nvSpPr>
        <p:spPr>
          <a:xfrm>
            <a:off x="6770692" y="2984686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215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.....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251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F8FB39-70DC-FA41-A669-439E2A6E7603}"/>
              </a:ext>
            </a:extLst>
          </p:cNvPr>
          <p:cNvSpPr txBox="1"/>
          <p:nvPr/>
        </p:nvSpPr>
        <p:spPr>
          <a:xfrm>
            <a:off x="6800398" y="3568778"/>
            <a:ext cx="369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265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265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4C01D7-5A28-3245-B984-C71DC1756AA0}"/>
              </a:ext>
            </a:extLst>
          </p:cNvPr>
          <p:cNvSpPr txBox="1"/>
          <p:nvPr/>
        </p:nvSpPr>
        <p:spPr>
          <a:xfrm>
            <a:off x="6800398" y="4204836"/>
            <a:ext cx="4035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182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.... </a:t>
            </a:r>
            <a:r>
              <a:rPr lang="en-US" sz="32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200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3040" y="2258171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5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8770" y="343133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ăm</a:t>
            </a:r>
            <a:r>
              <a:rPr lang="en-US" sz="32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16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94049" y="980593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54439" y="1601448"/>
            <a:ext cx="5562191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Luyện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3100" b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chung (tr 61, 62)</a:t>
            </a:r>
            <a:endParaRPr lang="en-US" sz="31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3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9366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13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&lt;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&gt;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3309" y="4233545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314 ? 413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=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169" y="4111711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634 ? 634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170680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398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54: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tập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chung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662940" y="1489446"/>
            <a:ext cx="977265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" y="1794946"/>
            <a:ext cx="1369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58770" y="343133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năm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16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3 </a:t>
            </a: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2023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092" y="941330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585" y="1630585"/>
            <a:ext cx="5650882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Luyện</a:t>
            </a:r>
            <a:r>
              <a:rPr lang="en-US" sz="31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</a:t>
            </a:r>
            <a:r>
              <a:rPr lang="en-US" sz="3100" b="1" err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tập</a:t>
            </a:r>
            <a:r>
              <a:rPr lang="en-US" sz="3100" b="1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</a:rPr>
              <a:t> chung (tr 61, 62)</a:t>
            </a:r>
            <a:endParaRPr lang="en-US" sz="3100" b="1" dirty="0">
              <a:solidFill>
                <a:srgbClr val="FF0000"/>
              </a:solidFill>
              <a:latin typeface="HP001 5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469</Words>
  <Application>Microsoft Office PowerPoint</Application>
  <PresentationFormat>Widescreen</PresentationFormat>
  <Paragraphs>135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微软雅黑</vt:lpstr>
      <vt:lpstr>微软雅黑</vt:lpstr>
      <vt:lpstr>Arial</vt:lpstr>
      <vt:lpstr>Arial-Rounded</vt:lpstr>
      <vt:lpstr>Calibri</vt:lpstr>
      <vt:lpstr>等线</vt:lpstr>
      <vt:lpstr>HP001 4 hàng</vt:lpstr>
      <vt:lpstr>HP001 4H</vt:lpstr>
      <vt:lpstr>HP001 5 hàng</vt:lpstr>
      <vt:lpstr>Tahoma</vt:lpstr>
      <vt:lpstr>Times New Roman</vt:lpstr>
      <vt:lpstr>UTM Avo</vt:lpstr>
      <vt:lpstr>UTM Cookies</vt:lpstr>
      <vt:lpstr>Office Theme</vt:lpstr>
      <vt:lpstr>5_Office Theme</vt:lpstr>
      <vt:lpstr>自定义设计方案</vt:lpstr>
      <vt:lpstr>4_Office Theme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M4800</cp:lastModifiedBy>
  <cp:revision>30</cp:revision>
  <dcterms:created xsi:type="dcterms:W3CDTF">2021-07-24T01:07:49Z</dcterms:created>
  <dcterms:modified xsi:type="dcterms:W3CDTF">2023-03-16T03:23:49Z</dcterms:modified>
</cp:coreProperties>
</file>