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3" r:id="rId3"/>
    <p:sldId id="260" r:id="rId4"/>
    <p:sldId id="285" r:id="rId5"/>
    <p:sldId id="271" r:id="rId6"/>
    <p:sldId id="272" r:id="rId7"/>
    <p:sldId id="275" r:id="rId8"/>
    <p:sldId id="265" r:id="rId9"/>
    <p:sldId id="286" r:id="rId10"/>
    <p:sldId id="273" r:id="rId11"/>
    <p:sldId id="287" r:id="rId12"/>
    <p:sldId id="274" r:id="rId13"/>
    <p:sldId id="288" r:id="rId14"/>
    <p:sldId id="289" r:id="rId15"/>
    <p:sldId id="290" r:id="rId16"/>
    <p:sldId id="267" r:id="rId17"/>
    <p:sldId id="276" r:id="rId18"/>
    <p:sldId id="268" r:id="rId19"/>
    <p:sldId id="291" r:id="rId20"/>
    <p:sldId id="292" r:id="rId21"/>
    <p:sldId id="293" r:id="rId22"/>
    <p:sldId id="277" r:id="rId23"/>
    <p:sldId id="294" r:id="rId24"/>
    <p:sldId id="295" r:id="rId25"/>
    <p:sldId id="296" r:id="rId26"/>
    <p:sldId id="282" r:id="rId27"/>
    <p:sldId id="278" r:id="rId28"/>
    <p:sldId id="266" r:id="rId29"/>
    <p:sldId id="279" r:id="rId30"/>
    <p:sldId id="297"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581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6975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638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6385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6861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78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638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43852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8370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638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67188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3569111" y="1231740"/>
            <a:ext cx="4630992"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200149" y="1891268"/>
            <a:ext cx="9167967" cy="4483535"/>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294968" y="1283111"/>
            <a:ext cx="11061289" cy="1974440"/>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1061289"/>
                      <a:gd name="connsiteY0" fmla="*/ 482177 h 1974440"/>
                      <a:gd name="connsiteX1" fmla="*/ 395960 w 11061289"/>
                      <a:gd name="connsiteY1" fmla="*/ 0 h 1974440"/>
                      <a:gd name="connsiteX2" fmla="*/ 10665328 w 11061289"/>
                      <a:gd name="connsiteY2" fmla="*/ 0 h 1974440"/>
                      <a:gd name="connsiteX3" fmla="*/ 11061289 w 11061289"/>
                      <a:gd name="connsiteY3" fmla="*/ 482177 h 1974440"/>
                      <a:gd name="connsiteX4" fmla="*/ 11061289 w 11061289"/>
                      <a:gd name="connsiteY4" fmla="*/ 1492262 h 1974440"/>
                      <a:gd name="connsiteX5" fmla="*/ 10665328 w 11061289"/>
                      <a:gd name="connsiteY5" fmla="*/ 1974440 h 1974440"/>
                      <a:gd name="connsiteX6" fmla="*/ 395960 w 11061289"/>
                      <a:gd name="connsiteY6" fmla="*/ 1974440 h 1974440"/>
                      <a:gd name="connsiteX7" fmla="*/ 0 w 11061289"/>
                      <a:gd name="connsiteY7" fmla="*/ 1492262 h 1974440"/>
                      <a:gd name="connsiteX8" fmla="*/ 0 w 11061289"/>
                      <a:gd name="connsiteY8" fmla="*/ 482177 h 1974440"/>
                      <a:gd name="connsiteX0" fmla="*/ 0 w 11061289"/>
                      <a:gd name="connsiteY0" fmla="*/ 482177 h 1974440"/>
                      <a:gd name="connsiteX1" fmla="*/ 395960 w 11061289"/>
                      <a:gd name="connsiteY1" fmla="*/ 0 h 1974440"/>
                      <a:gd name="connsiteX2" fmla="*/ 10665328 w 11061289"/>
                      <a:gd name="connsiteY2" fmla="*/ 0 h 1974440"/>
                      <a:gd name="connsiteX3" fmla="*/ 11061289 w 11061289"/>
                      <a:gd name="connsiteY3" fmla="*/ 482177 h 1974440"/>
                      <a:gd name="connsiteX4" fmla="*/ 11061289 w 11061289"/>
                      <a:gd name="connsiteY4" fmla="*/ 1492262 h 1974440"/>
                      <a:gd name="connsiteX5" fmla="*/ 10665328 w 11061289"/>
                      <a:gd name="connsiteY5" fmla="*/ 1974440 h 1974440"/>
                      <a:gd name="connsiteX6" fmla="*/ 395960 w 11061289"/>
                      <a:gd name="connsiteY6" fmla="*/ 1974440 h 1974440"/>
                      <a:gd name="connsiteX7" fmla="*/ 0 w 11061289"/>
                      <a:gd name="connsiteY7" fmla="*/ 1492262 h 1974440"/>
                      <a:gd name="connsiteX8" fmla="*/ 0 w 11061289"/>
                      <a:gd name="connsiteY8" fmla="*/ 482177 h 197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289" h="1974440" fill="none" extrusionOk="0">
                        <a:moveTo>
                          <a:pt x="0" y="482177"/>
                        </a:moveTo>
                        <a:cubicBezTo>
                          <a:pt x="-8366" y="246302"/>
                          <a:pt x="131940" y="-32776"/>
                          <a:pt x="395960" y="0"/>
                        </a:cubicBezTo>
                        <a:cubicBezTo>
                          <a:pt x="3049726" y="55134"/>
                          <a:pt x="6040170" y="-448731"/>
                          <a:pt x="10665328" y="0"/>
                        </a:cubicBezTo>
                        <a:cubicBezTo>
                          <a:pt x="10948991" y="21648"/>
                          <a:pt x="11030030" y="185016"/>
                          <a:pt x="11061289" y="482177"/>
                        </a:cubicBezTo>
                        <a:cubicBezTo>
                          <a:pt x="11001714" y="875091"/>
                          <a:pt x="11009563" y="1359402"/>
                          <a:pt x="11061289" y="1492262"/>
                        </a:cubicBezTo>
                        <a:cubicBezTo>
                          <a:pt x="11098221" y="1728884"/>
                          <a:pt x="10908837" y="1946229"/>
                          <a:pt x="10665328" y="1974440"/>
                        </a:cubicBezTo>
                        <a:cubicBezTo>
                          <a:pt x="6782056" y="2068969"/>
                          <a:pt x="5193740" y="1893053"/>
                          <a:pt x="395960" y="1974440"/>
                        </a:cubicBezTo>
                        <a:cubicBezTo>
                          <a:pt x="134695" y="1962437"/>
                          <a:pt x="-28830" y="1758105"/>
                          <a:pt x="0" y="1492262"/>
                        </a:cubicBezTo>
                        <a:cubicBezTo>
                          <a:pt x="69192" y="1007341"/>
                          <a:pt x="23694" y="981196"/>
                          <a:pt x="0" y="482177"/>
                        </a:cubicBezTo>
                        <a:close/>
                      </a:path>
                      <a:path w="11061289" h="1974440" stroke="0" extrusionOk="0">
                        <a:moveTo>
                          <a:pt x="0" y="482177"/>
                        </a:moveTo>
                        <a:cubicBezTo>
                          <a:pt x="-21874" y="191383"/>
                          <a:pt x="137567" y="11943"/>
                          <a:pt x="395960" y="0"/>
                        </a:cubicBezTo>
                        <a:cubicBezTo>
                          <a:pt x="3700069" y="-151633"/>
                          <a:pt x="8318219" y="452924"/>
                          <a:pt x="10665328" y="0"/>
                        </a:cubicBezTo>
                        <a:cubicBezTo>
                          <a:pt x="10863431" y="-23320"/>
                          <a:pt x="10997554" y="196264"/>
                          <a:pt x="11061289" y="482177"/>
                        </a:cubicBezTo>
                        <a:cubicBezTo>
                          <a:pt x="11027564" y="751911"/>
                          <a:pt x="11058803" y="1362133"/>
                          <a:pt x="11061289" y="1492262"/>
                        </a:cubicBezTo>
                        <a:cubicBezTo>
                          <a:pt x="11076872" y="1730003"/>
                          <a:pt x="10909682" y="1956722"/>
                          <a:pt x="10665328" y="1974440"/>
                        </a:cubicBezTo>
                        <a:cubicBezTo>
                          <a:pt x="6013019" y="1900686"/>
                          <a:pt x="4221328" y="2051105"/>
                          <a:pt x="395960" y="1974440"/>
                        </a:cubicBezTo>
                        <a:cubicBezTo>
                          <a:pt x="167751" y="1997989"/>
                          <a:pt x="-22049" y="1799274"/>
                          <a:pt x="0" y="1492262"/>
                        </a:cubicBezTo>
                        <a:cubicBezTo>
                          <a:pt x="30309" y="1212440"/>
                          <a:pt x="54477" y="997726"/>
                          <a:pt x="0" y="482177"/>
                        </a:cubicBezTo>
                        <a:close/>
                      </a:path>
                      <a:path w="11061289" h="1974440" fill="none" stroke="0" extrusionOk="0">
                        <a:moveTo>
                          <a:pt x="0" y="482177"/>
                        </a:moveTo>
                        <a:cubicBezTo>
                          <a:pt x="-13491" y="180490"/>
                          <a:pt x="139543" y="4873"/>
                          <a:pt x="395960" y="0"/>
                        </a:cubicBezTo>
                        <a:cubicBezTo>
                          <a:pt x="3572393" y="67017"/>
                          <a:pt x="6123084" y="-168320"/>
                          <a:pt x="10665328" y="0"/>
                        </a:cubicBezTo>
                        <a:cubicBezTo>
                          <a:pt x="10886937" y="-7345"/>
                          <a:pt x="11009403" y="171026"/>
                          <a:pt x="11061289" y="482177"/>
                        </a:cubicBezTo>
                        <a:cubicBezTo>
                          <a:pt x="11014241" y="893698"/>
                          <a:pt x="11009818" y="1354152"/>
                          <a:pt x="11061289" y="1492262"/>
                        </a:cubicBezTo>
                        <a:cubicBezTo>
                          <a:pt x="11080562" y="1738499"/>
                          <a:pt x="10879159" y="1956881"/>
                          <a:pt x="10665328" y="1974440"/>
                        </a:cubicBezTo>
                        <a:cubicBezTo>
                          <a:pt x="6884583" y="2172063"/>
                          <a:pt x="5084377" y="1893878"/>
                          <a:pt x="395960" y="1974440"/>
                        </a:cubicBezTo>
                        <a:cubicBezTo>
                          <a:pt x="156421" y="1977610"/>
                          <a:pt x="-51710" y="1789370"/>
                          <a:pt x="0" y="1492262"/>
                        </a:cubicBezTo>
                        <a:cubicBezTo>
                          <a:pt x="67500" y="1017752"/>
                          <a:pt x="13294" y="979885"/>
                          <a:pt x="0" y="4821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16925" y="3810588"/>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4"/>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62957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975365"/>
            <a:ext cx="12532434" cy="5806435"/>
            <a:chOff x="-253942" y="825562"/>
            <a:chExt cx="12532434" cy="5806435"/>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Thông qua đó nói lên tình yêu của tác giả đối với tiếng Việt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61225" y="1100733"/>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479125" y="104991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441947" y="82556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597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6895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638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6385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1231" y="1402491"/>
            <a:ext cx="10229491"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538006" y="1581278"/>
            <a:ext cx="10032716" cy="1077218"/>
          </a:xfrm>
          <a:prstGeom prst="rect">
            <a:avLst/>
          </a:prstGeom>
          <a:noFill/>
        </p:spPr>
        <p:txBody>
          <a:bodyPr wrap="square">
            <a:spAutoFit/>
          </a:bodyPr>
          <a:lstStyle/>
          <a:p>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675088" y="3582919"/>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3102696" y="3919825"/>
            <a:ext cx="3557982"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3145031" y="3921673"/>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969467"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446246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3893575" y="5029200"/>
            <a:ext cx="4107426"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043864" y="4657725"/>
            <a:ext cx="3795712"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6296024"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815599"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1303</Words>
  <Application>Microsoft Office PowerPoint</Application>
  <PresentationFormat>Widescreen</PresentationFormat>
  <Paragraphs>185</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#9Slide05 Phobia</vt:lpstr>
      <vt:lpstr>Arial</vt:lpstr>
      <vt:lpstr>Arial-Rounded</vt:lpstr>
      <vt:lpstr>Calibri</vt:lpstr>
      <vt:lpstr>Cambria</vt:lpstr>
      <vt:lpstr>UTM Cookies</vt:lpstr>
      <vt:lpstr>UVN Banh Mi</vt:lpstr>
      <vt:lpstr>思源宋体 CN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38</cp:revision>
  <dcterms:created xsi:type="dcterms:W3CDTF">2023-01-29T07:16:11Z</dcterms:created>
  <dcterms:modified xsi:type="dcterms:W3CDTF">2023-03-16T06:29:51Z</dcterms:modified>
</cp:coreProperties>
</file>