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5" r:id="rId6"/>
    <p:sldMasterId id="2147483900" r:id="rId7"/>
    <p:sldMasterId id="2147483912" r:id="rId8"/>
  </p:sldMasterIdLst>
  <p:notesMasterIdLst>
    <p:notesMasterId r:id="rId20"/>
  </p:notesMasterIdLst>
  <p:sldIdLst>
    <p:sldId id="3401" r:id="rId9"/>
    <p:sldId id="2007577120" r:id="rId10"/>
    <p:sldId id="2007577096" r:id="rId11"/>
    <p:sldId id="3402" r:id="rId12"/>
    <p:sldId id="3403" r:id="rId13"/>
    <p:sldId id="291" r:id="rId14"/>
    <p:sldId id="297" r:id="rId15"/>
    <p:sldId id="3397" r:id="rId16"/>
    <p:sldId id="2007577121" r:id="rId17"/>
    <p:sldId id="265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2F0D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1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1.gi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3898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2023/3/11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9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724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362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67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26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006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27638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6336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88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311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0120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07447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903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2023/3/11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21845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15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20281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98305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404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14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285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77126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8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99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159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2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6.png"/><Relationship Id="rId12" Type="http://schemas.openxmlformats.org/officeDocument/2006/relationships/image" Target="../media/image7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Tieng-chuong-reo-vao-lo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05" y="144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497669" y="382327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068257" y="382327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01" y="1974736"/>
            <a:ext cx="7436212" cy="397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059A33-96E6-C945-867D-4E23307DD106}"/>
              </a:ext>
            </a:extLst>
          </p:cNvPr>
          <p:cNvCxnSpPr/>
          <p:nvPr/>
        </p:nvCxnSpPr>
        <p:spPr>
          <a:xfrm>
            <a:off x="3709661" y="1407991"/>
            <a:ext cx="65314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062461" y="1385532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86354C-2629-A743-AF00-9FFDEB4C08CD}"/>
              </a:ext>
            </a:extLst>
          </p:cNvPr>
          <p:cNvCxnSpPr/>
          <p:nvPr/>
        </p:nvCxnSpPr>
        <p:spPr>
          <a:xfrm>
            <a:off x="1189894" y="1886963"/>
            <a:ext cx="718457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575351" y="1864504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9CD322-4079-0641-8FA5-F7257BF49F8A}"/>
              </a:ext>
            </a:extLst>
          </p:cNvPr>
          <p:cNvGrpSpPr/>
          <p:nvPr/>
        </p:nvGrpSpPr>
        <p:grpSpPr>
          <a:xfrm>
            <a:off x="5081664" y="5805558"/>
            <a:ext cx="1654375" cy="660535"/>
            <a:chOff x="7921929" y="4026988"/>
            <a:chExt cx="1819813" cy="967089"/>
          </a:xfrm>
        </p:grpSpPr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Nam</a:t>
              </a:r>
            </a:p>
          </p:txBody>
        </p:sp>
        <p:sp>
          <p:nvSpPr>
            <p:cNvPr id="48" name="Rounded Rectangle 34">
              <a:extLst>
                <a:ext uri="{FF2B5EF4-FFF2-40B4-BE49-F238E27FC236}">
                  <a16:creationId xmlns:a16="http://schemas.microsoft.com/office/drawing/2014/main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2F9A23-56FE-1745-846D-36BE23CA8DEA}"/>
              </a:ext>
            </a:extLst>
          </p:cNvPr>
          <p:cNvGrpSpPr/>
          <p:nvPr/>
        </p:nvGrpSpPr>
        <p:grpSpPr>
          <a:xfrm>
            <a:off x="7641117" y="5800512"/>
            <a:ext cx="1654375" cy="660536"/>
            <a:chOff x="7921929" y="4026988"/>
            <a:chExt cx="1819813" cy="967089"/>
          </a:xfrm>
        </p:grpSpPr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ounded Rectangle 37">
              <a:extLst>
                <a:ext uri="{FF2B5EF4-FFF2-40B4-BE49-F238E27FC236}">
                  <a16:creationId xmlns:a16="http://schemas.microsoft.com/office/drawing/2014/main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644E52-A031-9841-8EC1-F9063BAB3723}"/>
              </a:ext>
            </a:extLst>
          </p:cNvPr>
          <p:cNvGrpSpPr/>
          <p:nvPr/>
        </p:nvGrpSpPr>
        <p:grpSpPr>
          <a:xfrm>
            <a:off x="2522211" y="5816837"/>
            <a:ext cx="1654375" cy="658835"/>
            <a:chOff x="7921929" y="4050895"/>
            <a:chExt cx="1819813" cy="964600"/>
          </a:xfrm>
        </p:grpSpPr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</a:t>
              </a:r>
            </a:p>
          </p:txBody>
        </p:sp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53: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SO SÁNH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CÁC 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CÁC SỐ TRONG PHẠM VI 1000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69F2C3-6907-4A9E-945E-D68C4FDE377D}"/>
              </a:ext>
            </a:extLst>
          </p:cNvPr>
          <p:cNvSpPr/>
          <p:nvPr/>
        </p:nvSpPr>
        <p:spPr>
          <a:xfrm>
            <a:off x="9212238" y="0"/>
            <a:ext cx="2979761" cy="245660"/>
          </a:xfrm>
          <a:prstGeom prst="rect">
            <a:avLst/>
          </a:prstGeom>
          <a:solidFill>
            <a:srgbClr val="A1D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BF0417-E41E-4CF7-9FD6-E210481993FE}"/>
              </a:ext>
            </a:extLst>
          </p:cNvPr>
          <p:cNvSpPr txBox="1"/>
          <p:nvPr/>
        </p:nvSpPr>
        <p:spPr>
          <a:xfrm>
            <a:off x="4189227" y="3030280"/>
            <a:ext cx="4061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A1C85-3A14-4838-9670-619E7C4F2A5C}"/>
              </a:ext>
            </a:extLst>
          </p:cNvPr>
          <p:cNvSpPr/>
          <p:nvPr/>
        </p:nvSpPr>
        <p:spPr>
          <a:xfrm>
            <a:off x="9303026" y="92765"/>
            <a:ext cx="2888974" cy="22528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59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6087" y="377563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15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2023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7680" y="979887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1792" y="1615195"/>
            <a:ext cx="557661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(tr59,60)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17" y="513363"/>
            <a:ext cx="2829804" cy="1945888"/>
          </a:xfrm>
          <a:prstGeom prst="rect">
            <a:avLst/>
          </a:prstGeom>
        </p:spPr>
      </p:pic>
      <p:sp>
        <p:nvSpPr>
          <p:cNvPr id="9" name="Rounded Rectangle 51">
            <a:extLst>
              <a:ext uri="{FF2B5EF4-FFF2-40B4-BE49-F238E27FC236}">
                <a16:creationId xmlns:a16="http://schemas.microsoft.com/office/drawing/2014/main" id="{FD041947-79AF-0849-83DB-890FE1DB7BD5}"/>
              </a:ext>
            </a:extLst>
          </p:cNvPr>
          <p:cNvSpPr/>
          <p:nvPr/>
        </p:nvSpPr>
        <p:spPr>
          <a:xfrm>
            <a:off x="2622818" y="1196408"/>
            <a:ext cx="1665891" cy="651794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1798320" y="1024662"/>
            <a:ext cx="6823327" cy="862158"/>
            <a:chOff x="816002" y="678206"/>
            <a:chExt cx="6823327" cy="86215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6D844A-88E3-4F07-9E22-9C63685DB15B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74BB8774-D492-41DF-B5BF-A0761CAC40E4}"/>
                </a:ext>
              </a:extLst>
            </p:cNvPr>
            <p:cNvSpPr txBox="1"/>
            <p:nvPr/>
          </p:nvSpPr>
          <p:spPr>
            <a:xfrm>
              <a:off x="1589911" y="678206"/>
              <a:ext cx="6049418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dirty="0"/>
                <a:t>&gt; , &lt; , =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2D1B62-D0C1-C24A-B230-4873A781D8C3}"/>
              </a:ext>
            </a:extLst>
          </p:cNvPr>
          <p:cNvGrpSpPr/>
          <p:nvPr/>
        </p:nvGrpSpPr>
        <p:grpSpPr>
          <a:xfrm>
            <a:off x="2199196" y="2459744"/>
            <a:ext cx="2802370" cy="713719"/>
            <a:chOff x="1169590" y="4621088"/>
            <a:chExt cx="2802370" cy="713719"/>
          </a:xfrm>
        </p:grpSpPr>
        <p:sp>
          <p:nvSpPr>
            <p:cNvPr id="34" name="TextBox 53">
              <a:extLst>
                <a:ext uri="{FF2B5EF4-FFF2-40B4-BE49-F238E27FC236}">
                  <a16:creationId xmlns:a16="http://schemas.microsoft.com/office/drawing/2014/main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35" name="Rounded Rectangle 54">
              <a:extLst>
                <a:ext uri="{FF2B5EF4-FFF2-40B4-BE49-F238E27FC236}">
                  <a16:creationId xmlns:a16="http://schemas.microsoft.com/office/drawing/2014/main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322358-635D-EF4B-877A-68A91720145E}"/>
              </a:ext>
            </a:extLst>
          </p:cNvPr>
          <p:cNvGrpSpPr/>
          <p:nvPr/>
        </p:nvGrpSpPr>
        <p:grpSpPr>
          <a:xfrm>
            <a:off x="2166112" y="3656061"/>
            <a:ext cx="2802370" cy="713719"/>
            <a:chOff x="1169590" y="4621088"/>
            <a:chExt cx="2802370" cy="713719"/>
          </a:xfrm>
        </p:grpSpPr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33" name="Rounded Rectangle 58">
              <a:extLst>
                <a:ext uri="{FF2B5EF4-FFF2-40B4-BE49-F238E27FC236}">
                  <a16:creationId xmlns:a16="http://schemas.microsoft.com/office/drawing/2014/main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9C7D8-0D30-3940-BE2B-97F247437AA4}"/>
              </a:ext>
            </a:extLst>
          </p:cNvPr>
          <p:cNvGrpSpPr/>
          <p:nvPr/>
        </p:nvGrpSpPr>
        <p:grpSpPr>
          <a:xfrm>
            <a:off x="2166112" y="4845375"/>
            <a:ext cx="2802370" cy="713719"/>
            <a:chOff x="1169590" y="4621088"/>
            <a:chExt cx="2802370" cy="713719"/>
          </a:xfrm>
        </p:grpSpPr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EA63E8-06D9-3D4D-8580-3D5B8FA4878E}"/>
              </a:ext>
            </a:extLst>
          </p:cNvPr>
          <p:cNvGrpSpPr/>
          <p:nvPr/>
        </p:nvGrpSpPr>
        <p:grpSpPr>
          <a:xfrm>
            <a:off x="6932708" y="2426050"/>
            <a:ext cx="2802370" cy="713719"/>
            <a:chOff x="1169590" y="4621088"/>
            <a:chExt cx="2802370" cy="713719"/>
          </a:xfrm>
        </p:grpSpPr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241C90-7920-794F-BA27-D7C6BCE87143}"/>
              </a:ext>
            </a:extLst>
          </p:cNvPr>
          <p:cNvGrpSpPr/>
          <p:nvPr/>
        </p:nvGrpSpPr>
        <p:grpSpPr>
          <a:xfrm>
            <a:off x="6899624" y="3622367"/>
            <a:ext cx="2802370" cy="713719"/>
            <a:chOff x="1169590" y="4621088"/>
            <a:chExt cx="2802370" cy="713719"/>
          </a:xfrm>
        </p:grpSpPr>
        <p:sp>
          <p:nvSpPr>
            <p:cNvPr id="26" name="TextBox 69">
              <a:extLst>
                <a:ext uri="{FF2B5EF4-FFF2-40B4-BE49-F238E27FC236}">
                  <a16:creationId xmlns:a16="http://schemas.microsoft.com/office/drawing/2014/main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27" name="Rounded Rectangle 70">
              <a:extLst>
                <a:ext uri="{FF2B5EF4-FFF2-40B4-BE49-F238E27FC236}">
                  <a16:creationId xmlns:a16="http://schemas.microsoft.com/office/drawing/2014/main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3F80C-97B9-334B-8CC2-C68082CA5056}"/>
              </a:ext>
            </a:extLst>
          </p:cNvPr>
          <p:cNvGrpSpPr/>
          <p:nvPr/>
        </p:nvGrpSpPr>
        <p:grpSpPr>
          <a:xfrm>
            <a:off x="6899624" y="4811681"/>
            <a:ext cx="2802370" cy="713719"/>
            <a:chOff x="1169590" y="4621088"/>
            <a:chExt cx="2802370" cy="713719"/>
          </a:xfrm>
        </p:grpSpPr>
        <p:sp>
          <p:nvSpPr>
            <p:cNvPr id="24" name="TextBox 73">
              <a:extLst>
                <a:ext uri="{FF2B5EF4-FFF2-40B4-BE49-F238E27FC236}">
                  <a16:creationId xmlns:a16="http://schemas.microsoft.com/office/drawing/2014/main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25" name="Rounded Rectangle 74">
              <a:extLst>
                <a:ext uri="{FF2B5EF4-FFF2-40B4-BE49-F238E27FC236}">
                  <a16:creationId xmlns:a16="http://schemas.microsoft.com/office/drawing/2014/main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" name="TextBox 76">
            <a:extLst>
              <a:ext uri="{FF2B5EF4-FFF2-40B4-BE49-F238E27FC236}">
                <a16:creationId xmlns:a16="http://schemas.microsoft.com/office/drawing/2014/main" id="{C5C5E949-9A93-3A42-AC3E-C2F2094B47D7}"/>
              </a:ext>
            </a:extLst>
          </p:cNvPr>
          <p:cNvSpPr txBox="1"/>
          <p:nvPr/>
        </p:nvSpPr>
        <p:spPr>
          <a:xfrm>
            <a:off x="3350668" y="248342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id="{21C0395A-DB46-8A4F-9C09-D3C6556E8B6C}"/>
              </a:ext>
            </a:extLst>
          </p:cNvPr>
          <p:cNvSpPr txBox="1"/>
          <p:nvPr/>
        </p:nvSpPr>
        <p:spPr>
          <a:xfrm>
            <a:off x="3317584" y="369779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78">
            <a:extLst>
              <a:ext uri="{FF2B5EF4-FFF2-40B4-BE49-F238E27FC236}">
                <a16:creationId xmlns:a16="http://schemas.microsoft.com/office/drawing/2014/main" id="{8F917B50-283D-3346-8F34-F0FD6DD3C8CE}"/>
              </a:ext>
            </a:extLst>
          </p:cNvPr>
          <p:cNvSpPr txBox="1"/>
          <p:nvPr/>
        </p:nvSpPr>
        <p:spPr>
          <a:xfrm>
            <a:off x="3317584" y="486905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79">
            <a:extLst>
              <a:ext uri="{FF2B5EF4-FFF2-40B4-BE49-F238E27FC236}">
                <a16:creationId xmlns:a16="http://schemas.microsoft.com/office/drawing/2014/main" id="{3B0B4639-20E7-124D-BB70-7F3F22B9D7D0}"/>
              </a:ext>
            </a:extLst>
          </p:cNvPr>
          <p:cNvSpPr txBox="1"/>
          <p:nvPr/>
        </p:nvSpPr>
        <p:spPr>
          <a:xfrm>
            <a:off x="8084180" y="244972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80">
            <a:extLst>
              <a:ext uri="{FF2B5EF4-FFF2-40B4-BE49-F238E27FC236}">
                <a16:creationId xmlns:a16="http://schemas.microsoft.com/office/drawing/2014/main" id="{2AEC246B-C0B0-9743-B9EF-9C2D8CF6F170}"/>
              </a:ext>
            </a:extLst>
          </p:cNvPr>
          <p:cNvSpPr txBox="1"/>
          <p:nvPr/>
        </p:nvSpPr>
        <p:spPr>
          <a:xfrm>
            <a:off x="8051096" y="366410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TextBox 81">
            <a:extLst>
              <a:ext uri="{FF2B5EF4-FFF2-40B4-BE49-F238E27FC236}">
                <a16:creationId xmlns:a16="http://schemas.microsoft.com/office/drawing/2014/main" id="{19AE1A9A-E5B1-F24C-9E55-FAC72E832498}"/>
              </a:ext>
            </a:extLst>
          </p:cNvPr>
          <p:cNvSpPr txBox="1"/>
          <p:nvPr/>
        </p:nvSpPr>
        <p:spPr>
          <a:xfrm>
            <a:off x="8051096" y="483535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8EA682-B63F-4AE0-B35E-9DA5D989E429}"/>
              </a:ext>
            </a:extLst>
          </p:cNvPr>
          <p:cNvSpPr/>
          <p:nvPr/>
        </p:nvSpPr>
        <p:spPr>
          <a:xfrm>
            <a:off x="9303026" y="92765"/>
            <a:ext cx="2888974" cy="2252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480EEC-37F0-4DEF-9A9F-22338D3E6F9B}"/>
              </a:ext>
            </a:extLst>
          </p:cNvPr>
          <p:cNvCxnSpPr>
            <a:cxnSpLocks/>
          </p:cNvCxnSpPr>
          <p:nvPr/>
        </p:nvCxnSpPr>
        <p:spPr>
          <a:xfrm>
            <a:off x="2627937" y="1779083"/>
            <a:ext cx="1660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598087" y="1529799"/>
            <a:ext cx="10008323" cy="26084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1530377" y="59346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2100965" y="511502"/>
            <a:ext cx="9750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Ở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: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744B0B5-57F9-C64A-BBD9-9D4EF752CF4A}"/>
              </a:ext>
            </a:extLst>
          </p:cNvPr>
          <p:cNvSpPr txBox="1"/>
          <p:nvPr/>
        </p:nvSpPr>
        <p:spPr>
          <a:xfrm>
            <a:off x="1682808" y="3938474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lớn nhất là: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995710" y="3548114"/>
            <a:ext cx="1534531" cy="1781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637655" y="4829283"/>
            <a:ext cx="1937288" cy="17816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604113-7C34-428C-B0EF-150A8DCB26B0}"/>
              </a:ext>
            </a:extLst>
          </p:cNvPr>
          <p:cNvSpPr/>
          <p:nvPr/>
        </p:nvSpPr>
        <p:spPr>
          <a:xfrm>
            <a:off x="9303026" y="92765"/>
            <a:ext cx="2888974" cy="2252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D3F2CC-EC28-4816-873A-8D9B903F866C}"/>
              </a:ext>
            </a:extLst>
          </p:cNvPr>
          <p:cNvCxnSpPr>
            <a:cxnSpLocks/>
          </p:cNvCxnSpPr>
          <p:nvPr/>
        </p:nvCxnSpPr>
        <p:spPr>
          <a:xfrm>
            <a:off x="7471858" y="1076032"/>
            <a:ext cx="3662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2CA166-1D7E-4570-9DCD-ADCD0F32DD55}"/>
              </a:ext>
            </a:extLst>
          </p:cNvPr>
          <p:cNvCxnSpPr>
            <a:cxnSpLocks/>
          </p:cNvCxnSpPr>
          <p:nvPr/>
        </p:nvCxnSpPr>
        <p:spPr>
          <a:xfrm>
            <a:off x="2257197" y="1754762"/>
            <a:ext cx="3662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054039-84AE-4A86-A2BD-6293A05774E1}"/>
              </a:ext>
            </a:extLst>
          </p:cNvPr>
          <p:cNvCxnSpPr>
            <a:cxnSpLocks/>
          </p:cNvCxnSpPr>
          <p:nvPr/>
        </p:nvCxnSpPr>
        <p:spPr>
          <a:xfrm>
            <a:off x="2100965" y="5016436"/>
            <a:ext cx="41112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5CC36B-1420-488F-BFD5-698910FC2225}"/>
              </a:ext>
            </a:extLst>
          </p:cNvPr>
          <p:cNvCxnSpPr>
            <a:cxnSpLocks/>
          </p:cNvCxnSpPr>
          <p:nvPr/>
        </p:nvCxnSpPr>
        <p:spPr>
          <a:xfrm>
            <a:off x="2100965" y="6298481"/>
            <a:ext cx="42998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5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66111"/>
            <a:ext cx="10855017" cy="983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64" y="2733733"/>
            <a:ext cx="4562618" cy="30417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892938" y="876960"/>
            <a:ext cx="570588" cy="570588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63526" y="762239"/>
            <a:ext cx="1009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Vẽ </a:t>
            </a:r>
            <a:r>
              <a:rPr lang="en-US" sz="2800" dirty="0"/>
              <a:t>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8EF5E5-999A-1D47-B184-BA3C566B4F45}"/>
              </a:ext>
            </a:extLst>
          </p:cNvPr>
          <p:cNvGrpSpPr/>
          <p:nvPr/>
        </p:nvGrpSpPr>
        <p:grpSpPr>
          <a:xfrm>
            <a:off x="2391946" y="2020545"/>
            <a:ext cx="5366660" cy="4306246"/>
            <a:chOff x="3412671" y="1710599"/>
            <a:chExt cx="5366660" cy="43062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567</a:t>
              </a: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657</a:t>
              </a: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756</a:t>
              </a:r>
            </a:p>
          </p:txBody>
        </p:sp>
        <p:sp>
          <p:nvSpPr>
            <p:cNvPr id="18" name="TextBox 37">
              <a:extLst>
                <a:ext uri="{FF2B5EF4-FFF2-40B4-BE49-F238E27FC236}">
                  <a16:creationId xmlns:a16="http://schemas.microsoft.com/office/drawing/2014/main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765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23FF45-AC8D-EB4A-B551-6B5EE2801119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V="1">
            <a:off x="3507555" y="2717404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00A067-20EA-6A4B-B37C-25D1840D6637}"/>
              </a:ext>
            </a:extLst>
          </p:cNvPr>
          <p:cNvCxnSpPr>
            <a:cxnSpLocks/>
            <a:stCxn id="10" idx="5"/>
            <a:endCxn id="14" idx="1"/>
          </p:cNvCxnSpPr>
          <p:nvPr/>
        </p:nvCxnSpPr>
        <p:spPr>
          <a:xfrm>
            <a:off x="3587053" y="2684475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6643096" y="2733733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06D916-2BE3-4B15-B31C-1715D860ADBA}"/>
              </a:ext>
            </a:extLst>
          </p:cNvPr>
          <p:cNvCxnSpPr>
            <a:cxnSpLocks/>
          </p:cNvCxnSpPr>
          <p:nvPr/>
        </p:nvCxnSpPr>
        <p:spPr>
          <a:xfrm>
            <a:off x="1676387" y="1189153"/>
            <a:ext cx="3662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FECDCF-1D29-41A8-9A25-BD44731EC0D4}"/>
              </a:ext>
            </a:extLst>
          </p:cNvPr>
          <p:cNvCxnSpPr>
            <a:cxnSpLocks/>
          </p:cNvCxnSpPr>
          <p:nvPr/>
        </p:nvCxnSpPr>
        <p:spPr>
          <a:xfrm>
            <a:off x="7840758" y="1217433"/>
            <a:ext cx="32640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7717EF-CFAC-4F21-BBA4-82734CD800C5}"/>
              </a:ext>
            </a:extLst>
          </p:cNvPr>
          <p:cNvCxnSpPr>
            <a:cxnSpLocks/>
          </p:cNvCxnSpPr>
          <p:nvPr/>
        </p:nvCxnSpPr>
        <p:spPr>
          <a:xfrm>
            <a:off x="1563960" y="1603933"/>
            <a:ext cx="42618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59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6087" y="377563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15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2023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7680" y="979887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1792" y="1615195"/>
            <a:ext cx="557661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(tr59,60)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95432-51AA-44ED-AB43-84BC6B1EC035}"/>
              </a:ext>
            </a:extLst>
          </p:cNvPr>
          <p:cNvSpPr txBox="1"/>
          <p:nvPr/>
        </p:nvSpPr>
        <p:spPr>
          <a:xfrm>
            <a:off x="3050044" y="2214871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6764F4-8359-475B-84E0-8ADA364CCDD9}"/>
              </a:ext>
            </a:extLst>
          </p:cNvPr>
          <p:cNvSpPr txBox="1"/>
          <p:nvPr/>
        </p:nvSpPr>
        <p:spPr>
          <a:xfrm>
            <a:off x="2915837" y="2558269"/>
            <a:ext cx="266763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657 </a:t>
            </a:r>
            <a:r>
              <a:rPr lang="en-US" sz="54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EEFC0-5106-48CE-9C9C-112898654706}"/>
              </a:ext>
            </a:extLst>
          </p:cNvPr>
          <p:cNvSpPr txBox="1"/>
          <p:nvPr/>
        </p:nvSpPr>
        <p:spPr>
          <a:xfrm>
            <a:off x="2896983" y="4415775"/>
            <a:ext cx="266763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567 </a:t>
            </a:r>
            <a:r>
              <a:rPr lang="en-US" sz="54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CF9F1-6E84-4A01-A1EF-5659F6B76A7E}"/>
              </a:ext>
            </a:extLst>
          </p:cNvPr>
          <p:cNvSpPr txBox="1"/>
          <p:nvPr/>
        </p:nvSpPr>
        <p:spPr>
          <a:xfrm>
            <a:off x="5826414" y="4411237"/>
            <a:ext cx="266763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.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756</a:t>
            </a:r>
            <a:r>
              <a:rPr lang="en-US" sz="54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CB619-B37B-40F8-9A56-00A0A7DD2291}"/>
              </a:ext>
            </a:extLst>
          </p:cNvPr>
          <p:cNvSpPr txBox="1"/>
          <p:nvPr/>
        </p:nvSpPr>
        <p:spPr>
          <a:xfrm>
            <a:off x="5823606" y="2578241"/>
            <a:ext cx="266763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.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765</a:t>
            </a:r>
            <a:r>
              <a:rPr lang="en-US" sz="54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7E398F5-8FC6-4080-B04F-871A3D929AF4}"/>
              </a:ext>
            </a:extLst>
          </p:cNvPr>
          <p:cNvCxnSpPr>
            <a:cxnSpLocks/>
          </p:cNvCxnSpPr>
          <p:nvPr/>
        </p:nvCxnSpPr>
        <p:spPr>
          <a:xfrm flipV="1">
            <a:off x="3960042" y="3263550"/>
            <a:ext cx="0" cy="19071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6EE775-A15A-4D37-A3A4-92C31F7EE20D}"/>
              </a:ext>
            </a:extLst>
          </p:cNvPr>
          <p:cNvCxnSpPr>
            <a:cxnSpLocks/>
          </p:cNvCxnSpPr>
          <p:nvPr/>
        </p:nvCxnSpPr>
        <p:spPr>
          <a:xfrm flipV="1">
            <a:off x="5986020" y="3272977"/>
            <a:ext cx="0" cy="19071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471D8C-A973-493A-AAA9-98B912860B20}"/>
              </a:ext>
            </a:extLst>
          </p:cNvPr>
          <p:cNvCxnSpPr>
            <a:cxnSpLocks/>
          </p:cNvCxnSpPr>
          <p:nvPr/>
        </p:nvCxnSpPr>
        <p:spPr>
          <a:xfrm>
            <a:off x="3945514" y="3263550"/>
            <a:ext cx="2022800" cy="19071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246</Words>
  <Application>Microsoft Office PowerPoint</Application>
  <PresentationFormat>Widescreen</PresentationFormat>
  <Paragraphs>63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等线</vt:lpstr>
      <vt:lpstr>HP001 4 hàng</vt:lpstr>
      <vt:lpstr>HP001 4H</vt:lpstr>
      <vt:lpstr>HP001 5 hàng</vt:lpstr>
      <vt:lpstr>Times New Roman</vt:lpstr>
      <vt:lpstr>UTM Cookies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 PRO</cp:lastModifiedBy>
  <cp:revision>56</cp:revision>
  <dcterms:created xsi:type="dcterms:W3CDTF">2021-07-20T01:55:21Z</dcterms:created>
  <dcterms:modified xsi:type="dcterms:W3CDTF">2023-03-11T11:44:19Z</dcterms:modified>
</cp:coreProperties>
</file>