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 id="2147483700" r:id="rId5"/>
  </p:sldMasterIdLst>
  <p:notesMasterIdLst>
    <p:notesMasterId r:id="rId16"/>
  </p:notesMasterIdLst>
  <p:sldIdLst>
    <p:sldId id="304" r:id="rId6"/>
    <p:sldId id="11088431" r:id="rId7"/>
    <p:sldId id="330" r:id="rId8"/>
    <p:sldId id="11088432" r:id="rId9"/>
    <p:sldId id="11088443" r:id="rId10"/>
    <p:sldId id="11088445" r:id="rId11"/>
    <p:sldId id="332" r:id="rId12"/>
    <p:sldId id="11088444" r:id="rId13"/>
    <p:sldId id="336" r:id="rId14"/>
    <p:sldId id="110884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2023/3/10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2023/3/10</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760F-936F-480A-B321-7ACBF3E2F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AF38DE-D3B9-4211-9331-D54A744EE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EE8E0-A93B-4159-8B5A-5A99CBB93028}"/>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E757D6-1544-48EC-8F56-9C49DE83D2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DB13C9-3F94-43C0-B710-850F56295C1A}"/>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431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D644-C331-4CC1-A71C-3EACC380D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F3BF7-C997-4534-964E-3C6189875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AF93A-C2EC-4B6E-A2CB-3CE242F5C60B}"/>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B339A4-74C7-402E-8CDD-8EDC25689C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5C626F4-6754-4B5A-A32B-62693788E99E}"/>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80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FC89-C265-46F7-9AFB-0D3163265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36303-17BF-43FD-9235-6296E2D1C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B0036-3D9E-4DF3-8FC5-569DA58CF057}"/>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4587E8-8DA8-4A44-AC16-D9E2CC97BC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D3F242-ACD4-4D48-9F82-9BFFF060A09C}"/>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0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761-17CF-4B4C-9F0B-EAA799B81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6C7F7-995C-40B1-85CC-6F174EE7C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E0ED9-4D16-4DA8-88FA-C8CB0CDF4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47FFE-BE5C-450D-9499-F2B774EC6C03}"/>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348CF48-80B5-42E5-A0AF-CA87FA54F61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794FF41-BDDD-44E2-B9CA-4F3199BB1840}"/>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65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DF5E-C07F-4D50-99D8-6E7D32407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FFFEEA-D403-4BBF-B8B0-3076D114F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5814-B2E8-4DB6-9B80-4A8EE94E5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120D9-92F6-457B-812D-D10D35C5E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59D15-E792-44D9-A372-1E9FAF648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6C2A08-0B9C-4DB8-8009-B9725ECBEB40}"/>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0B9B9C5-879A-46D4-96FA-1DD6FE6FCDC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A6CEF5E-24D8-4A1E-9AAC-B93E5EA0A808}"/>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629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ACA6-9A2C-4EF3-9D07-2D71D60D7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BD92A7-2066-4E0C-B2FE-220150F30BCF}"/>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0452154-B631-4BE0-BD6C-059D5CFACB8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0AEA017-6F9B-455E-9B56-8C54647D6ED1}"/>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578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D9763-DDF2-4C50-A835-BB2C5A273C33}"/>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4DACAFA-F3E0-4708-BF85-AAF43398841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E43E09E-EEDF-4BE5-923B-05DFD5201A67}"/>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32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A1F9-B329-4750-9AAA-F42FE7E3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12B9E-7007-4146-AD3E-102726330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764B3-ED68-4E95-95C7-1AC9297FF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E10E9-7181-4211-BA9E-6531FA897938}"/>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F701B91-8483-4DC3-A4DA-BE1A14611A3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E3B8AA-F971-4FC7-A4A1-6E8F10B39D77}"/>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82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913E-2631-4C63-ACCF-5B2BEAD8F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E82CC-CFB7-4B88-8830-7FDD831F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AC314-B944-47D4-B405-71E9EF663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AFF28-D0FB-4D64-A0A5-543052649E0A}"/>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A17AE03-EC55-41E9-B087-6BAB2573951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481B2ED-91FB-4725-9917-9051E5F72BAA}"/>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55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3F6-B768-4AB4-B265-7CCF62333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F7927-3604-4695-960A-DCCA9BC36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A7327-C6AE-4A1C-86C1-203D6B39F1D1}"/>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C02586-2994-4F5E-A486-4E0FA02A16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56993-583A-4CDF-8255-7D2611EFE288}"/>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164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49165-2959-4E63-9F20-265A48E4D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C3311-EAFE-46D2-8968-B54BF4D64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39CE9-2351-4AA2-A60F-E0356DBCB34E}"/>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21ECD3-08D9-48F1-992C-A1CCDE587F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4A9BEF1-EEC5-40AB-93EA-B9917A986C86}"/>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39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31936-3BAE-42A5-A525-8A54F946F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B01E48-CE49-499F-B0A8-4D299469D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53811-3B03-4B2E-8D96-CB68CA841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2666-0C40-4F71-A1CA-280D855EF60F}"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F1968DF-6EF4-4388-9511-D6A827CBC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BA8E26-1812-460C-85D5-8714F9457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2490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a:ea typeface="+mn-ea"/>
                <a:cs typeface="+mn-cs"/>
              </a:rPr>
              <a:t>Xin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chào</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tất</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cả</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các</a:t>
            </a:r>
            <a:r>
              <a:rPr kumimoji="0" lang="en-US" sz="6000" b="1" i="0" u="none" strike="noStrike" kern="1200" cap="none" spc="0" normalizeH="0" baseline="0" noProof="0" dirty="0">
                <a:ln>
                  <a:noFill/>
                </a:ln>
                <a:solidFill>
                  <a:srgbClr val="FF0000"/>
                </a:solidFill>
                <a:effectLst/>
                <a:uLnTx/>
                <a:uFillTx/>
                <a:latin typeface="Calibri"/>
                <a:ea typeface="+mn-ea"/>
                <a:cs typeface="+mn-cs"/>
              </a:rPr>
              <a:t> con</a:t>
            </a:r>
            <a:endParaRPr kumimoji="0" sz="6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597273" y="1738484"/>
            <a:ext cx="763320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err="1">
                <a:ln>
                  <a:noFill/>
                </a:ln>
                <a:solidFill>
                  <a:srgbClr val="39B72B"/>
                </a:solidFill>
                <a:effectLst/>
                <a:uLnTx/>
                <a:uFillTx/>
                <a:latin typeface="Times New Roman" pitchFamily="18" charset="0"/>
                <a:ea typeface="Arial-Rounded" panose="020B0500000000000000" pitchFamily="34" charset="0"/>
                <a:cs typeface="Times New Roman" pitchFamily="18" charset="0"/>
              </a:rPr>
              <a:t>Tiết</a:t>
            </a:r>
            <a:r>
              <a:rPr kumimoji="0" lang="en-US" altLang="zh-CN" sz="7200" b="1" i="0" u="none" strike="noStrike" kern="1200" cap="none" spc="-300" normalizeH="0" baseline="0" noProof="0" dirty="0">
                <a:ln>
                  <a:noFill/>
                </a:ln>
                <a:solidFill>
                  <a:srgbClr val="39B72B"/>
                </a:solidFill>
                <a:effectLst/>
                <a:uLnTx/>
                <a:uFillTx/>
                <a:latin typeface="Times New Roman" pitchFamily="18" charset="0"/>
                <a:ea typeface="Arial-Rounded" panose="020B0500000000000000" pitchFamily="34" charset="0"/>
                <a:cs typeface="Times New Roman"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srgbClr val="39B72B"/>
                </a:solidFill>
                <a:effectLst/>
                <a:uLnTx/>
                <a:uFillTx/>
                <a:latin typeface="Times New Roman" pitchFamily="18" charset="0"/>
                <a:ea typeface="Arial-Rounded" panose="020B0500000000000000" pitchFamily="34" charset="0"/>
                <a:cs typeface="Times New Roman" pitchFamily="18" charset="0"/>
              </a:rPr>
              <a:t>Nghe – Viết</a:t>
            </a:r>
            <a:endParaRPr kumimoji="0" lang="zh-CN" altLang="en-US" sz="7200" b="1" i="0" u="none" strike="noStrike" kern="1200" cap="none" spc="-300" normalizeH="0" baseline="0" noProof="0" dirty="0">
              <a:ln>
                <a:noFill/>
              </a:ln>
              <a:solidFill>
                <a:srgbClr val="39B72B"/>
              </a:solidFill>
              <a:effectLst/>
              <a:uLnTx/>
              <a:uFillTx/>
              <a:latin typeface="Times New Roman" pitchFamily="18" charset="0"/>
              <a:ea typeface="Arial-Rounded" panose="020B0500000000000000"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5" name="TextBox 14"/>
          <p:cNvSpPr txBox="1"/>
          <p:nvPr/>
        </p:nvSpPr>
        <p:spPr>
          <a:xfrm>
            <a:off x="816746" y="1305341"/>
            <a:ext cx="10020574" cy="5078313"/>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6737623" y="6145899"/>
            <a:ext cx="5454377"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Đoạn</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văn</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có</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từ</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nào</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viết</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hoa</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a:t>
            </a:r>
          </a:p>
        </p:txBody>
      </p:sp>
      <p:cxnSp>
        <p:nvCxnSpPr>
          <p:cNvPr id="4" name="Straight Connector 3"/>
          <p:cNvCxnSpPr>
            <a:cxnSpLocks/>
          </p:cNvCxnSpPr>
          <p:nvPr/>
        </p:nvCxnSpPr>
        <p:spPr>
          <a:xfrm>
            <a:off x="1940163" y="205962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5200095"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9565689"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963227" y="36522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3875102" y="53088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5645040" y="6145899"/>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a:cxnSpLocks/>
          </p:cNvCxnSpPr>
          <p:nvPr/>
        </p:nvCxnSpPr>
        <p:spPr>
          <a:xfrm>
            <a:off x="4239087" y="117189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A309A46C-7463-4322-89E6-334E1F3FD716}"/>
              </a:ext>
            </a:extLst>
          </p:cNvPr>
          <p:cNvCxnSpPr>
            <a:cxnSpLocks/>
          </p:cNvCxnSpPr>
          <p:nvPr/>
        </p:nvCxnSpPr>
        <p:spPr>
          <a:xfrm>
            <a:off x="9659818" y="3657322"/>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9044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endParaRPr>
          </a:p>
        </p:txBody>
      </p:sp>
      <p:sp>
        <p:nvSpPr>
          <p:cNvPr id="10" name="Rectangle 9"/>
          <p:cNvSpPr/>
          <p:nvPr/>
        </p:nvSpPr>
        <p:spPr>
          <a:xfrm>
            <a:off x="1491844" y="1845986"/>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1518736" y="2451393"/>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lang="en-US" sz="4000" dirty="0" err="1">
                <a:solidFill>
                  <a:srgbClr val="213054"/>
                </a:solidFill>
                <a:latin typeface="HP001 4 hàng" pitchFamily="34" charset="-93"/>
                <a:ea typeface="Arial-Rounded" panose="020B0500000000000000" pitchFamily="34" charset="0"/>
                <a:cs typeface="Arial-Rounded" panose="020B0500000000000000" pitchFamily="34" charset="0"/>
              </a:rPr>
              <a:t>óng</a:t>
            </a:r>
            <a:r>
              <a:rPr lang="en-US" sz="4000" dirty="0">
                <a:solidFill>
                  <a:srgbClr val="213054"/>
                </a:solidFill>
                <a:latin typeface="HP001 4 hàng" pitchFamily="34" charset="-93"/>
                <a:ea typeface="Arial-Rounded" panose="020B0500000000000000" pitchFamily="34" charset="0"/>
                <a:cs typeface="Arial-Rounded" panose="020B0500000000000000" pitchFamily="34" charset="0"/>
              </a:rPr>
              <a:t> </a:t>
            </a:r>
            <a:r>
              <a:rPr lang="en-US" sz="4000" dirty="0" err="1">
                <a:solidFill>
                  <a:srgbClr val="213054"/>
                </a:solidFill>
                <a:latin typeface="HP001 4 hàng" pitchFamily="34" charset="-93"/>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4517117" y="1811268"/>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4517821" y="246295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1518736" y="3041997"/>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529162" y="1918403"/>
            <a:ext cx="6429270" cy="74199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mj-lt"/>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mj-lt"/>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885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2781625" y="2247414"/>
            <a:ext cx="2667636" cy="592470"/>
          </a:xfrm>
          <a:prstGeom prst="rect">
            <a:avLst/>
          </a:prstGeom>
          <a:noFill/>
        </p:spPr>
        <p:txBody>
          <a:bodyPr wrap="square">
            <a:spAutoFit/>
          </a:bodyPr>
          <a:lstStyle/>
          <a:p>
            <a:pPr fontAlgn="base">
              <a:lnSpc>
                <a:spcPct val="125000"/>
              </a:lnSpc>
              <a:spcBef>
                <a:spcPct val="0"/>
              </a:spcBef>
              <a:spcAft>
                <a:spcPct val="0"/>
              </a:spcAft>
              <a:defRPr/>
            </a:pPr>
            <a:r>
              <a:rPr lang="en-US" sz="2600" b="1" dirty="0">
                <a:solidFill>
                  <a:srgbClr val="000000">
                    <a:lumMod val="95000"/>
                    <a:lumOff val="5000"/>
                  </a:srgbClr>
                </a:solidFill>
                <a:latin typeface="HP001 4H" panose="020B0603050302020204" pitchFamily="34" charset="0"/>
                <a:cs typeface="Times New Roman" pitchFamily="18" charset="0"/>
              </a:rPr>
              <a:t> </a:t>
            </a:r>
            <a:endParaRPr lang="en-US" sz="2600" b="1" dirty="0">
              <a:solidFill>
                <a:srgbClr val="000000">
                  <a:lumMod val="95000"/>
                  <a:lumOff val="5000"/>
                </a:srgbClr>
              </a:solidFill>
              <a:latin typeface="HP001 4 hàng" panose="020B0603050302020204" pitchFamily="34" charset="-93"/>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24" y="-251445"/>
            <a:ext cx="10774629"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5" name="TextBox 14"/>
          <p:cNvSpPr txBox="1"/>
          <p:nvPr/>
        </p:nvSpPr>
        <p:spPr>
          <a:xfrm>
            <a:off x="340409" y="1433870"/>
            <a:ext cx="1175430" cy="1384995"/>
          </a:xfrm>
          <a:prstGeom prst="rect">
            <a:avLst/>
          </a:prstGeom>
          <a:noFill/>
        </p:spPr>
        <p:txBody>
          <a:bodyPr wrap="square" rtlCol="0">
            <a:spAutoFit/>
          </a:bodyPr>
          <a:lstStyle/>
          <a:p>
            <a:pPr>
              <a:defRPr/>
            </a:pPr>
            <a:r>
              <a:rPr lang="en-US" sz="2800" b="1" dirty="0" err="1">
                <a:solidFill>
                  <a:srgbClr val="FF0000"/>
                </a:solidFill>
                <a:latin typeface="HP001 4 hàng" pitchFamily="34" charset="-93"/>
                <a:cs typeface="Times New Roman" panose="02020603050405020304" pitchFamily="18" charset="0"/>
              </a:rPr>
              <a:t>Vở</a:t>
            </a:r>
            <a:endParaRPr lang="en-US" sz="2800" b="1" dirty="0">
              <a:solidFill>
                <a:srgbClr val="FF0000"/>
              </a:solidFill>
              <a:latin typeface="HP001 4 hàng" pitchFamily="34" charset="-93"/>
              <a:cs typeface="Times New Roman" panose="02020603050405020304" pitchFamily="18" charset="0"/>
            </a:endParaRPr>
          </a:p>
          <a:p>
            <a:pPr>
              <a:defRPr/>
            </a:pPr>
            <a:r>
              <a:rPr lang="en-US" sz="2800" b="1" dirty="0" err="1">
                <a:solidFill>
                  <a:srgbClr val="FF0000"/>
                </a:solidFill>
                <a:latin typeface="HP001 4 hàng" pitchFamily="34" charset="-93"/>
                <a:cs typeface="Times New Roman" panose="02020603050405020304" pitchFamily="18" charset="0"/>
              </a:rPr>
              <a:t>Tiếng</a:t>
            </a:r>
            <a:r>
              <a:rPr lang="en-US" sz="2800" b="1" dirty="0">
                <a:solidFill>
                  <a:srgbClr val="FF0000"/>
                </a:solidFill>
                <a:latin typeface="HP001 4 hàng" pitchFamily="34" charset="-93"/>
                <a:cs typeface="Times New Roman" panose="02020603050405020304" pitchFamily="18" charset="0"/>
              </a:rPr>
              <a:t> </a:t>
            </a:r>
            <a:r>
              <a:rPr lang="en-US" sz="2800" b="1" dirty="0" err="1">
                <a:solidFill>
                  <a:srgbClr val="FF0000"/>
                </a:solidFill>
                <a:latin typeface="HP001 4 hàng" pitchFamily="34" charset="-93"/>
                <a:cs typeface="Times New Roman" panose="02020603050405020304" pitchFamily="18" charset="0"/>
              </a:rPr>
              <a:t>Việt</a:t>
            </a:r>
            <a:endParaRPr lang="en-US" sz="2800" b="1" dirty="0">
              <a:solidFill>
                <a:srgbClr val="FF0000"/>
              </a:solidFill>
              <a:latin typeface="HP001 4 hàng" pitchFamily="34" charset="-93"/>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909049" y="744296"/>
            <a:ext cx="3378632" cy="615489"/>
          </a:xfrm>
          <a:prstGeom prst="rect">
            <a:avLst/>
          </a:prstGeom>
          <a:noFill/>
        </p:spPr>
        <p:txBody>
          <a:bodyPr wrap="square" lIns="121855" tIns="60928" rIns="121855" bIns="60928" rtlCol="0">
            <a:spAutoFit/>
          </a:bodyPr>
          <a:lstStyle/>
          <a:p>
            <a:r>
              <a:rPr lang="en-US" sz="3200" b="1">
                <a:solidFill>
                  <a:prstClr val="black"/>
                </a:solidFill>
                <a:latin typeface="HP001 4 hàng" pitchFamily="34" charset="0"/>
                <a:ea typeface="Arial-Rounded" panose="020B0500000000000000" pitchFamily="34" charset="0"/>
                <a:cs typeface="Arial-Rounded" panose="020B0500000000000000" pitchFamily="34" charset="0"/>
              </a:rPr>
              <a:t> Nghe – viết</a:t>
            </a:r>
            <a:endParaRPr lang="en-US" sz="3200" b="1"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4115443" y="1373053"/>
            <a:ext cx="6497173" cy="615489"/>
          </a:xfrm>
          <a:prstGeom prst="rect">
            <a:avLst/>
          </a:prstGeom>
          <a:noFill/>
        </p:spPr>
        <p:txBody>
          <a:bodyPr wrap="square" lIns="121855" tIns="60928" rIns="121855" bIns="60928" rtlCol="0">
            <a:spAutoFit/>
          </a:bodyPr>
          <a:lstStyle/>
          <a:p>
            <a:r>
              <a:rPr lang="en-US" sz="3200" b="1">
                <a:solidFill>
                  <a:srgbClr val="FF0000"/>
                </a:solidFill>
                <a:latin typeface="HP001 4 hàng" pitchFamily="34" charset="0"/>
                <a:ea typeface="Arial-Rounded" panose="020B0500000000000000" pitchFamily="34" charset="0"/>
                <a:cs typeface="Arial-Rounded" panose="020B0500000000000000" pitchFamily="34" charset="0"/>
              </a:rPr>
              <a:t> Tạm biệt cánh cam</a:t>
            </a:r>
            <a:endParaRPr lang="en-US" sz="32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2800350" y="2022237"/>
            <a:ext cx="11395710" cy="584775"/>
          </a:xfrm>
          <a:prstGeom prst="rect">
            <a:avLst/>
          </a:prstGeom>
        </p:spPr>
        <p:txBody>
          <a:bodyPr wrap="square">
            <a:spAutoFit/>
          </a:bodyPr>
          <a:lstStyle/>
          <a:p>
            <a:r>
              <a:rPr lang="en-US" sz="3200" b="1">
                <a:solidFill>
                  <a:prstClr val="black"/>
                </a:solidFill>
                <a:latin typeface="HP001 4 hàng" panose="020B0603050302020204" pitchFamily="34" charset="0"/>
              </a:rPr>
              <a:t>Cánh cam có đôi cánh xanh biếc, óng ánh dưới    </a:t>
            </a:r>
            <a:endParaRPr lang="en-US" sz="3200" b="1" dirty="0">
              <a:solidFill>
                <a:prstClr val="black"/>
              </a:solidFill>
              <a:latin typeface="HP001 4 hàng" pitchFamily="34" charset="0"/>
            </a:endParaRPr>
          </a:p>
        </p:txBody>
      </p:sp>
      <p:sp>
        <p:nvSpPr>
          <p:cNvPr id="20" name="Rectangle 19"/>
          <p:cNvSpPr/>
          <p:nvPr/>
        </p:nvSpPr>
        <p:spPr>
          <a:xfrm>
            <a:off x="2091689" y="2639548"/>
            <a:ext cx="10687051" cy="584775"/>
          </a:xfrm>
          <a:prstGeom prst="rect">
            <a:avLst/>
          </a:prstGeom>
        </p:spPr>
        <p:txBody>
          <a:bodyPr wrap="square">
            <a:spAutoFit/>
          </a:bodyPr>
          <a:lstStyle/>
          <a:p>
            <a:r>
              <a:rPr lang="en-US" sz="3200" b="1">
                <a:solidFill>
                  <a:prstClr val="black"/>
                </a:solidFill>
                <a:latin typeface="HP001 4 hàng" panose="020B0603050302020204" pitchFamily="34" charset="0"/>
              </a:rPr>
              <a:t>nắng mặt trời. Chú đi lạc vào nhà Bống. Chân chú bị       </a:t>
            </a:r>
            <a:endParaRPr lang="en-US" sz="3200" b="1" dirty="0">
              <a:solidFill>
                <a:prstClr val="black"/>
              </a:solidFill>
              <a:latin typeface="HP001 4 hàng" pitchFamily="34" charset="0"/>
            </a:endParaRPr>
          </a:p>
        </p:txBody>
      </p:sp>
      <p:sp>
        <p:nvSpPr>
          <p:cNvPr id="23" name="Rectangle 22"/>
          <p:cNvSpPr/>
          <p:nvPr/>
        </p:nvSpPr>
        <p:spPr>
          <a:xfrm>
            <a:off x="1943100" y="3262593"/>
            <a:ext cx="10972800" cy="584775"/>
          </a:xfrm>
          <a:prstGeom prst="rect">
            <a:avLst/>
          </a:prstGeom>
        </p:spPr>
        <p:txBody>
          <a:bodyPr wrap="square">
            <a:spAutoFit/>
          </a:bodyPr>
          <a:lstStyle/>
          <a:p>
            <a:r>
              <a:rPr lang="en-US" sz="3200" b="1">
                <a:solidFill>
                  <a:prstClr val="black"/>
                </a:solidFill>
                <a:latin typeface="HP001 4 hàng" panose="020B0603050302020204" pitchFamily="34" charset="0"/>
              </a:rPr>
              <a:t> thương, bước đi tập tễnh. Bống thương quá, đặt cánh    </a:t>
            </a:r>
            <a:endParaRPr lang="en-US" sz="3200" b="1" dirty="0">
              <a:solidFill>
                <a:prstClr val="black"/>
              </a:solidFill>
              <a:latin typeface="HP001 4 hàng" pitchFamily="34" charset="0"/>
            </a:endParaRPr>
          </a:p>
        </p:txBody>
      </p:sp>
      <p:sp>
        <p:nvSpPr>
          <p:cNvPr id="24" name="Rectangle 23"/>
          <p:cNvSpPr/>
          <p:nvPr/>
        </p:nvSpPr>
        <p:spPr>
          <a:xfrm>
            <a:off x="2080259" y="3880271"/>
            <a:ext cx="10250693" cy="584775"/>
          </a:xfrm>
          <a:prstGeom prst="rect">
            <a:avLst/>
          </a:prstGeom>
        </p:spPr>
        <p:txBody>
          <a:bodyPr wrap="square">
            <a:spAutoFit/>
          </a:bodyPr>
          <a:lstStyle/>
          <a:p>
            <a:r>
              <a:rPr lang="en-US" sz="3200" b="1">
                <a:solidFill>
                  <a:prstClr val="black"/>
                </a:solidFill>
                <a:latin typeface="HP001 4 hàng" panose="020B0603050302020204" pitchFamily="34" charset="0"/>
              </a:rPr>
              <a:t>cam vào một chiếc lọ nhỏ đựng đầy cỏ. Từ ngày đó, cánh   </a:t>
            </a:r>
            <a:endParaRPr lang="en-US" sz="3200" b="1" dirty="0">
              <a:solidFill>
                <a:prstClr val="black"/>
              </a:solidFill>
              <a:latin typeface="HP001 4 hàng" pitchFamily="34" charset="0"/>
            </a:endParaRPr>
          </a:p>
        </p:txBody>
      </p:sp>
      <p:sp>
        <p:nvSpPr>
          <p:cNvPr id="25" name="Rectangle 24"/>
          <p:cNvSpPr/>
          <p:nvPr/>
        </p:nvSpPr>
        <p:spPr>
          <a:xfrm>
            <a:off x="2093710" y="4503316"/>
            <a:ext cx="9425940" cy="584775"/>
          </a:xfrm>
          <a:prstGeom prst="rect">
            <a:avLst/>
          </a:prstGeom>
        </p:spPr>
        <p:txBody>
          <a:bodyPr wrap="square">
            <a:spAutoFit/>
          </a:bodyPr>
          <a:lstStyle/>
          <a:p>
            <a:r>
              <a:rPr lang="en-US" sz="3200" b="1">
                <a:solidFill>
                  <a:prstClr val="black"/>
                </a:solidFill>
                <a:latin typeface="HP001 4 hàng" panose="020B0603050302020204" pitchFamily="34" charset="0"/>
              </a:rPr>
              <a:t>cam trở thành người bạn nhỏ xíu của Bống.   </a:t>
            </a:r>
            <a:endParaRPr lang="en-US" sz="3200" b="1" dirty="0">
              <a:solidFill>
                <a:prstClr val="black"/>
              </a:solidFill>
              <a:latin typeface="HP001 4 hàng" pitchFamily="34" charset="0"/>
            </a:endParaRPr>
          </a:p>
        </p:txBody>
      </p:sp>
      <p:sp>
        <p:nvSpPr>
          <p:cNvPr id="19" name="TextBox 18"/>
          <p:cNvSpPr txBox="1"/>
          <p:nvPr/>
        </p:nvSpPr>
        <p:spPr>
          <a:xfrm>
            <a:off x="2771156" y="5101359"/>
            <a:ext cx="3378632" cy="615489"/>
          </a:xfrm>
          <a:prstGeom prst="rect">
            <a:avLst/>
          </a:prstGeom>
          <a:noFill/>
        </p:spPr>
        <p:txBody>
          <a:bodyPr wrap="square" lIns="121855" tIns="60928" rIns="121855" bIns="60928" rtlCol="0">
            <a:spAutoFit/>
          </a:bodyPr>
          <a:lstStyle/>
          <a:p>
            <a:r>
              <a:rPr lang="en-US" sz="3200" b="1">
                <a:solidFill>
                  <a:prstClr val="black"/>
                </a:solidFill>
                <a:latin typeface="HP001 4 hàng" pitchFamily="34" charset="0"/>
                <a:ea typeface="Arial-Rounded" panose="020B0500000000000000" pitchFamily="34" charset="0"/>
                <a:cs typeface="Arial-Rounded" panose="020B0500000000000000" pitchFamily="34" charset="0"/>
              </a:rPr>
              <a:t>Chữa lỗi:</a:t>
            </a:r>
            <a:endParaRPr lang="en-US" sz="3200" b="1"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4B4D3183-B6AD-C4F8-54A6-3A1B0CF83E35}"/>
              </a:ext>
            </a:extLst>
          </p:cNvPr>
          <p:cNvSpPr txBox="1"/>
          <p:nvPr/>
        </p:nvSpPr>
        <p:spPr>
          <a:xfrm>
            <a:off x="2771156" y="115539"/>
            <a:ext cx="8748494" cy="615489"/>
          </a:xfrm>
          <a:prstGeom prst="rect">
            <a:avLst/>
          </a:prstGeom>
          <a:noFill/>
        </p:spPr>
        <p:txBody>
          <a:bodyPr wrap="square" lIns="121855" tIns="60928" rIns="121855" bIns="60928" rtlCol="0">
            <a:spAutoFit/>
          </a:bodyPr>
          <a:lstStyle/>
          <a:p>
            <a:r>
              <a:rPr lang="en-US" sz="3200" b="1">
                <a:solidFill>
                  <a:prstClr val="black"/>
                </a:solidFill>
                <a:latin typeface="HP001 4 hàng" pitchFamily="34" charset="0"/>
                <a:ea typeface="Arial-Rounded" panose="020B0500000000000000" pitchFamily="34" charset="0"/>
                <a:cs typeface="Arial-Rounded" panose="020B0500000000000000" pitchFamily="34" charset="0"/>
              </a:rPr>
              <a:t> Thứ năm ngày 16 tháng 3 năm 2023 </a:t>
            </a:r>
            <a:endParaRPr lang="en-US" sz="3200" b="1"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15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Thu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h</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oạch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Times New Roman" pitchFamily="18" charset="0"/>
                <a:ea typeface="Arial-Rounded" panose="020B0500000000000000" pitchFamily="34" charset="0"/>
                <a:cs typeface="Times New Roman" pitchFamily="18" charset="0"/>
              </a:rPr>
              <a:t>2. </a:t>
            </a:r>
            <a:r>
              <a:rPr lang="en-US" sz="3000" dirty="0" err="1">
                <a:solidFill>
                  <a:srgbClr val="000000"/>
                </a:solidFill>
                <a:latin typeface="Times New Roman" pitchFamily="18" charset="0"/>
                <a:ea typeface="Arial-Rounded" panose="020B0500000000000000" pitchFamily="34" charset="0"/>
                <a:cs typeface="Times New Roman" pitchFamily="18" charset="0"/>
              </a:rPr>
              <a:t>Chọn</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i="1" dirty="0" err="1">
                <a:solidFill>
                  <a:srgbClr val="000000"/>
                </a:solidFill>
                <a:latin typeface="Times New Roman" pitchFamily="18" charset="0"/>
                <a:ea typeface="Arial-Rounded" panose="020B0500000000000000" pitchFamily="34" charset="0"/>
                <a:cs typeface="Times New Roman" pitchFamily="18" charset="0"/>
              </a:rPr>
              <a:t>oanh</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hoặc</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i="1" dirty="0" err="1">
                <a:solidFill>
                  <a:srgbClr val="000000"/>
                </a:solidFill>
                <a:latin typeface="Times New Roman" pitchFamily="18" charset="0"/>
                <a:ea typeface="Arial-Rounded" panose="020B0500000000000000" pitchFamily="34" charset="0"/>
                <a:cs typeface="Times New Roman" pitchFamily="18" charset="0"/>
              </a:rPr>
              <a:t>oach</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thay</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cho</a:t>
            </a:r>
            <a:r>
              <a:rPr lang="en-US" sz="3000" dirty="0">
                <a:solidFill>
                  <a:srgbClr val="000000"/>
                </a:solidFill>
                <a:latin typeface="Times New Roman" pitchFamily="18" charset="0"/>
                <a:ea typeface="Arial-Rounded" panose="020B0500000000000000" pitchFamily="34" charset="0"/>
                <a:cs typeface="Times New Roman" pitchFamily="18" charset="0"/>
              </a:rPr>
              <a:t> ô </a:t>
            </a:r>
            <a:r>
              <a:rPr lang="en-US" sz="3000" dirty="0" err="1">
                <a:solidFill>
                  <a:srgbClr val="000000"/>
                </a:solidFill>
                <a:latin typeface="Times New Roman" pitchFamily="18" charset="0"/>
                <a:ea typeface="Arial-Rounded" panose="020B0500000000000000" pitchFamily="34" charset="0"/>
                <a:cs typeface="Times New Roman" pitchFamily="18" charset="0"/>
              </a:rPr>
              <a:t>vuông</a:t>
            </a:r>
            <a:endParaRPr kumimoji="0" lang="en-US" sz="30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2658971" y="2186624"/>
            <a:ext cx="726831" cy="465126"/>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Chim</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Mới</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t</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L</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quanh</a:t>
            </a:r>
            <a:endParaRPr kumimoji="0" lang="vi-VN"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5714997" y="2081796"/>
            <a:ext cx="726831" cy="465126"/>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2473358" y="3146612"/>
            <a:ext cx="850344" cy="493019"/>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351581" y="3214032"/>
            <a:ext cx="726831" cy="327977"/>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Times New Roman" pitchFamily="18" charset="0"/>
                <a:ea typeface="Arial-Rounded" panose="020B0500000000000000" pitchFamily="34" charset="0"/>
                <a:cs typeface="Times New Roman" pitchFamily="18" charset="0"/>
              </a:rPr>
              <a:t>3. </a:t>
            </a:r>
            <a:r>
              <a:rPr lang="en-US" sz="3200" dirty="0" err="1">
                <a:latin typeface="Times New Roman" pitchFamily="18" charset="0"/>
                <a:ea typeface="Arial-Rounded" panose="020B0500000000000000" pitchFamily="34" charset="0"/>
                <a:cs typeface="Times New Roman" pitchFamily="18" charset="0"/>
              </a:rPr>
              <a:t>Chọn</a:t>
            </a:r>
            <a:r>
              <a:rPr lang="en-US" sz="3200" dirty="0">
                <a:latin typeface="Times New Roman" pitchFamily="18" charset="0"/>
                <a:ea typeface="Arial-Rounded" panose="020B0500000000000000" pitchFamily="34" charset="0"/>
                <a:cs typeface="Times New Roman" pitchFamily="18" charset="0"/>
              </a:rPr>
              <a:t> a </a:t>
            </a:r>
            <a:r>
              <a:rPr lang="en-US" sz="3200" dirty="0" err="1">
                <a:latin typeface="Times New Roman" pitchFamily="18" charset="0"/>
                <a:ea typeface="Arial-Rounded" panose="020B0500000000000000" pitchFamily="34" charset="0"/>
                <a:cs typeface="Times New Roman" pitchFamily="18" charset="0"/>
              </a:rPr>
              <a:t>hoặc</a:t>
            </a:r>
            <a:r>
              <a:rPr lang="en-US" sz="3200" dirty="0">
                <a:latin typeface="Times New Roman" pitchFamily="18" charset="0"/>
                <a:ea typeface="Arial-Rounded" panose="020B0500000000000000" pitchFamily="34" charset="0"/>
                <a:cs typeface="Times New Roman" pitchFamily="18" charset="0"/>
              </a:rPr>
              <a:t> b</a:t>
            </a:r>
          </a:p>
          <a:p>
            <a:r>
              <a:rPr lang="en-US" sz="3200" dirty="0">
                <a:latin typeface="Times New Roman" pitchFamily="18" charset="0"/>
                <a:ea typeface="Arial-Rounded" panose="020B0500000000000000" pitchFamily="34" charset="0"/>
                <a:cs typeface="Times New Roman" pitchFamily="18" charset="0"/>
              </a:rPr>
              <a:t>a. </a:t>
            </a:r>
            <a:r>
              <a:rPr lang="en-US" sz="3200" dirty="0" err="1">
                <a:latin typeface="Times New Roman" pitchFamily="18" charset="0"/>
                <a:ea typeface="Arial-Rounded" panose="020B0500000000000000" pitchFamily="34" charset="0"/>
                <a:cs typeface="Times New Roman" pitchFamily="18" charset="0"/>
              </a:rPr>
              <a:t>Tìm</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từ</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ngữ</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gọi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tên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sự</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vật</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có</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tiếng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bắt</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đầu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bằng</a:t>
            </a:r>
            <a:r>
              <a:rPr lang="en-US" sz="3200" dirty="0">
                <a:latin typeface="Times New Roman" pitchFamily="18" charset="0"/>
                <a:ea typeface="Arial-Rounded" panose="020B0500000000000000" pitchFamily="34" charset="0"/>
                <a:cs typeface="Times New Roman" pitchFamily="18" charset="0"/>
              </a:rPr>
              <a:t> </a:t>
            </a:r>
            <a:r>
              <a:rPr lang="en-US" sz="3200" i="1" dirty="0">
                <a:latin typeface="Times New Roman" pitchFamily="18" charset="0"/>
                <a:ea typeface="Arial-Rounded" panose="020B0500000000000000" pitchFamily="34" charset="0"/>
                <a:cs typeface="Times New Roman" pitchFamily="18" charset="0"/>
              </a:rPr>
              <a:t>s</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hoặc</a:t>
            </a:r>
            <a:r>
              <a:rPr lang="en-US" sz="3200" dirty="0">
                <a:latin typeface="Times New Roman" pitchFamily="18" charset="0"/>
                <a:ea typeface="Arial-Rounded" panose="020B0500000000000000" pitchFamily="34" charset="0"/>
                <a:cs typeface="Times New Roman" pitchFamily="18" charset="0"/>
              </a:rPr>
              <a:t> </a:t>
            </a:r>
            <a:r>
              <a:rPr lang="en-US" sz="3200" i="1" dirty="0">
                <a:latin typeface="Times New Roman" pitchFamily="18" charset="0"/>
                <a:ea typeface="Arial-Rounded" panose="020B0500000000000000" pitchFamily="34" charset="0"/>
                <a:cs typeface="Times New Roman" pitchFamily="18" charset="0"/>
              </a:rPr>
              <a:t>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Ốc</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sên</a:t>
            </a:r>
            <a:endParaRPr lang="en-US" sz="3600" dirty="0">
              <a:latin typeface="Times New Roman" pitchFamily="18" charset="0"/>
              <a:ea typeface="Arial-Rounded" panose="020B0500000000000000" pitchFamily="34" charset="0"/>
              <a:cs typeface="Times New Roman" pitchFamily="18"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503364"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Xấu</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hổ</a:t>
            </a:r>
            <a:endParaRPr lang="en-US" sz="3600" dirty="0">
              <a:latin typeface="Times New Roman" pitchFamily="18" charset="0"/>
              <a:ea typeface="Arial-Rounded" panose="020B0500000000000000" pitchFamily="34" charset="0"/>
              <a:cs typeface="Times New Roman" pitchFamily="18"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ea typeface="Arial-Rounded" panose="020B0500000000000000" pitchFamily="34" charset="0"/>
                <a:cs typeface="Times New Roman" pitchFamily="18" charset="0"/>
              </a:rPr>
              <a:t>Con </a:t>
            </a:r>
            <a:r>
              <a:rPr lang="en-US" sz="3600" dirty="0" err="1">
                <a:latin typeface="Times New Roman" pitchFamily="18" charset="0"/>
                <a:ea typeface="Arial-Rounded" panose="020B0500000000000000" pitchFamily="34" charset="0"/>
                <a:cs typeface="Times New Roman" pitchFamily="18" charset="0"/>
              </a:rPr>
              <a:t>sâu</a:t>
            </a:r>
            <a:endParaRPr lang="en-US" sz="3600" dirty="0">
              <a:latin typeface="Times New Roman" pitchFamily="18" charset="0"/>
              <a:ea typeface="Arial-Rounded" panose="020B0500000000000000" pitchFamily="34" charset="0"/>
              <a:cs typeface="Times New Roman" pitchFamily="18"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806131"/>
            <a:ext cx="2529493"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Xương</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rồng</a:t>
            </a:r>
            <a:endParaRPr lang="en-US" sz="36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169834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830997"/>
          </a:xfrm>
          <a:prstGeom prst="rect">
            <a:avLst/>
          </a:prstGeom>
        </p:spPr>
        <p:txBody>
          <a:bodyPr wrap="square">
            <a:spAutoFit/>
          </a:bodyPr>
          <a:lstStyle/>
          <a:p>
            <a:pPr algn="just">
              <a:lnSpc>
                <a:spcPct val="150000"/>
              </a:lnSpc>
            </a:pPr>
            <a:r>
              <a:rPr lang="en-US" sz="3200" b="1" dirty="0">
                <a:solidFill>
                  <a:srgbClr val="FF0000"/>
                </a:solidFill>
                <a:latin typeface="Times New Roman" pitchFamily="18" charset="0"/>
                <a:ea typeface="Arial-Rounded" panose="020B0500000000000000" pitchFamily="34" charset="0"/>
                <a:cs typeface="Times New Roman" pitchFamily="18" charset="0"/>
              </a:rPr>
              <a:t>              </a:t>
            </a:r>
            <a:r>
              <a:rPr lang="en-US" sz="3200" b="1" dirty="0" err="1">
                <a:solidFill>
                  <a:srgbClr val="FF0000"/>
                </a:solidFill>
                <a:latin typeface="Times New Roman" pitchFamily="18" charset="0"/>
                <a:ea typeface="Arial-Rounded" panose="020B0500000000000000" pitchFamily="34" charset="0"/>
                <a:cs typeface="Times New Roman" pitchFamily="18" charset="0"/>
              </a:rPr>
              <a:t>thỏ</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339468" y="2457717"/>
            <a:ext cx="3919255" cy="742511"/>
          </a:xfrm>
          <a:prstGeom prst="rect">
            <a:avLst/>
          </a:prstGeom>
        </p:spPr>
        <p:txBody>
          <a:bodyPr wrap="square">
            <a:spAutoFit/>
          </a:bodyPr>
          <a:lstStyle/>
          <a:p>
            <a:pPr algn="just">
              <a:lnSpc>
                <a:spcPct val="150000"/>
              </a:lnSpc>
            </a:pPr>
            <a:r>
              <a:rPr lang="en-US" sz="3200" b="1" dirty="0" err="1">
                <a:solidFill>
                  <a:srgbClr val="FF0000"/>
                </a:solidFill>
                <a:latin typeface="Times New Roman" pitchFamily="18" charset="0"/>
                <a:ea typeface="Arial-Rounded" panose="020B0500000000000000" pitchFamily="34" charset="0"/>
                <a:cs typeface="Times New Roman" pitchFamily="18" charset="0"/>
              </a:rPr>
              <a:t>Khỏe</a:t>
            </a:r>
            <a:r>
              <a:rPr lang="en-US" sz="3200" b="1" dirty="0">
                <a:solidFill>
                  <a:srgbClr val="FF0000"/>
                </a:solidFill>
                <a:latin typeface="Times New Roman" pitchFamily="18" charset="0"/>
                <a:ea typeface="Arial-Rounded" panose="020B0500000000000000" pitchFamily="34" charset="0"/>
                <a:cs typeface="Times New Roman" pitchFamily="18"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341710" y="3196600"/>
            <a:ext cx="3995455" cy="742511"/>
          </a:xfrm>
          <a:prstGeom prst="rect">
            <a:avLst/>
          </a:prstGeom>
        </p:spPr>
        <p:txBody>
          <a:bodyPr wrap="square">
            <a:spAutoFit/>
          </a:bodyPr>
          <a:lstStyle/>
          <a:p>
            <a:pPr algn="just">
              <a:lnSpc>
                <a:spcPct val="150000"/>
              </a:lnSpc>
            </a:pPr>
            <a:r>
              <a:rPr lang="en-US" sz="3200" b="1" dirty="0" err="1">
                <a:solidFill>
                  <a:srgbClr val="FF0000"/>
                </a:solidFill>
                <a:latin typeface="Times New Roman" pitchFamily="18" charset="0"/>
                <a:ea typeface="Arial-Rounded" panose="020B0500000000000000" pitchFamily="34" charset="0"/>
                <a:cs typeface="Times New Roman" pitchFamily="18" charset="0"/>
              </a:rPr>
              <a:t>Dữ</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105965" y="1731584"/>
            <a:ext cx="2943095" cy="2207527"/>
          </a:xfrm>
          <a:prstGeom prst="rect">
            <a:avLst/>
          </a:prstGeom>
        </p:spPr>
        <p:txBody>
          <a:bodyPr wrap="square">
            <a:spAutoFit/>
          </a:bodyPr>
          <a:lstStyle/>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Nhát</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tho</a:t>
            </a:r>
            <a:r>
              <a:rPr lang="en-US" sz="3200" dirty="0">
                <a:latin typeface="Times New Roman" pitchFamily="18" charset="0"/>
                <a:ea typeface="Arial-Rounded" panose="020B0500000000000000" pitchFamily="34" charset="0"/>
                <a:cs typeface="Times New Roman" pitchFamily="18" charset="0"/>
              </a:rPr>
              <a:t>.</a:t>
            </a:r>
          </a:p>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Khoe</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trâu</a:t>
            </a:r>
            <a:r>
              <a:rPr lang="en-US" sz="3200" dirty="0">
                <a:latin typeface="Times New Roman" pitchFamily="18" charset="0"/>
                <a:ea typeface="Arial-Rounded" panose="020B0500000000000000" pitchFamily="34" charset="0"/>
                <a:cs typeface="Times New Roman" pitchFamily="18" charset="0"/>
              </a:rPr>
              <a:t>.</a:t>
            </a:r>
          </a:p>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Dư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hổ</a:t>
            </a:r>
            <a:r>
              <a:rPr lang="en-US" sz="3200" dirty="0">
                <a:latin typeface="Times New Roman" pitchFamily="18" charset="0"/>
                <a:ea typeface="Arial-Rounded" panose="020B0500000000000000" pitchFamily="34" charset="0"/>
                <a:cs typeface="Times New Roman" pitchFamily="18"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830997"/>
          </a:xfrm>
          <a:prstGeom prst="rect">
            <a:avLst/>
          </a:prstGeom>
          <a:noFill/>
        </p:spPr>
        <p:txBody>
          <a:bodyPr wrap="square" rtlCol="0">
            <a:spAutoFit/>
          </a:bodyPr>
          <a:lstStyle/>
          <a:p>
            <a:pPr algn="just">
              <a:lnSpc>
                <a:spcPct val="150000"/>
              </a:lnSpc>
            </a:pPr>
            <a:r>
              <a:rPr lang="en-US" sz="3200" b="1" dirty="0">
                <a:latin typeface="Times New Roman" pitchFamily="18" charset="0"/>
                <a:ea typeface="Arial-Rounded" panose="020B0500000000000000" pitchFamily="34" charset="0"/>
                <a:cs typeface="Times New Roman" pitchFamily="18" charset="0"/>
              </a:rPr>
              <a:t>b</a:t>
            </a:r>
            <a:r>
              <a:rPr lang="en-US" sz="3200" b="1">
                <a:latin typeface="Times New Roman" pitchFamily="18" charset="0"/>
                <a:ea typeface="Arial-Rounded" panose="020B0500000000000000" pitchFamily="34" charset="0"/>
                <a:cs typeface="Times New Roman" pitchFamily="18" charset="0"/>
              </a:rPr>
              <a:t>.</a:t>
            </a:r>
            <a:r>
              <a:rPr lang="en-US" sz="320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Chọn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dấu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hỏi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hoặc</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dấu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ngã</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cho</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chữ</a:t>
            </a:r>
            <a:r>
              <a:rPr lang="en-US" sz="3200" dirty="0">
                <a:latin typeface="Times New Roman" pitchFamily="18" charset="0"/>
                <a:ea typeface="Arial-Rounded" panose="020B0500000000000000" pitchFamily="34" charset="0"/>
                <a:cs typeface="Times New Roman" pitchFamily="18" charset="0"/>
              </a:rPr>
              <a:t> in </a:t>
            </a:r>
            <a:r>
              <a:rPr lang="en-US" sz="3200" dirty="0" err="1">
                <a:latin typeface="Times New Roman" pitchFamily="18" charset="0"/>
                <a:ea typeface="Arial-Rounded" panose="020B0500000000000000" pitchFamily="34" charset="0"/>
                <a:cs typeface="Times New Roman" pitchFamily="18" charset="0"/>
              </a:rPr>
              <a:t>đậm</a:t>
            </a:r>
            <a:endParaRPr lang="en-US" sz="3200" i="1" dirty="0">
              <a:latin typeface="Times New Roman" pitchFamily="18" charset="0"/>
              <a:ea typeface="Arial-Rounded" panose="020B0500000000000000" pitchFamily="34" charset="0"/>
              <a:cs typeface="Times New Roman" pitchFamily="18"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293</Words>
  <Application>Microsoft Office PowerPoint</Application>
  <PresentationFormat>Widescreen</PresentationFormat>
  <Paragraphs>48</Paragraphs>
  <Slides>10</Slides>
  <Notes>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10</vt:i4>
      </vt:variant>
    </vt:vector>
  </HeadingPairs>
  <TitlesOfParts>
    <vt:vector size="27" baseType="lpstr">
      <vt:lpstr>等线</vt:lpstr>
      <vt:lpstr>等线 Light</vt:lpstr>
      <vt:lpstr>Microsoft YaHei</vt:lpstr>
      <vt:lpstr>Arial</vt:lpstr>
      <vt:lpstr>Arial-Rounded</vt:lpstr>
      <vt:lpstr>Calibri</vt:lpstr>
      <vt:lpstr>Calibri Light</vt:lpstr>
      <vt:lpstr>HP001 4 hàng</vt:lpstr>
      <vt:lpstr>HP001 4H</vt:lpstr>
      <vt:lpstr>Kalam</vt:lpstr>
      <vt:lpstr>Montserrat</vt:lpstr>
      <vt:lpstr>Times New Roman</vt:lpstr>
      <vt:lpstr>2_Office Theme</vt:lpstr>
      <vt:lpstr>千图网拥有20W+精美PPT模板 更多PPT模板下载至：www.58pic.com/office/ppt​​</vt:lpstr>
      <vt:lpstr>1_Doodle Sketchbook by Slidesgo</vt:lpstr>
      <vt:lpstr>1_https://www.freeppt7.com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Vip855</cp:lastModifiedBy>
  <cp:revision>4</cp:revision>
  <dcterms:created xsi:type="dcterms:W3CDTF">2021-08-03T10:14:17Z</dcterms:created>
  <dcterms:modified xsi:type="dcterms:W3CDTF">2023-03-10T11:08:42Z</dcterms:modified>
</cp:coreProperties>
</file>