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1603" r:id="rId2"/>
    <p:sldId id="270" r:id="rId3"/>
    <p:sldId id="1077" r:id="rId4"/>
    <p:sldId id="1592" r:id="rId5"/>
    <p:sldId id="1593" r:id="rId6"/>
    <p:sldId id="1594" r:id="rId7"/>
    <p:sldId id="1595" r:id="rId8"/>
    <p:sldId id="1596" r:id="rId9"/>
    <p:sldId id="1597" r:id="rId10"/>
    <p:sldId id="1590" r:id="rId11"/>
    <p:sldId id="1604" r:id="rId12"/>
    <p:sldId id="1601" r:id="rId13"/>
    <p:sldId id="1602" r:id="rId14"/>
  </p:sldIdLst>
  <p:sldSz cx="12601575" cy="7200900"/>
  <p:notesSz cx="6858000" cy="9144000"/>
  <p:defaultTextStyle>
    <a:defPPr>
      <a:defRPr lang="en-US"/>
    </a:defPPr>
    <a:lvl1pPr marL="0" algn="l" defTabSz="970178" rtl="0" eaLnBrk="1" latinLnBrk="0" hangingPunct="1">
      <a:defRPr sz="1900" kern="1200">
        <a:solidFill>
          <a:schemeClr val="tx1"/>
        </a:solidFill>
        <a:latin typeface="+mn-lt"/>
        <a:ea typeface="+mn-ea"/>
        <a:cs typeface="+mn-cs"/>
      </a:defRPr>
    </a:lvl1pPr>
    <a:lvl2pPr marL="485089" algn="l" defTabSz="970178" rtl="0" eaLnBrk="1" latinLnBrk="0" hangingPunct="1">
      <a:defRPr sz="1900" kern="1200">
        <a:solidFill>
          <a:schemeClr val="tx1"/>
        </a:solidFill>
        <a:latin typeface="+mn-lt"/>
        <a:ea typeface="+mn-ea"/>
        <a:cs typeface="+mn-cs"/>
      </a:defRPr>
    </a:lvl2pPr>
    <a:lvl3pPr marL="970178" algn="l" defTabSz="970178" rtl="0" eaLnBrk="1" latinLnBrk="0" hangingPunct="1">
      <a:defRPr sz="1900" kern="1200">
        <a:solidFill>
          <a:schemeClr val="tx1"/>
        </a:solidFill>
        <a:latin typeface="+mn-lt"/>
        <a:ea typeface="+mn-ea"/>
        <a:cs typeface="+mn-cs"/>
      </a:defRPr>
    </a:lvl3pPr>
    <a:lvl4pPr marL="1455268" algn="l" defTabSz="970178" rtl="0" eaLnBrk="1" latinLnBrk="0" hangingPunct="1">
      <a:defRPr sz="1900" kern="1200">
        <a:solidFill>
          <a:schemeClr val="tx1"/>
        </a:solidFill>
        <a:latin typeface="+mn-lt"/>
        <a:ea typeface="+mn-ea"/>
        <a:cs typeface="+mn-cs"/>
      </a:defRPr>
    </a:lvl4pPr>
    <a:lvl5pPr marL="1940357" algn="l" defTabSz="970178" rtl="0" eaLnBrk="1" latinLnBrk="0" hangingPunct="1">
      <a:defRPr sz="1900" kern="1200">
        <a:solidFill>
          <a:schemeClr val="tx1"/>
        </a:solidFill>
        <a:latin typeface="+mn-lt"/>
        <a:ea typeface="+mn-ea"/>
        <a:cs typeface="+mn-cs"/>
      </a:defRPr>
    </a:lvl5pPr>
    <a:lvl6pPr marL="2425446" algn="l" defTabSz="970178" rtl="0" eaLnBrk="1" latinLnBrk="0" hangingPunct="1">
      <a:defRPr sz="1900" kern="1200">
        <a:solidFill>
          <a:schemeClr val="tx1"/>
        </a:solidFill>
        <a:latin typeface="+mn-lt"/>
        <a:ea typeface="+mn-ea"/>
        <a:cs typeface="+mn-cs"/>
      </a:defRPr>
    </a:lvl6pPr>
    <a:lvl7pPr marL="2910535" algn="l" defTabSz="970178" rtl="0" eaLnBrk="1" latinLnBrk="0" hangingPunct="1">
      <a:defRPr sz="1900" kern="1200">
        <a:solidFill>
          <a:schemeClr val="tx1"/>
        </a:solidFill>
        <a:latin typeface="+mn-lt"/>
        <a:ea typeface="+mn-ea"/>
        <a:cs typeface="+mn-cs"/>
      </a:defRPr>
    </a:lvl7pPr>
    <a:lvl8pPr marL="3395624" algn="l" defTabSz="970178" rtl="0" eaLnBrk="1" latinLnBrk="0" hangingPunct="1">
      <a:defRPr sz="1900" kern="1200">
        <a:solidFill>
          <a:schemeClr val="tx1"/>
        </a:solidFill>
        <a:latin typeface="+mn-lt"/>
        <a:ea typeface="+mn-ea"/>
        <a:cs typeface="+mn-cs"/>
      </a:defRPr>
    </a:lvl8pPr>
    <a:lvl9pPr marL="3880714" algn="l" defTabSz="970178"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78">
          <p15:clr>
            <a:srgbClr val="A4A3A4"/>
          </p15:clr>
        </p15:guide>
        <p15:guide id="2" pos="39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5D965"/>
    <a:srgbClr val="CCECFF"/>
    <a:srgbClr val="33CC33"/>
    <a:srgbClr val="006600"/>
    <a:srgbClr val="FF3300"/>
    <a:srgbClr val="3399FF"/>
    <a:srgbClr val="FFFF00"/>
    <a:srgbClr val="FF00FF"/>
    <a:srgbClr val="00BC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2133" autoAdjust="0"/>
  </p:normalViewPr>
  <p:slideViewPr>
    <p:cSldViewPr snapToGrid="0">
      <p:cViewPr varScale="1">
        <p:scale>
          <a:sx n="63" d="100"/>
          <a:sy n="63" d="100"/>
        </p:scale>
        <p:origin x="80" y="104"/>
      </p:cViewPr>
      <p:guideLst>
        <p:guide orient="horz" pos="2378"/>
        <p:guide pos="3969"/>
      </p:guideLst>
    </p:cSldViewPr>
  </p:slideViewPr>
  <p:notesTextViewPr>
    <p:cViewPr>
      <p:scale>
        <a:sx n="1" d="1"/>
        <a:sy n="1" d="1"/>
      </p:scale>
      <p:origin x="0" y="0"/>
    </p:cViewPr>
  </p:notesTextViewPr>
  <p:notesViewPr>
    <p:cSldViewPr snapToGrid="0">
      <p:cViewPr varScale="1">
        <p:scale>
          <a:sx n="57" d="100"/>
          <a:sy n="57" d="100"/>
        </p:scale>
        <p:origin x="-281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4AEAF0-8E4A-4AC5-A77C-9118127B56E8}" type="datetimeFigureOut">
              <a:rPr lang="en-US" smtClean="0"/>
              <a:pPr/>
              <a:t>4/16/2023</a:t>
            </a:fld>
            <a:endParaRPr lang="en-US"/>
          </a:p>
        </p:txBody>
      </p:sp>
      <p:sp>
        <p:nvSpPr>
          <p:cNvPr id="4" name="Slide Image Placeholder 3"/>
          <p:cNvSpPr>
            <a:spLocks noGrp="1" noRot="1" noChangeAspect="1"/>
          </p:cNvSpPr>
          <p:nvPr>
            <p:ph type="sldImg" idx="2"/>
          </p:nvPr>
        </p:nvSpPr>
        <p:spPr>
          <a:xfrm>
            <a:off x="428625" y="685800"/>
            <a:ext cx="6000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9FD70-84F4-40CA-A790-9ACBD6FB23D9}" type="slidenum">
              <a:rPr lang="en-US" smtClean="0"/>
              <a:pPr/>
              <a:t>‹#›</a:t>
            </a:fld>
            <a:endParaRPr lang="en-US"/>
          </a:p>
        </p:txBody>
      </p:sp>
    </p:spTree>
    <p:extLst>
      <p:ext uri="{BB962C8B-B14F-4D97-AF65-F5344CB8AC3E}">
        <p14:creationId xmlns:p14="http://schemas.microsoft.com/office/powerpoint/2010/main" val="1926328447"/>
      </p:ext>
    </p:extLst>
  </p:cSld>
  <p:clrMap bg1="lt1" tx1="dk1" bg2="lt2" tx2="dk2" accent1="accent1" accent2="accent2" accent3="accent3" accent4="accent4" accent5="accent5" accent6="accent6" hlink="hlink" folHlink="folHlink"/>
  <p:notesStyle>
    <a:lvl1pPr marL="0" algn="l" defTabSz="970178" rtl="0" eaLnBrk="1" latinLnBrk="0" hangingPunct="1">
      <a:defRPr sz="1300" kern="1200">
        <a:solidFill>
          <a:schemeClr val="tx1"/>
        </a:solidFill>
        <a:latin typeface="+mn-lt"/>
        <a:ea typeface="+mn-ea"/>
        <a:cs typeface="+mn-cs"/>
      </a:defRPr>
    </a:lvl1pPr>
    <a:lvl2pPr marL="485089" algn="l" defTabSz="970178" rtl="0" eaLnBrk="1" latinLnBrk="0" hangingPunct="1">
      <a:defRPr sz="1300" kern="1200">
        <a:solidFill>
          <a:schemeClr val="tx1"/>
        </a:solidFill>
        <a:latin typeface="+mn-lt"/>
        <a:ea typeface="+mn-ea"/>
        <a:cs typeface="+mn-cs"/>
      </a:defRPr>
    </a:lvl2pPr>
    <a:lvl3pPr marL="970178" algn="l" defTabSz="970178" rtl="0" eaLnBrk="1" latinLnBrk="0" hangingPunct="1">
      <a:defRPr sz="1300" kern="1200">
        <a:solidFill>
          <a:schemeClr val="tx1"/>
        </a:solidFill>
        <a:latin typeface="+mn-lt"/>
        <a:ea typeface="+mn-ea"/>
        <a:cs typeface="+mn-cs"/>
      </a:defRPr>
    </a:lvl3pPr>
    <a:lvl4pPr marL="1455268" algn="l" defTabSz="970178" rtl="0" eaLnBrk="1" latinLnBrk="0" hangingPunct="1">
      <a:defRPr sz="1300" kern="1200">
        <a:solidFill>
          <a:schemeClr val="tx1"/>
        </a:solidFill>
        <a:latin typeface="+mn-lt"/>
        <a:ea typeface="+mn-ea"/>
        <a:cs typeface="+mn-cs"/>
      </a:defRPr>
    </a:lvl4pPr>
    <a:lvl5pPr marL="1940357" algn="l" defTabSz="970178" rtl="0" eaLnBrk="1" latinLnBrk="0" hangingPunct="1">
      <a:defRPr sz="1300" kern="1200">
        <a:solidFill>
          <a:schemeClr val="tx1"/>
        </a:solidFill>
        <a:latin typeface="+mn-lt"/>
        <a:ea typeface="+mn-ea"/>
        <a:cs typeface="+mn-cs"/>
      </a:defRPr>
    </a:lvl5pPr>
    <a:lvl6pPr marL="2425446" algn="l" defTabSz="970178" rtl="0" eaLnBrk="1" latinLnBrk="0" hangingPunct="1">
      <a:defRPr sz="1300" kern="1200">
        <a:solidFill>
          <a:schemeClr val="tx1"/>
        </a:solidFill>
        <a:latin typeface="+mn-lt"/>
        <a:ea typeface="+mn-ea"/>
        <a:cs typeface="+mn-cs"/>
      </a:defRPr>
    </a:lvl6pPr>
    <a:lvl7pPr marL="2910535" algn="l" defTabSz="970178" rtl="0" eaLnBrk="1" latinLnBrk="0" hangingPunct="1">
      <a:defRPr sz="1300" kern="1200">
        <a:solidFill>
          <a:schemeClr val="tx1"/>
        </a:solidFill>
        <a:latin typeface="+mn-lt"/>
        <a:ea typeface="+mn-ea"/>
        <a:cs typeface="+mn-cs"/>
      </a:defRPr>
    </a:lvl7pPr>
    <a:lvl8pPr marL="3395624" algn="l" defTabSz="970178" rtl="0" eaLnBrk="1" latinLnBrk="0" hangingPunct="1">
      <a:defRPr sz="1300" kern="1200">
        <a:solidFill>
          <a:schemeClr val="tx1"/>
        </a:solidFill>
        <a:latin typeface="+mn-lt"/>
        <a:ea typeface="+mn-ea"/>
        <a:cs typeface="+mn-cs"/>
      </a:defRPr>
    </a:lvl8pPr>
    <a:lvl9pPr marL="3880714" algn="l" defTabSz="970178"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428625" y="685800"/>
            <a:ext cx="6000750" cy="3429000"/>
          </a:xfrm>
          <a:ln/>
        </p:spPr>
      </p:sp>
      <p:sp>
        <p:nvSpPr>
          <p:cNvPr id="39939" name="Notes Placeholder 2"/>
          <p:cNvSpPr>
            <a:spLocks noGrp="1"/>
          </p:cNvSpPr>
          <p:nvPr>
            <p:ph type="body" idx="1"/>
          </p:nvPr>
        </p:nvSpPr>
        <p:spPr>
          <a:noFill/>
        </p:spPr>
        <p:txBody>
          <a:bodyPr/>
          <a:lstStyle/>
          <a:p>
            <a:endParaRPr lang="en-US" smtClean="0"/>
          </a:p>
        </p:txBody>
      </p:sp>
      <p:sp>
        <p:nvSpPr>
          <p:cNvPr id="39940" name="Slide Number Placeholder 3"/>
          <p:cNvSpPr>
            <a:spLocks noGrp="1"/>
          </p:cNvSpPr>
          <p:nvPr>
            <p:ph type="sldNum" sz="quarter" idx="5"/>
          </p:nvPr>
        </p:nvSpPr>
        <p:spPr>
          <a:noFill/>
        </p:spPr>
        <p:txBody>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fld id="{4EC4A742-2F68-48E4-BB94-B841C0989DB0}" type="slidenum">
              <a:rPr lang="en-US" sz="1200" smtClean="0"/>
              <a:pPr/>
              <a:t>2</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45120" y="2236948"/>
            <a:ext cx="10711339" cy="1543526"/>
          </a:xfrm>
        </p:spPr>
        <p:txBody>
          <a:bodyPr/>
          <a:lstStyle/>
          <a:p>
            <a:r>
              <a:rPr lang="en-US" smtClean="0"/>
              <a:t>Click to edit Master title style</a:t>
            </a:r>
            <a:endParaRPr lang="en-US"/>
          </a:p>
        </p:txBody>
      </p:sp>
      <p:sp>
        <p:nvSpPr>
          <p:cNvPr id="3" name="Subtitle 2"/>
          <p:cNvSpPr>
            <a:spLocks noGrp="1"/>
          </p:cNvSpPr>
          <p:nvPr>
            <p:ph type="subTitle" idx="1"/>
          </p:nvPr>
        </p:nvSpPr>
        <p:spPr>
          <a:xfrm>
            <a:off x="1890238" y="4080510"/>
            <a:ext cx="8821103" cy="1840230"/>
          </a:xfrm>
        </p:spPr>
        <p:txBody>
          <a:bodyPr/>
          <a:lstStyle>
            <a:lvl1pPr marL="0" indent="0" algn="ctr">
              <a:buNone/>
              <a:defRPr>
                <a:solidFill>
                  <a:schemeClr val="tx1">
                    <a:tint val="75000"/>
                  </a:schemeClr>
                </a:solidFill>
              </a:defRPr>
            </a:lvl1pPr>
            <a:lvl2pPr marL="545135" indent="0" algn="ctr">
              <a:buNone/>
              <a:defRPr>
                <a:solidFill>
                  <a:schemeClr val="tx1">
                    <a:tint val="75000"/>
                  </a:schemeClr>
                </a:solidFill>
              </a:defRPr>
            </a:lvl2pPr>
            <a:lvl3pPr marL="1090273" indent="0" algn="ctr">
              <a:buNone/>
              <a:defRPr>
                <a:solidFill>
                  <a:schemeClr val="tx1">
                    <a:tint val="75000"/>
                  </a:schemeClr>
                </a:solidFill>
              </a:defRPr>
            </a:lvl3pPr>
            <a:lvl4pPr marL="1635409" indent="0" algn="ctr">
              <a:buNone/>
              <a:defRPr>
                <a:solidFill>
                  <a:schemeClr val="tx1">
                    <a:tint val="75000"/>
                  </a:schemeClr>
                </a:solidFill>
              </a:defRPr>
            </a:lvl4pPr>
            <a:lvl5pPr marL="2180544" indent="0" algn="ctr">
              <a:buNone/>
              <a:defRPr>
                <a:solidFill>
                  <a:schemeClr val="tx1">
                    <a:tint val="75000"/>
                  </a:schemeClr>
                </a:solidFill>
              </a:defRPr>
            </a:lvl5pPr>
            <a:lvl6pPr marL="2725681" indent="0" algn="ctr">
              <a:buNone/>
              <a:defRPr>
                <a:solidFill>
                  <a:schemeClr val="tx1">
                    <a:tint val="75000"/>
                  </a:schemeClr>
                </a:solidFill>
              </a:defRPr>
            </a:lvl6pPr>
            <a:lvl7pPr marL="3270818" indent="0" algn="ctr">
              <a:buNone/>
              <a:defRPr>
                <a:solidFill>
                  <a:schemeClr val="tx1">
                    <a:tint val="75000"/>
                  </a:schemeClr>
                </a:solidFill>
              </a:defRPr>
            </a:lvl7pPr>
            <a:lvl8pPr marL="3815953" indent="0" algn="ctr">
              <a:buNone/>
              <a:defRPr>
                <a:solidFill>
                  <a:schemeClr val="tx1">
                    <a:tint val="75000"/>
                  </a:schemeClr>
                </a:solidFill>
              </a:defRPr>
            </a:lvl8pPr>
            <a:lvl9pPr marL="436109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01061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11036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36142" y="288373"/>
            <a:ext cx="2835354" cy="61441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0078" y="288373"/>
            <a:ext cx="8296037" cy="61441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832360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9784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5438" y="4627247"/>
            <a:ext cx="10711339" cy="1430179"/>
          </a:xfrm>
        </p:spPr>
        <p:txBody>
          <a:bodyPr anchor="t"/>
          <a:lstStyle>
            <a:lvl1pPr algn="l">
              <a:defRPr sz="4800" b="1" cap="all"/>
            </a:lvl1pPr>
          </a:lstStyle>
          <a:p>
            <a:r>
              <a:rPr lang="en-US" smtClean="0"/>
              <a:t>Click to edit Master title style</a:t>
            </a:r>
            <a:endParaRPr lang="en-US"/>
          </a:p>
        </p:txBody>
      </p:sp>
      <p:sp>
        <p:nvSpPr>
          <p:cNvPr id="3" name="Text Placeholder 2"/>
          <p:cNvSpPr>
            <a:spLocks noGrp="1"/>
          </p:cNvSpPr>
          <p:nvPr>
            <p:ph type="body" idx="1"/>
          </p:nvPr>
        </p:nvSpPr>
        <p:spPr>
          <a:xfrm>
            <a:off x="995438" y="3052049"/>
            <a:ext cx="10711339" cy="1575196"/>
          </a:xfrm>
        </p:spPr>
        <p:txBody>
          <a:bodyPr anchor="b"/>
          <a:lstStyle>
            <a:lvl1pPr marL="0" indent="0">
              <a:buNone/>
              <a:defRPr sz="2400">
                <a:solidFill>
                  <a:schemeClr val="tx1">
                    <a:tint val="75000"/>
                  </a:schemeClr>
                </a:solidFill>
              </a:defRPr>
            </a:lvl1pPr>
            <a:lvl2pPr marL="545135" indent="0">
              <a:buNone/>
              <a:defRPr sz="2100">
                <a:solidFill>
                  <a:schemeClr val="tx1">
                    <a:tint val="75000"/>
                  </a:schemeClr>
                </a:solidFill>
              </a:defRPr>
            </a:lvl2pPr>
            <a:lvl3pPr marL="1090273" indent="0">
              <a:buNone/>
              <a:defRPr sz="1900">
                <a:solidFill>
                  <a:schemeClr val="tx1">
                    <a:tint val="75000"/>
                  </a:schemeClr>
                </a:solidFill>
              </a:defRPr>
            </a:lvl3pPr>
            <a:lvl4pPr marL="1635409" indent="0">
              <a:buNone/>
              <a:defRPr sz="1700">
                <a:solidFill>
                  <a:schemeClr val="tx1">
                    <a:tint val="75000"/>
                  </a:schemeClr>
                </a:solidFill>
              </a:defRPr>
            </a:lvl4pPr>
            <a:lvl5pPr marL="2180544" indent="0">
              <a:buNone/>
              <a:defRPr sz="1700">
                <a:solidFill>
                  <a:schemeClr val="tx1">
                    <a:tint val="75000"/>
                  </a:schemeClr>
                </a:solidFill>
              </a:defRPr>
            </a:lvl5pPr>
            <a:lvl6pPr marL="2725681" indent="0">
              <a:buNone/>
              <a:defRPr sz="1700">
                <a:solidFill>
                  <a:schemeClr val="tx1">
                    <a:tint val="75000"/>
                  </a:schemeClr>
                </a:solidFill>
              </a:defRPr>
            </a:lvl6pPr>
            <a:lvl7pPr marL="3270818" indent="0">
              <a:buNone/>
              <a:defRPr sz="1700">
                <a:solidFill>
                  <a:schemeClr val="tx1">
                    <a:tint val="75000"/>
                  </a:schemeClr>
                </a:solidFill>
              </a:defRPr>
            </a:lvl7pPr>
            <a:lvl8pPr marL="3815953" indent="0">
              <a:buNone/>
              <a:defRPr sz="1700">
                <a:solidFill>
                  <a:schemeClr val="tx1">
                    <a:tint val="75000"/>
                  </a:schemeClr>
                </a:solidFill>
              </a:defRPr>
            </a:lvl8pPr>
            <a:lvl9pPr marL="4361090" indent="0">
              <a:buNone/>
              <a:defRPr sz="1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76197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0081" y="1680213"/>
            <a:ext cx="5565695" cy="475226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405801" y="1680213"/>
            <a:ext cx="5565695" cy="475226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3A17E3-6A89-4095-BD30-16657B828D0B}" type="datetimeFigureOut">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7417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30079" y="1611869"/>
            <a:ext cx="5567884" cy="671750"/>
          </a:xfrm>
        </p:spPr>
        <p:txBody>
          <a:bodyPr anchor="b"/>
          <a:lstStyle>
            <a:lvl1pPr marL="0" indent="0">
              <a:buNone/>
              <a:defRPr sz="2900" b="1"/>
            </a:lvl1pPr>
            <a:lvl2pPr marL="545135" indent="0">
              <a:buNone/>
              <a:defRPr sz="2400" b="1"/>
            </a:lvl2pPr>
            <a:lvl3pPr marL="1090273" indent="0">
              <a:buNone/>
              <a:defRPr sz="2100" b="1"/>
            </a:lvl3pPr>
            <a:lvl4pPr marL="1635409" indent="0">
              <a:buNone/>
              <a:defRPr sz="1900" b="1"/>
            </a:lvl4pPr>
            <a:lvl5pPr marL="2180544" indent="0">
              <a:buNone/>
              <a:defRPr sz="1900" b="1"/>
            </a:lvl5pPr>
            <a:lvl6pPr marL="2725681" indent="0">
              <a:buNone/>
              <a:defRPr sz="1900" b="1"/>
            </a:lvl6pPr>
            <a:lvl7pPr marL="3270818" indent="0">
              <a:buNone/>
              <a:defRPr sz="1900" b="1"/>
            </a:lvl7pPr>
            <a:lvl8pPr marL="3815953" indent="0">
              <a:buNone/>
              <a:defRPr sz="1900" b="1"/>
            </a:lvl8pPr>
            <a:lvl9pPr marL="4361090" indent="0">
              <a:buNone/>
              <a:defRPr sz="1900" b="1"/>
            </a:lvl9pPr>
          </a:lstStyle>
          <a:p>
            <a:pPr lvl="0"/>
            <a:r>
              <a:rPr lang="en-US" smtClean="0"/>
              <a:t>Click to edit Master text styles</a:t>
            </a:r>
          </a:p>
        </p:txBody>
      </p:sp>
      <p:sp>
        <p:nvSpPr>
          <p:cNvPr id="4" name="Content Placeholder 3"/>
          <p:cNvSpPr>
            <a:spLocks noGrp="1"/>
          </p:cNvSpPr>
          <p:nvPr>
            <p:ph sz="half" idx="2"/>
          </p:nvPr>
        </p:nvSpPr>
        <p:spPr>
          <a:xfrm>
            <a:off x="630079" y="2283619"/>
            <a:ext cx="5567884" cy="4148852"/>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401428" y="1611869"/>
            <a:ext cx="5570071" cy="671750"/>
          </a:xfrm>
        </p:spPr>
        <p:txBody>
          <a:bodyPr anchor="b"/>
          <a:lstStyle>
            <a:lvl1pPr marL="0" indent="0">
              <a:buNone/>
              <a:defRPr sz="2900" b="1"/>
            </a:lvl1pPr>
            <a:lvl2pPr marL="545135" indent="0">
              <a:buNone/>
              <a:defRPr sz="2400" b="1"/>
            </a:lvl2pPr>
            <a:lvl3pPr marL="1090273" indent="0">
              <a:buNone/>
              <a:defRPr sz="2100" b="1"/>
            </a:lvl3pPr>
            <a:lvl4pPr marL="1635409" indent="0">
              <a:buNone/>
              <a:defRPr sz="1900" b="1"/>
            </a:lvl4pPr>
            <a:lvl5pPr marL="2180544" indent="0">
              <a:buNone/>
              <a:defRPr sz="1900" b="1"/>
            </a:lvl5pPr>
            <a:lvl6pPr marL="2725681" indent="0">
              <a:buNone/>
              <a:defRPr sz="1900" b="1"/>
            </a:lvl6pPr>
            <a:lvl7pPr marL="3270818" indent="0">
              <a:buNone/>
              <a:defRPr sz="1900" b="1"/>
            </a:lvl7pPr>
            <a:lvl8pPr marL="3815953" indent="0">
              <a:buNone/>
              <a:defRPr sz="1900" b="1"/>
            </a:lvl8pPr>
            <a:lvl9pPr marL="4361090"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401428" y="2283619"/>
            <a:ext cx="5570071" cy="4148852"/>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A17E3-6A89-4095-BD30-16657B828D0B}" type="datetimeFigureOut">
              <a:rPr lang="en-US" smtClean="0"/>
              <a:pPr/>
              <a:t>4/16/2023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13849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3A17E3-6A89-4095-BD30-16657B828D0B}" type="datetimeFigureOut">
              <a:rPr lang="en-US" smtClean="0"/>
              <a:pPr/>
              <a:t>4/16/2023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605208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4/16/2023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550664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079" y="286703"/>
            <a:ext cx="4145832" cy="1220153"/>
          </a:xfrm>
        </p:spPr>
        <p:txBody>
          <a:bodyPr anchor="b"/>
          <a:lstStyle>
            <a:lvl1pPr algn="l">
              <a:defRPr sz="2400" b="1"/>
            </a:lvl1pPr>
          </a:lstStyle>
          <a:p>
            <a:r>
              <a:rPr lang="en-US" smtClean="0"/>
              <a:t>Click to edit Master title style</a:t>
            </a:r>
            <a:endParaRPr lang="en-US"/>
          </a:p>
        </p:txBody>
      </p:sp>
      <p:sp>
        <p:nvSpPr>
          <p:cNvPr id="3" name="Content Placeholder 2"/>
          <p:cNvSpPr>
            <a:spLocks noGrp="1"/>
          </p:cNvSpPr>
          <p:nvPr>
            <p:ph idx="1"/>
          </p:nvPr>
        </p:nvSpPr>
        <p:spPr>
          <a:xfrm>
            <a:off x="4926866" y="286705"/>
            <a:ext cx="7044630" cy="6145769"/>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079" y="1506857"/>
            <a:ext cx="4145832" cy="4925616"/>
          </a:xfrm>
        </p:spPr>
        <p:txBody>
          <a:bodyPr/>
          <a:lstStyle>
            <a:lvl1pPr marL="0" indent="0">
              <a:buNone/>
              <a:defRPr sz="1700"/>
            </a:lvl1pPr>
            <a:lvl2pPr marL="545135" indent="0">
              <a:buNone/>
              <a:defRPr sz="1400"/>
            </a:lvl2pPr>
            <a:lvl3pPr marL="1090273" indent="0">
              <a:buNone/>
              <a:defRPr sz="1200"/>
            </a:lvl3pPr>
            <a:lvl4pPr marL="1635409" indent="0">
              <a:buNone/>
              <a:defRPr sz="1100"/>
            </a:lvl4pPr>
            <a:lvl5pPr marL="2180544" indent="0">
              <a:buNone/>
              <a:defRPr sz="1100"/>
            </a:lvl5pPr>
            <a:lvl6pPr marL="2725681" indent="0">
              <a:buNone/>
              <a:defRPr sz="1100"/>
            </a:lvl6pPr>
            <a:lvl7pPr marL="3270818" indent="0">
              <a:buNone/>
              <a:defRPr sz="1100"/>
            </a:lvl7pPr>
            <a:lvl8pPr marL="3815953" indent="0">
              <a:buNone/>
              <a:defRPr sz="1100"/>
            </a:lvl8pPr>
            <a:lvl9pPr marL="4361090"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969538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9997" y="5040632"/>
            <a:ext cx="7560945" cy="595075"/>
          </a:xfrm>
        </p:spPr>
        <p:txBody>
          <a:bodyPr anchor="b"/>
          <a:lstStyle>
            <a:lvl1pPr algn="l">
              <a:defRPr sz="2400" b="1"/>
            </a:lvl1pPr>
          </a:lstStyle>
          <a:p>
            <a:r>
              <a:rPr lang="en-US" smtClean="0"/>
              <a:t>Click to edit Master title style</a:t>
            </a:r>
            <a:endParaRPr lang="en-US"/>
          </a:p>
        </p:txBody>
      </p:sp>
      <p:sp>
        <p:nvSpPr>
          <p:cNvPr id="3" name="Picture Placeholder 2"/>
          <p:cNvSpPr>
            <a:spLocks noGrp="1"/>
          </p:cNvSpPr>
          <p:nvPr>
            <p:ph type="pic" idx="1"/>
          </p:nvPr>
        </p:nvSpPr>
        <p:spPr>
          <a:xfrm>
            <a:off x="2469997" y="643414"/>
            <a:ext cx="7560945" cy="4320540"/>
          </a:xfrm>
        </p:spPr>
        <p:txBody>
          <a:bodyPr/>
          <a:lstStyle>
            <a:lvl1pPr marL="0" indent="0">
              <a:buNone/>
              <a:defRPr sz="3800"/>
            </a:lvl1pPr>
            <a:lvl2pPr marL="545135" indent="0">
              <a:buNone/>
              <a:defRPr sz="3300"/>
            </a:lvl2pPr>
            <a:lvl3pPr marL="1090273" indent="0">
              <a:buNone/>
              <a:defRPr sz="2900"/>
            </a:lvl3pPr>
            <a:lvl4pPr marL="1635409" indent="0">
              <a:buNone/>
              <a:defRPr sz="2400"/>
            </a:lvl4pPr>
            <a:lvl5pPr marL="2180544" indent="0">
              <a:buNone/>
              <a:defRPr sz="2400"/>
            </a:lvl5pPr>
            <a:lvl6pPr marL="2725681" indent="0">
              <a:buNone/>
              <a:defRPr sz="2400"/>
            </a:lvl6pPr>
            <a:lvl7pPr marL="3270818" indent="0">
              <a:buNone/>
              <a:defRPr sz="2400"/>
            </a:lvl7pPr>
            <a:lvl8pPr marL="3815953" indent="0">
              <a:buNone/>
              <a:defRPr sz="2400"/>
            </a:lvl8pPr>
            <a:lvl9pPr marL="4361090" indent="0">
              <a:buNone/>
              <a:defRPr sz="2400"/>
            </a:lvl9pPr>
          </a:lstStyle>
          <a:p>
            <a:endParaRPr lang="en-US"/>
          </a:p>
        </p:txBody>
      </p:sp>
      <p:sp>
        <p:nvSpPr>
          <p:cNvPr id="4" name="Text Placeholder 3"/>
          <p:cNvSpPr>
            <a:spLocks noGrp="1"/>
          </p:cNvSpPr>
          <p:nvPr>
            <p:ph type="body" sz="half" idx="2"/>
          </p:nvPr>
        </p:nvSpPr>
        <p:spPr>
          <a:xfrm>
            <a:off x="2469997" y="5635707"/>
            <a:ext cx="7560945" cy="845105"/>
          </a:xfrm>
        </p:spPr>
        <p:txBody>
          <a:bodyPr/>
          <a:lstStyle>
            <a:lvl1pPr marL="0" indent="0">
              <a:buNone/>
              <a:defRPr sz="1700"/>
            </a:lvl1pPr>
            <a:lvl2pPr marL="545135" indent="0">
              <a:buNone/>
              <a:defRPr sz="1400"/>
            </a:lvl2pPr>
            <a:lvl3pPr marL="1090273" indent="0">
              <a:buNone/>
              <a:defRPr sz="1200"/>
            </a:lvl3pPr>
            <a:lvl4pPr marL="1635409" indent="0">
              <a:buNone/>
              <a:defRPr sz="1100"/>
            </a:lvl4pPr>
            <a:lvl5pPr marL="2180544" indent="0">
              <a:buNone/>
              <a:defRPr sz="1100"/>
            </a:lvl5pPr>
            <a:lvl6pPr marL="2725681" indent="0">
              <a:buNone/>
              <a:defRPr sz="1100"/>
            </a:lvl6pPr>
            <a:lvl7pPr marL="3270818" indent="0">
              <a:buNone/>
              <a:defRPr sz="1100"/>
            </a:lvl7pPr>
            <a:lvl8pPr marL="3815953" indent="0">
              <a:buNone/>
              <a:defRPr sz="1100"/>
            </a:lvl8pPr>
            <a:lvl9pPr marL="4361090"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331497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0081" y="288370"/>
            <a:ext cx="11341418" cy="1200150"/>
          </a:xfrm>
          <a:prstGeom prst="rect">
            <a:avLst/>
          </a:prstGeom>
        </p:spPr>
        <p:txBody>
          <a:bodyPr vert="horz" lIns="109027" tIns="54514" rIns="109027" bIns="5451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30081" y="1680213"/>
            <a:ext cx="11341418" cy="4752261"/>
          </a:xfrm>
          <a:prstGeom prst="rect">
            <a:avLst/>
          </a:prstGeom>
        </p:spPr>
        <p:txBody>
          <a:bodyPr vert="horz" lIns="109027" tIns="54514" rIns="109027" bIns="545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30079" y="6674170"/>
            <a:ext cx="2940367" cy="383381"/>
          </a:xfrm>
          <a:prstGeom prst="rect">
            <a:avLst/>
          </a:prstGeom>
        </p:spPr>
        <p:txBody>
          <a:bodyPr vert="horz" lIns="109027" tIns="54514" rIns="109027" bIns="54514" rtlCol="0" anchor="ctr"/>
          <a:lstStyle>
            <a:lvl1pPr algn="l">
              <a:defRPr sz="1400">
                <a:solidFill>
                  <a:schemeClr val="tx1">
                    <a:tint val="75000"/>
                  </a:schemeClr>
                </a:solidFill>
              </a:defRPr>
            </a:lvl1pPr>
          </a:lstStyle>
          <a:p>
            <a:fld id="{FE3A17E3-6A89-4095-BD30-16657B828D0B}" type="datetimeFigureOut">
              <a:rPr lang="en-US" smtClean="0"/>
              <a:pPr/>
              <a:t>4/16/2023</a:t>
            </a:fld>
            <a:endParaRPr lang="en-US"/>
          </a:p>
        </p:txBody>
      </p:sp>
      <p:sp>
        <p:nvSpPr>
          <p:cNvPr id="5" name="Footer Placeholder 4"/>
          <p:cNvSpPr>
            <a:spLocks noGrp="1"/>
          </p:cNvSpPr>
          <p:nvPr>
            <p:ph type="ftr" sz="quarter" idx="3"/>
          </p:nvPr>
        </p:nvSpPr>
        <p:spPr>
          <a:xfrm>
            <a:off x="4305540" y="6674170"/>
            <a:ext cx="3990499" cy="383381"/>
          </a:xfrm>
          <a:prstGeom prst="rect">
            <a:avLst/>
          </a:prstGeom>
        </p:spPr>
        <p:txBody>
          <a:bodyPr vert="horz" lIns="109027" tIns="54514" rIns="109027" bIns="54514" rtlCol="0" anchor="ctr"/>
          <a:lstStyle>
            <a:lvl1pPr algn="ctr">
              <a:defRPr sz="1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031129" y="6674170"/>
            <a:ext cx="2940367" cy="383381"/>
          </a:xfrm>
          <a:prstGeom prst="rect">
            <a:avLst/>
          </a:prstGeom>
        </p:spPr>
        <p:txBody>
          <a:bodyPr vert="horz" lIns="109027" tIns="54514" rIns="109027" bIns="54514" rtlCol="0" anchor="ctr"/>
          <a:lstStyle>
            <a:lvl1pPr algn="r">
              <a:defRPr sz="14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398619077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1090273" rtl="0" eaLnBrk="1" latinLnBrk="0" hangingPunct="1">
        <a:spcBef>
          <a:spcPct val="0"/>
        </a:spcBef>
        <a:buNone/>
        <a:defRPr sz="5200" kern="1200">
          <a:solidFill>
            <a:schemeClr val="tx1"/>
          </a:solidFill>
          <a:latin typeface="+mj-lt"/>
          <a:ea typeface="+mj-ea"/>
          <a:cs typeface="+mj-cs"/>
        </a:defRPr>
      </a:lvl1pPr>
    </p:titleStyle>
    <p:bodyStyle>
      <a:lvl1pPr marL="408852" indent="-408852" algn="l" defTabSz="1090273" rtl="0" eaLnBrk="1" latinLnBrk="0" hangingPunct="1">
        <a:spcBef>
          <a:spcPct val="20000"/>
        </a:spcBef>
        <a:buFont typeface="Arial" pitchFamily="34" charset="0"/>
        <a:buChar char="•"/>
        <a:defRPr sz="3800" kern="1200">
          <a:solidFill>
            <a:schemeClr val="tx1"/>
          </a:solidFill>
          <a:latin typeface="+mn-lt"/>
          <a:ea typeface="+mn-ea"/>
          <a:cs typeface="+mn-cs"/>
        </a:defRPr>
      </a:lvl1pPr>
      <a:lvl2pPr marL="885847" indent="-340710" algn="l" defTabSz="1090273"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62840" indent="-272568" algn="l" defTabSz="1090273" rtl="0" eaLnBrk="1" latinLnBrk="0" hangingPunct="1">
        <a:spcBef>
          <a:spcPct val="20000"/>
        </a:spcBef>
        <a:buFont typeface="Arial" pitchFamily="34" charset="0"/>
        <a:buChar char="•"/>
        <a:defRPr sz="2900" kern="1200">
          <a:solidFill>
            <a:schemeClr val="tx1"/>
          </a:solidFill>
          <a:latin typeface="+mn-lt"/>
          <a:ea typeface="+mn-ea"/>
          <a:cs typeface="+mn-cs"/>
        </a:defRPr>
      </a:lvl3pPr>
      <a:lvl4pPr marL="1907976"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453113"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998249"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43385"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8521"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33658" indent="-272568" algn="l" defTabSz="1090273"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90273" rtl="0" eaLnBrk="1" latinLnBrk="0" hangingPunct="1">
        <a:defRPr sz="2100" kern="1200">
          <a:solidFill>
            <a:schemeClr val="tx1"/>
          </a:solidFill>
          <a:latin typeface="+mn-lt"/>
          <a:ea typeface="+mn-ea"/>
          <a:cs typeface="+mn-cs"/>
        </a:defRPr>
      </a:lvl1pPr>
      <a:lvl2pPr marL="545135" algn="l" defTabSz="1090273" rtl="0" eaLnBrk="1" latinLnBrk="0" hangingPunct="1">
        <a:defRPr sz="2100" kern="1200">
          <a:solidFill>
            <a:schemeClr val="tx1"/>
          </a:solidFill>
          <a:latin typeface="+mn-lt"/>
          <a:ea typeface="+mn-ea"/>
          <a:cs typeface="+mn-cs"/>
        </a:defRPr>
      </a:lvl2pPr>
      <a:lvl3pPr marL="1090273" algn="l" defTabSz="1090273" rtl="0" eaLnBrk="1" latinLnBrk="0" hangingPunct="1">
        <a:defRPr sz="2100" kern="1200">
          <a:solidFill>
            <a:schemeClr val="tx1"/>
          </a:solidFill>
          <a:latin typeface="+mn-lt"/>
          <a:ea typeface="+mn-ea"/>
          <a:cs typeface="+mn-cs"/>
        </a:defRPr>
      </a:lvl3pPr>
      <a:lvl4pPr marL="1635409" algn="l" defTabSz="1090273" rtl="0" eaLnBrk="1" latinLnBrk="0" hangingPunct="1">
        <a:defRPr sz="2100" kern="1200">
          <a:solidFill>
            <a:schemeClr val="tx1"/>
          </a:solidFill>
          <a:latin typeface="+mn-lt"/>
          <a:ea typeface="+mn-ea"/>
          <a:cs typeface="+mn-cs"/>
        </a:defRPr>
      </a:lvl4pPr>
      <a:lvl5pPr marL="2180544" algn="l" defTabSz="1090273" rtl="0" eaLnBrk="1" latinLnBrk="0" hangingPunct="1">
        <a:defRPr sz="2100" kern="1200">
          <a:solidFill>
            <a:schemeClr val="tx1"/>
          </a:solidFill>
          <a:latin typeface="+mn-lt"/>
          <a:ea typeface="+mn-ea"/>
          <a:cs typeface="+mn-cs"/>
        </a:defRPr>
      </a:lvl5pPr>
      <a:lvl6pPr marL="2725681" algn="l" defTabSz="1090273" rtl="0" eaLnBrk="1" latinLnBrk="0" hangingPunct="1">
        <a:defRPr sz="2100" kern="1200">
          <a:solidFill>
            <a:schemeClr val="tx1"/>
          </a:solidFill>
          <a:latin typeface="+mn-lt"/>
          <a:ea typeface="+mn-ea"/>
          <a:cs typeface="+mn-cs"/>
        </a:defRPr>
      </a:lvl6pPr>
      <a:lvl7pPr marL="3270818" algn="l" defTabSz="1090273" rtl="0" eaLnBrk="1" latinLnBrk="0" hangingPunct="1">
        <a:defRPr sz="2100" kern="1200">
          <a:solidFill>
            <a:schemeClr val="tx1"/>
          </a:solidFill>
          <a:latin typeface="+mn-lt"/>
          <a:ea typeface="+mn-ea"/>
          <a:cs typeface="+mn-cs"/>
        </a:defRPr>
      </a:lvl7pPr>
      <a:lvl8pPr marL="3815953" algn="l" defTabSz="1090273" rtl="0" eaLnBrk="1" latinLnBrk="0" hangingPunct="1">
        <a:defRPr sz="2100" kern="1200">
          <a:solidFill>
            <a:schemeClr val="tx1"/>
          </a:solidFill>
          <a:latin typeface="+mn-lt"/>
          <a:ea typeface="+mn-ea"/>
          <a:cs typeface="+mn-cs"/>
        </a:defRPr>
      </a:lvl8pPr>
      <a:lvl9pPr marL="4361090" algn="l" defTabSz="109027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p:cNvSpPr>
            <a:spLocks noChangeArrowheads="1" noChangeShapeType="1" noTextEdit="1"/>
          </p:cNvSpPr>
          <p:nvPr/>
        </p:nvSpPr>
        <p:spPr bwMode="auto">
          <a:xfrm>
            <a:off x="420053" y="240031"/>
            <a:ext cx="11866483" cy="4903946"/>
          </a:xfrm>
          <a:prstGeom prst="rect">
            <a:avLst/>
          </a:prstGeom>
        </p:spPr>
        <p:txBody>
          <a:bodyPr wrap="none" lIns="113157" tIns="56579" rIns="113157" bIns="56579" fromWordArt="1">
            <a:prstTxWarp prst="textPlain">
              <a:avLst>
                <a:gd name="adj" fmla="val 50000"/>
              </a:avLst>
            </a:prstTxWarp>
            <a:scene3d>
              <a:camera prst="legacyObliqueTopLeft"/>
              <a:lightRig rig="legacyNormal3" dir="t"/>
            </a:scene3d>
            <a:sp3d extrusionH="430200" prstMaterial="legacyMatte">
              <a:extrusionClr>
                <a:srgbClr val="939676"/>
              </a:extrusionClr>
            </a:sp3d>
          </a:bodyPr>
          <a:lstStyle/>
          <a:p>
            <a:pPr algn="ctr"/>
            <a:r>
              <a:rPr lang="en-US" sz="5000" b="1" kern="10" dirty="0">
                <a:ln w="9525">
                  <a:round/>
                  <a:headEnd/>
                  <a:tailEnd/>
                </a:ln>
                <a:solidFill>
                  <a:srgbClr val="FF00FF"/>
                </a:solidFill>
                <a:latin typeface="Times New Roman"/>
                <a:cs typeface="Times New Roman"/>
              </a:rPr>
              <a:t>CHÀO MỪNG CÁCTHẦY CÔ GIÁO</a:t>
            </a:r>
          </a:p>
          <a:p>
            <a:pPr algn="ctr"/>
            <a:r>
              <a:rPr lang="en-US" sz="5000" b="1" kern="10" dirty="0">
                <a:ln w="9525">
                  <a:round/>
                  <a:headEnd/>
                  <a:tailEnd/>
                </a:ln>
                <a:solidFill>
                  <a:srgbClr val="FF00FF"/>
                </a:solidFill>
                <a:latin typeface="Times New Roman"/>
                <a:cs typeface="Times New Roman"/>
              </a:rPr>
              <a:t>VỀ DỰ GIỜ LUYỆN TỪ VÀ CÂU LỚP 5</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091381" y="646387"/>
            <a:ext cx="10500851"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itchFamily="18" charset="0"/>
                <a:cs typeface="Times New Roman" pitchFamily="18" charset="0"/>
              </a:defRPr>
            </a:lvl1pPr>
            <a:lvl2pPr marL="742950" indent="-285750">
              <a:defRPr>
                <a:solidFill>
                  <a:schemeClr val="tx1"/>
                </a:solidFill>
                <a:latin typeface="Times New Roman" pitchFamily="18" charset="0"/>
                <a:cs typeface="Times New Roman" pitchFamily="18" charset="0"/>
              </a:defRPr>
            </a:lvl2pPr>
            <a:lvl3pPr marL="1143000" indent="-228600">
              <a:defRPr>
                <a:solidFill>
                  <a:schemeClr val="tx1"/>
                </a:solidFill>
                <a:latin typeface="Times New Roman" pitchFamily="18" charset="0"/>
                <a:cs typeface="Times New Roman" pitchFamily="18" charset="0"/>
              </a:defRPr>
            </a:lvl3pPr>
            <a:lvl4pPr marL="1600200" indent="-228600">
              <a:defRPr>
                <a:solidFill>
                  <a:schemeClr val="tx1"/>
                </a:solidFill>
                <a:latin typeface="Times New Roman" pitchFamily="18" charset="0"/>
                <a:cs typeface="Times New Roman" pitchFamily="18" charset="0"/>
              </a:defRPr>
            </a:lvl4pPr>
            <a:lvl5pPr marL="2057400" indent="-228600">
              <a:defRPr>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cs typeface="Times New Roman" pitchFamily="18" charset="0"/>
              </a:defRPr>
            </a:lvl9pPr>
          </a:lstStyle>
          <a:p>
            <a:pPr>
              <a:spcAft>
                <a:spcPts val="0"/>
              </a:spcAft>
            </a:pPr>
            <a:r>
              <a:rPr lang="en-US" sz="3200" dirty="0" smtClean="0">
                <a:ea typeface="Times New Roman" panose="02020603050405020304" pitchFamily="18" charset="0"/>
              </a:rPr>
              <a:t>3. </a:t>
            </a:r>
            <a:r>
              <a:rPr lang="en-US" sz="3200" dirty="0" err="1">
                <a:ea typeface="Times New Roman" panose="02020603050405020304" pitchFamily="18" charset="0"/>
              </a:rPr>
              <a:t>Nêu</a:t>
            </a:r>
            <a:r>
              <a:rPr lang="en-US" sz="3200" dirty="0">
                <a:ea typeface="Times New Roman" panose="02020603050405020304" pitchFamily="18" charset="0"/>
              </a:rPr>
              <a:t> </a:t>
            </a:r>
            <a:r>
              <a:rPr lang="en-US" sz="3200" dirty="0" err="1">
                <a:ea typeface="Times New Roman" panose="02020603050405020304" pitchFamily="18" charset="0"/>
              </a:rPr>
              <a:t>tác</a:t>
            </a:r>
            <a:r>
              <a:rPr lang="en-US" sz="3200" dirty="0">
                <a:ea typeface="Times New Roman" panose="02020603050405020304" pitchFamily="18" charset="0"/>
              </a:rPr>
              <a:t> </a:t>
            </a:r>
            <a:r>
              <a:rPr lang="en-US" sz="3200" dirty="0" err="1">
                <a:ea typeface="Times New Roman" panose="02020603050405020304" pitchFamily="18" charset="0"/>
              </a:rPr>
              <a:t>dụng</a:t>
            </a:r>
            <a:r>
              <a:rPr lang="en-US" sz="3200" dirty="0">
                <a:ea typeface="Times New Roman" panose="02020603050405020304" pitchFamily="18" charset="0"/>
              </a:rPr>
              <a:t> </a:t>
            </a:r>
            <a:r>
              <a:rPr lang="en-US" sz="3200" dirty="0" err="1">
                <a:ea typeface="Times New Roman" panose="02020603050405020304" pitchFamily="18" charset="0"/>
              </a:rPr>
              <a:t>của</a:t>
            </a:r>
            <a:r>
              <a:rPr lang="en-US" sz="3200" dirty="0">
                <a:ea typeface="Times New Roman" panose="02020603050405020304" pitchFamily="18" charset="0"/>
              </a:rPr>
              <a:t> </a:t>
            </a:r>
            <a:r>
              <a:rPr lang="en-US" sz="3200" dirty="0" err="1">
                <a:ea typeface="Times New Roman" panose="02020603050405020304" pitchFamily="18" charset="0"/>
              </a:rPr>
              <a:t>dấu</a:t>
            </a:r>
            <a:r>
              <a:rPr lang="en-US" sz="3200" dirty="0">
                <a:ea typeface="Times New Roman" panose="02020603050405020304" pitchFamily="18" charset="0"/>
              </a:rPr>
              <a:t> </a:t>
            </a:r>
            <a:r>
              <a:rPr lang="en-US" sz="3200" dirty="0" err="1">
                <a:ea typeface="Times New Roman" panose="02020603050405020304" pitchFamily="18" charset="0"/>
              </a:rPr>
              <a:t>phẩy</a:t>
            </a:r>
            <a:r>
              <a:rPr lang="en-US" sz="3200" dirty="0">
                <a:ea typeface="Times New Roman" panose="02020603050405020304" pitchFamily="18" charset="0"/>
              </a:rPr>
              <a:t> </a:t>
            </a:r>
            <a:r>
              <a:rPr lang="en-US" sz="3200" dirty="0" err="1">
                <a:ea typeface="Times New Roman" panose="02020603050405020304" pitchFamily="18" charset="0"/>
              </a:rPr>
              <a:t>dùng</a:t>
            </a:r>
            <a:r>
              <a:rPr lang="en-US" sz="3200" dirty="0">
                <a:ea typeface="Times New Roman" panose="02020603050405020304" pitchFamily="18" charset="0"/>
              </a:rPr>
              <a:t> </a:t>
            </a:r>
            <a:r>
              <a:rPr lang="en-US" sz="3200" dirty="0" err="1">
                <a:ea typeface="Times New Roman" panose="02020603050405020304" pitchFamily="18" charset="0"/>
              </a:rPr>
              <a:t>trong</a:t>
            </a:r>
            <a:r>
              <a:rPr lang="en-US" sz="3200" dirty="0">
                <a:ea typeface="Times New Roman" panose="02020603050405020304" pitchFamily="18" charset="0"/>
              </a:rPr>
              <a:t> </a:t>
            </a:r>
            <a:r>
              <a:rPr lang="en-US" sz="3200" dirty="0" err="1">
                <a:ea typeface="Times New Roman" panose="02020603050405020304" pitchFamily="18" charset="0"/>
              </a:rPr>
              <a:t>đoạn</a:t>
            </a:r>
            <a:r>
              <a:rPr lang="en-US" sz="3200" dirty="0">
                <a:ea typeface="Times New Roman" panose="02020603050405020304" pitchFamily="18" charset="0"/>
              </a:rPr>
              <a:t> </a:t>
            </a:r>
            <a:r>
              <a:rPr lang="en-US" sz="3200" dirty="0" err="1">
                <a:ea typeface="Times New Roman" panose="02020603050405020304" pitchFamily="18" charset="0"/>
              </a:rPr>
              <a:t>văn</a:t>
            </a:r>
            <a:r>
              <a:rPr lang="en-US" sz="3200" dirty="0">
                <a:ea typeface="Times New Roman" panose="02020603050405020304" pitchFamily="18" charset="0"/>
              </a:rPr>
              <a:t> </a:t>
            </a:r>
            <a:r>
              <a:rPr lang="en-US" sz="3200" dirty="0" err="1" smtClean="0">
                <a:ea typeface="Times New Roman" panose="02020603050405020304" pitchFamily="18" charset="0"/>
              </a:rPr>
              <a:t>trong</a:t>
            </a:r>
            <a:r>
              <a:rPr lang="en-US" sz="3200" dirty="0" smtClean="0">
                <a:ea typeface="Times New Roman" panose="02020603050405020304" pitchFamily="18" charset="0"/>
              </a:rPr>
              <a:t> </a:t>
            </a:r>
            <a:r>
              <a:rPr lang="en-US" sz="3200" dirty="0" err="1" smtClean="0">
                <a:ea typeface="Times New Roman" panose="02020603050405020304" pitchFamily="18" charset="0"/>
              </a:rPr>
              <a:t>bài</a:t>
            </a:r>
            <a:r>
              <a:rPr lang="en-US" sz="3200" dirty="0" smtClean="0">
                <a:ea typeface="Times New Roman" panose="02020603050405020304" pitchFamily="18" charset="0"/>
              </a:rPr>
              <a:t> 2.</a:t>
            </a:r>
            <a:endParaRPr lang="en-US" sz="2800" dirty="0">
              <a:ea typeface="SimSun" panose="02010600030101010101" pitchFamily="2" charset="-122"/>
            </a:endParaRPr>
          </a:p>
          <a:p>
            <a:pPr indent="361950"/>
            <a:r>
              <a:rPr lang="en-US" sz="3200" dirty="0" smtClean="0"/>
              <a:t> </a:t>
            </a:r>
            <a:endParaRPr lang="en-US" sz="3200" dirty="0"/>
          </a:p>
        </p:txBody>
      </p:sp>
    </p:spTree>
    <p:extLst>
      <p:ext uri="{BB962C8B-B14F-4D97-AF65-F5344CB8AC3E}">
        <p14:creationId xmlns:p14="http://schemas.microsoft.com/office/powerpoint/2010/main" val="285910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8240" y="873760"/>
            <a:ext cx="7508240" cy="584775"/>
          </a:xfrm>
          <a:prstGeom prst="rect">
            <a:avLst/>
          </a:prstGeom>
          <a:noFill/>
        </p:spPr>
        <p:txBody>
          <a:bodyPr wrap="square" rtlCol="0">
            <a:spAutoFit/>
          </a:bodyPr>
          <a:lstStyle/>
          <a:p>
            <a:r>
              <a:rPr lang="en-US" sz="3200" b="1" dirty="0" err="1" smtClean="0">
                <a:latin typeface="Arial" panose="020B0604020202020204" pitchFamily="34" charset="0"/>
                <a:cs typeface="Arial" panose="020B0604020202020204" pitchFamily="34" charset="0"/>
              </a:rPr>
              <a:t>Vận</a:t>
            </a:r>
            <a:r>
              <a:rPr lang="en-US" sz="3200" b="1" dirty="0" smtClean="0">
                <a:latin typeface="Arial" panose="020B0604020202020204" pitchFamily="34" charset="0"/>
                <a:cs typeface="Arial" panose="020B0604020202020204" pitchFamily="34" charset="0"/>
              </a:rPr>
              <a:t> </a:t>
            </a:r>
            <a:r>
              <a:rPr lang="en-US" sz="3200" b="1" dirty="0" err="1" smtClean="0">
                <a:latin typeface="Arial" panose="020B0604020202020204" pitchFamily="34" charset="0"/>
                <a:cs typeface="Arial" panose="020B0604020202020204" pitchFamily="34" charset="0"/>
              </a:rPr>
              <a:t>dụng</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1543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AutoShape 3"/>
          <p:cNvSpPr>
            <a:spLocks noChangeArrowheads="1"/>
          </p:cNvSpPr>
          <p:nvPr/>
        </p:nvSpPr>
        <p:spPr bwMode="auto">
          <a:xfrm>
            <a:off x="840105" y="560070"/>
            <a:ext cx="10396299" cy="1040130"/>
          </a:xfrm>
          <a:prstGeom prst="cloudCallout">
            <a:avLst>
              <a:gd name="adj1" fmla="val -40909"/>
              <a:gd name="adj2" fmla="val 85809"/>
            </a:avLst>
          </a:prstGeom>
          <a:noFill/>
          <a:ln w="28575">
            <a:solidFill>
              <a:srgbClr val="0B19C8"/>
            </a:solidFill>
            <a:round/>
            <a:headEnd/>
            <a:tailEnd/>
          </a:ln>
        </p:spPr>
        <p:txBody>
          <a:bodyPr lIns="113157" tIns="56579" rIns="113157" bIns="56579"/>
          <a:lstStyle/>
          <a:p>
            <a:pPr algn="ctr">
              <a:defRPr/>
            </a:pPr>
            <a:r>
              <a:rPr lang="en-US" sz="4000" b="1" dirty="0" err="1">
                <a:solidFill>
                  <a:srgbClr val="0B19C8"/>
                </a:solidFill>
                <a:effectLst>
                  <a:outerShdw blurRad="38100" dist="38100" dir="2700000" algn="tl">
                    <a:srgbClr val="000000">
                      <a:alpha val="43137"/>
                    </a:srgbClr>
                  </a:outerShdw>
                </a:effectLst>
                <a:latin typeface="Times New Roman" pitchFamily="18" charset="0"/>
                <a:cs typeface="Times New Roman" pitchFamily="18" charset="0"/>
              </a:rPr>
              <a:t>Trò</a:t>
            </a:r>
            <a:r>
              <a:rPr lang="en-US" sz="4000" b="1" dirty="0">
                <a:solidFill>
                  <a:srgbClr val="0B19C8"/>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0B19C8"/>
                </a:solidFill>
                <a:effectLst>
                  <a:outerShdw blurRad="38100" dist="38100" dir="2700000" algn="tl">
                    <a:srgbClr val="000000">
                      <a:alpha val="43137"/>
                    </a:srgbClr>
                  </a:outerShdw>
                </a:effectLst>
                <a:latin typeface="Times New Roman" pitchFamily="18" charset="0"/>
                <a:cs typeface="Times New Roman" pitchFamily="18" charset="0"/>
              </a:rPr>
              <a:t>chơi</a:t>
            </a:r>
            <a:r>
              <a:rPr lang="en-US" sz="4000" b="1" dirty="0">
                <a:solidFill>
                  <a:srgbClr val="0B19C8"/>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Ai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nhanh</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hơn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62468" name="Text Box 4"/>
          <p:cNvSpPr txBox="1">
            <a:spLocks noChangeArrowheads="1"/>
          </p:cNvSpPr>
          <p:nvPr/>
        </p:nvSpPr>
        <p:spPr bwMode="auto">
          <a:xfrm>
            <a:off x="0" y="1740218"/>
            <a:ext cx="9645894"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dirty="0" err="1">
                <a:solidFill>
                  <a:srgbClr val="FF0000"/>
                </a:solidFill>
                <a:cs typeface="Times New Roman" pitchFamily="18" charset="0"/>
              </a:rPr>
              <a:t>Câu</a:t>
            </a:r>
            <a:r>
              <a:rPr lang="en-US" sz="3000" b="1" u="sng" dirty="0">
                <a:solidFill>
                  <a:srgbClr val="FF0000"/>
                </a:solidFill>
                <a:cs typeface="Times New Roman" pitchFamily="18" charset="0"/>
              </a:rPr>
              <a:t> 1</a:t>
            </a:r>
            <a:r>
              <a:rPr lang="en-US" sz="3000" b="1" dirty="0">
                <a:solidFill>
                  <a:srgbClr val="FF0000"/>
                </a:solidFill>
                <a:cs typeface="Times New Roman" pitchFamily="18" charset="0"/>
              </a:rPr>
              <a:t>:  </a:t>
            </a:r>
            <a:r>
              <a:rPr lang="en-US" sz="3000" b="1" dirty="0" err="1">
                <a:solidFill>
                  <a:srgbClr val="0B19C8"/>
                </a:solidFill>
                <a:cs typeface="Times New Roman" pitchFamily="18" charset="0"/>
              </a:rPr>
              <a:t>Thật</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tuyệt</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vời</a:t>
            </a:r>
            <a:r>
              <a:rPr lang="en-US" sz="3000" b="1" dirty="0">
                <a:solidFill>
                  <a:srgbClr val="0B19C8"/>
                </a:solidFill>
                <a:cs typeface="Times New Roman" pitchFamily="18" charset="0"/>
              </a:rPr>
              <a:t>!</a:t>
            </a:r>
          </a:p>
        </p:txBody>
      </p:sp>
      <p:sp>
        <p:nvSpPr>
          <p:cNvPr id="62469" name="Text Box 5"/>
          <p:cNvSpPr txBox="1">
            <a:spLocks noChangeArrowheads="1"/>
          </p:cNvSpPr>
          <p:nvPr/>
        </p:nvSpPr>
        <p:spPr bwMode="auto">
          <a:xfrm>
            <a:off x="9661207" y="1760221"/>
            <a:ext cx="2310289" cy="575928"/>
          </a:xfrm>
          <a:prstGeom prst="rect">
            <a:avLst/>
          </a:prstGeom>
          <a:solidFill>
            <a:srgbClr val="FF0000"/>
          </a:solidFill>
          <a:ln w="38100">
            <a:solidFill>
              <a:srgbClr val="FF0000"/>
            </a:solidFill>
            <a:miter lim="800000"/>
            <a:headEnd/>
            <a:tailEnd/>
          </a:ln>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470" name="Text Box 6"/>
          <p:cNvSpPr txBox="1">
            <a:spLocks noChangeArrowheads="1"/>
          </p:cNvSpPr>
          <p:nvPr/>
        </p:nvSpPr>
        <p:spPr bwMode="auto">
          <a:xfrm>
            <a:off x="9683086" y="1751886"/>
            <a:ext cx="2288411" cy="57592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0B19C8"/>
                </a:solidFill>
                <a:cs typeface="Times New Roman" pitchFamily="18" charset="0"/>
              </a:rPr>
              <a:t>Câu cảm</a:t>
            </a:r>
          </a:p>
        </p:txBody>
      </p:sp>
      <p:sp>
        <p:nvSpPr>
          <p:cNvPr id="62471" name="Text Box 7"/>
          <p:cNvSpPr txBox="1">
            <a:spLocks noChangeArrowheads="1"/>
          </p:cNvSpPr>
          <p:nvPr/>
        </p:nvSpPr>
        <p:spPr bwMode="auto">
          <a:xfrm>
            <a:off x="9661207" y="3063717"/>
            <a:ext cx="2415302" cy="575928"/>
          </a:xfrm>
          <a:prstGeom prst="rect">
            <a:avLst/>
          </a:prstGeom>
          <a:solidFill>
            <a:srgbClr val="FF0000"/>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solidFill>
                <a:srgbClr val="0000FF"/>
              </a:solidFill>
              <a:cs typeface="Times New Roman" pitchFamily="18" charset="0"/>
            </a:endParaRPr>
          </a:p>
        </p:txBody>
      </p:sp>
      <p:sp>
        <p:nvSpPr>
          <p:cNvPr id="62472" name="Text Box 8"/>
          <p:cNvSpPr txBox="1">
            <a:spLocks noChangeArrowheads="1"/>
          </p:cNvSpPr>
          <p:nvPr/>
        </p:nvSpPr>
        <p:spPr bwMode="auto">
          <a:xfrm>
            <a:off x="9661207" y="3678794"/>
            <a:ext cx="2434993" cy="575928"/>
          </a:xfrm>
          <a:prstGeom prst="rect">
            <a:avLst/>
          </a:prstGeom>
          <a:solidFill>
            <a:schemeClr val="tx2"/>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473" name="Text Box 9"/>
          <p:cNvSpPr txBox="1">
            <a:spLocks noChangeArrowheads="1"/>
          </p:cNvSpPr>
          <p:nvPr/>
        </p:nvSpPr>
        <p:spPr bwMode="auto">
          <a:xfrm>
            <a:off x="9680898" y="3050382"/>
            <a:ext cx="2380298" cy="57592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0000FF"/>
                </a:solidFill>
                <a:cs typeface="Times New Roman" pitchFamily="18" charset="0"/>
              </a:rPr>
              <a:t>Câu kể</a:t>
            </a:r>
          </a:p>
        </p:txBody>
      </p:sp>
      <p:sp>
        <p:nvSpPr>
          <p:cNvPr id="62474" name="Text Box 10"/>
          <p:cNvSpPr txBox="1">
            <a:spLocks noChangeArrowheads="1"/>
          </p:cNvSpPr>
          <p:nvPr/>
        </p:nvSpPr>
        <p:spPr bwMode="auto">
          <a:xfrm>
            <a:off x="9661207" y="2451974"/>
            <a:ext cx="2415302" cy="575928"/>
          </a:xfrm>
          <a:prstGeom prst="rect">
            <a:avLst/>
          </a:prstGeom>
          <a:solidFill>
            <a:schemeClr val="tx2"/>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475" name="Text Box 11"/>
          <p:cNvSpPr txBox="1">
            <a:spLocks noChangeArrowheads="1"/>
          </p:cNvSpPr>
          <p:nvPr/>
        </p:nvSpPr>
        <p:spPr bwMode="auto">
          <a:xfrm>
            <a:off x="9645894" y="2451974"/>
            <a:ext cx="2415302" cy="575928"/>
          </a:xfrm>
          <a:prstGeom prst="rect">
            <a:avLst/>
          </a:prstGeom>
          <a:noFill/>
          <a:ln w="28575">
            <a:solidFill>
              <a:srgbClr val="0B19C8"/>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dirty="0" err="1">
                <a:solidFill>
                  <a:srgbClr val="FF0000"/>
                </a:solidFill>
                <a:cs typeface="Times New Roman" pitchFamily="18" charset="0"/>
              </a:rPr>
              <a:t>Câu</a:t>
            </a:r>
            <a:r>
              <a:rPr lang="en-US" sz="3000" b="1" dirty="0">
                <a:solidFill>
                  <a:srgbClr val="FF0000"/>
                </a:solidFill>
                <a:cs typeface="Times New Roman" pitchFamily="18" charset="0"/>
              </a:rPr>
              <a:t> </a:t>
            </a:r>
            <a:r>
              <a:rPr lang="en-US" sz="3000" b="1" dirty="0" err="1">
                <a:solidFill>
                  <a:srgbClr val="FF0000"/>
                </a:solidFill>
                <a:cs typeface="Times New Roman" pitchFamily="18" charset="0"/>
              </a:rPr>
              <a:t>hỏi</a:t>
            </a:r>
            <a:endParaRPr lang="en-US" sz="3000" b="1" dirty="0">
              <a:solidFill>
                <a:srgbClr val="FF0000"/>
              </a:solidFill>
              <a:cs typeface="Times New Roman" pitchFamily="18" charset="0"/>
            </a:endParaRPr>
          </a:p>
        </p:txBody>
      </p:sp>
      <p:sp>
        <p:nvSpPr>
          <p:cNvPr id="62476" name="Text Box 12"/>
          <p:cNvSpPr txBox="1">
            <a:spLocks noChangeArrowheads="1"/>
          </p:cNvSpPr>
          <p:nvPr/>
        </p:nvSpPr>
        <p:spPr bwMode="auto">
          <a:xfrm>
            <a:off x="0" y="2408635"/>
            <a:ext cx="9556194"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a:solidFill>
                  <a:srgbClr val="0B19C8"/>
                </a:solidFill>
                <a:cs typeface="Times New Roman" pitchFamily="18" charset="0"/>
              </a:rPr>
              <a:t>Câu 2</a:t>
            </a:r>
            <a:r>
              <a:rPr lang="en-US" sz="3000" b="1">
                <a:solidFill>
                  <a:srgbClr val="0B19C8"/>
                </a:solidFill>
                <a:cs typeface="Times New Roman" pitchFamily="18" charset="0"/>
              </a:rPr>
              <a:t>: </a:t>
            </a:r>
            <a:r>
              <a:rPr lang="en-US" sz="3000" b="1">
                <a:solidFill>
                  <a:srgbClr val="FF0000"/>
                </a:solidFill>
                <a:cs typeface="Times New Roman" pitchFamily="18" charset="0"/>
              </a:rPr>
              <a:t>Sáng mai bạn Làm gì?</a:t>
            </a:r>
          </a:p>
        </p:txBody>
      </p:sp>
      <p:sp>
        <p:nvSpPr>
          <p:cNvPr id="62477" name="Text Box 13"/>
          <p:cNvSpPr txBox="1">
            <a:spLocks noChangeArrowheads="1"/>
          </p:cNvSpPr>
          <p:nvPr/>
        </p:nvSpPr>
        <p:spPr bwMode="auto">
          <a:xfrm>
            <a:off x="0" y="3017044"/>
            <a:ext cx="9645894"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dirty="0" err="1">
                <a:solidFill>
                  <a:srgbClr val="FF0000"/>
                </a:solidFill>
                <a:cs typeface="Times New Roman" pitchFamily="18" charset="0"/>
              </a:rPr>
              <a:t>Câu</a:t>
            </a:r>
            <a:r>
              <a:rPr lang="en-US" sz="3000" b="1" u="sng" dirty="0">
                <a:solidFill>
                  <a:srgbClr val="FF0000"/>
                </a:solidFill>
                <a:cs typeface="Times New Roman" pitchFamily="18" charset="0"/>
              </a:rPr>
              <a:t> 3:</a:t>
            </a:r>
            <a:r>
              <a:rPr lang="en-US" sz="3000" b="1" dirty="0">
                <a:solidFill>
                  <a:srgbClr val="FF0000"/>
                </a:solidFill>
                <a:cs typeface="Times New Roman" pitchFamily="18" charset="0"/>
              </a:rPr>
              <a:t> </a:t>
            </a:r>
            <a:r>
              <a:rPr lang="en-US" sz="3000" b="1" dirty="0" err="1">
                <a:solidFill>
                  <a:srgbClr val="0B19C8"/>
                </a:solidFill>
                <a:cs typeface="Times New Roman" pitchFamily="18" charset="0"/>
              </a:rPr>
              <a:t>Mẹ</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tôi</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rất</a:t>
            </a:r>
            <a:r>
              <a:rPr lang="en-US" sz="3000" b="1" dirty="0">
                <a:solidFill>
                  <a:srgbClr val="0B19C8"/>
                </a:solidFill>
                <a:cs typeface="Times New Roman" pitchFamily="18" charset="0"/>
              </a:rPr>
              <a:t> lo </a:t>
            </a:r>
            <a:r>
              <a:rPr lang="en-US" sz="3000" b="1" dirty="0" err="1">
                <a:solidFill>
                  <a:srgbClr val="0B19C8"/>
                </a:solidFill>
                <a:cs typeface="Times New Roman" pitchFamily="18" charset="0"/>
              </a:rPr>
              <a:t>lắng</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về</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chuyện</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học</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hành</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của</a:t>
            </a:r>
            <a:r>
              <a:rPr lang="en-US" sz="3000" b="1" dirty="0">
                <a:solidFill>
                  <a:srgbClr val="0B19C8"/>
                </a:solidFill>
                <a:cs typeface="Times New Roman" pitchFamily="18" charset="0"/>
              </a:rPr>
              <a:t> </a:t>
            </a:r>
            <a:r>
              <a:rPr lang="en-US" sz="3000" b="1" dirty="0" err="1">
                <a:solidFill>
                  <a:srgbClr val="0B19C8"/>
                </a:solidFill>
                <a:cs typeface="Times New Roman" pitchFamily="18" charset="0"/>
              </a:rPr>
              <a:t>tôi</a:t>
            </a:r>
            <a:r>
              <a:rPr lang="en-US" sz="3000" b="1" dirty="0">
                <a:solidFill>
                  <a:srgbClr val="0B19C8"/>
                </a:solidFill>
                <a:cs typeface="Times New Roman" pitchFamily="18" charset="0"/>
              </a:rPr>
              <a:t>.</a:t>
            </a:r>
          </a:p>
        </p:txBody>
      </p:sp>
      <p:sp>
        <p:nvSpPr>
          <p:cNvPr id="62478" name="Text Box 14"/>
          <p:cNvSpPr txBox="1">
            <a:spLocks noChangeArrowheads="1"/>
          </p:cNvSpPr>
          <p:nvPr/>
        </p:nvSpPr>
        <p:spPr bwMode="auto">
          <a:xfrm>
            <a:off x="1" y="3767138"/>
            <a:ext cx="9641518"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a:solidFill>
                  <a:srgbClr val="0B19C8"/>
                </a:solidFill>
                <a:cs typeface="Times New Roman" pitchFamily="18" charset="0"/>
              </a:rPr>
              <a:t>Câu 4:</a:t>
            </a:r>
            <a:r>
              <a:rPr lang="en-US" sz="3000" b="1">
                <a:solidFill>
                  <a:srgbClr val="0B19C8"/>
                </a:solidFill>
                <a:cs typeface="Times New Roman" pitchFamily="18" charset="0"/>
              </a:rPr>
              <a:t> </a:t>
            </a:r>
            <a:r>
              <a:rPr lang="en-US" sz="3000" b="1">
                <a:solidFill>
                  <a:srgbClr val="FF0000"/>
                </a:solidFill>
                <a:cs typeface="Times New Roman" pitchFamily="18" charset="0"/>
              </a:rPr>
              <a:t>Bạn hãy cho biết danh từ là gì.</a:t>
            </a:r>
          </a:p>
        </p:txBody>
      </p:sp>
      <p:sp>
        <p:nvSpPr>
          <p:cNvPr id="62479" name="Text Box 15"/>
          <p:cNvSpPr txBox="1">
            <a:spLocks noChangeArrowheads="1"/>
          </p:cNvSpPr>
          <p:nvPr/>
        </p:nvSpPr>
        <p:spPr bwMode="auto">
          <a:xfrm>
            <a:off x="9661208" y="3675460"/>
            <a:ext cx="2399988" cy="575928"/>
          </a:xfrm>
          <a:prstGeom prst="rect">
            <a:avLst/>
          </a:prstGeom>
          <a:noFill/>
          <a:ln w="28575">
            <a:solidFill>
              <a:srgbClr val="0B19C8"/>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FF0000"/>
                </a:solidFill>
                <a:cs typeface="Times New Roman" pitchFamily="18" charset="0"/>
              </a:rPr>
              <a:t>Câu khiến</a:t>
            </a:r>
          </a:p>
        </p:txBody>
      </p:sp>
      <p:sp>
        <p:nvSpPr>
          <p:cNvPr id="62497" name="Text Box 33"/>
          <p:cNvSpPr txBox="1">
            <a:spLocks noChangeArrowheads="1"/>
          </p:cNvSpPr>
          <p:nvPr/>
        </p:nvSpPr>
        <p:spPr bwMode="auto">
          <a:xfrm>
            <a:off x="0" y="4320541"/>
            <a:ext cx="9645894"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a:solidFill>
                  <a:srgbClr val="FF0000"/>
                </a:solidFill>
                <a:cs typeface="Times New Roman" pitchFamily="18" charset="0"/>
              </a:rPr>
              <a:t>Câu 5:</a:t>
            </a:r>
            <a:r>
              <a:rPr lang="en-US" sz="3000" b="1">
                <a:solidFill>
                  <a:srgbClr val="FF0000"/>
                </a:solidFill>
                <a:cs typeface="Times New Roman" pitchFamily="18" charset="0"/>
              </a:rPr>
              <a:t> </a:t>
            </a:r>
            <a:r>
              <a:rPr lang="en-US" sz="3000" b="1">
                <a:solidFill>
                  <a:srgbClr val="0B19C8"/>
                </a:solidFill>
                <a:cs typeface="Times New Roman" pitchFamily="18" charset="0"/>
              </a:rPr>
              <a:t>Bộ phận trả lời câu hỏi </a:t>
            </a:r>
            <a:r>
              <a:rPr lang="en-US" sz="3000" b="1" i="1">
                <a:solidFill>
                  <a:srgbClr val="0B19C8"/>
                </a:solidFill>
                <a:cs typeface="Times New Roman" pitchFamily="18" charset="0"/>
              </a:rPr>
              <a:t>Làm gì, là gì, thế nào?</a:t>
            </a:r>
            <a:endParaRPr lang="en-US" sz="3000" b="1">
              <a:solidFill>
                <a:srgbClr val="0B19C8"/>
              </a:solidFill>
              <a:cs typeface="Times New Roman" pitchFamily="18" charset="0"/>
            </a:endParaRPr>
          </a:p>
        </p:txBody>
      </p:sp>
      <p:sp>
        <p:nvSpPr>
          <p:cNvPr id="62498" name="Text Box 34"/>
          <p:cNvSpPr txBox="1">
            <a:spLocks noChangeArrowheads="1"/>
          </p:cNvSpPr>
          <p:nvPr/>
        </p:nvSpPr>
        <p:spPr bwMode="auto">
          <a:xfrm>
            <a:off x="9661207" y="4320541"/>
            <a:ext cx="2415302" cy="575928"/>
          </a:xfrm>
          <a:prstGeom prst="rect">
            <a:avLst/>
          </a:prstGeom>
          <a:solidFill>
            <a:srgbClr val="FF0000"/>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499" name="Text Box 35"/>
          <p:cNvSpPr txBox="1">
            <a:spLocks noChangeArrowheads="1"/>
          </p:cNvSpPr>
          <p:nvPr/>
        </p:nvSpPr>
        <p:spPr bwMode="auto">
          <a:xfrm>
            <a:off x="9680899" y="4315540"/>
            <a:ext cx="2375922" cy="57592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000099"/>
                </a:solidFill>
                <a:cs typeface="Times New Roman" pitchFamily="18" charset="0"/>
              </a:rPr>
              <a:t>Vị ngữ</a:t>
            </a:r>
          </a:p>
        </p:txBody>
      </p:sp>
      <p:sp>
        <p:nvSpPr>
          <p:cNvPr id="62500" name="Text Box 36"/>
          <p:cNvSpPr txBox="1">
            <a:spLocks noChangeArrowheads="1"/>
          </p:cNvSpPr>
          <p:nvPr/>
        </p:nvSpPr>
        <p:spPr bwMode="auto">
          <a:xfrm>
            <a:off x="1" y="5088970"/>
            <a:ext cx="9641518"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a:solidFill>
                  <a:srgbClr val="0B19C8"/>
                </a:solidFill>
                <a:cs typeface="Times New Roman" pitchFamily="18" charset="0"/>
              </a:rPr>
              <a:t>Câu 6:</a:t>
            </a:r>
            <a:r>
              <a:rPr lang="en-US" sz="3000" b="1">
                <a:solidFill>
                  <a:srgbClr val="0B19C8"/>
                </a:solidFill>
                <a:cs typeface="Times New Roman" pitchFamily="18" charset="0"/>
              </a:rPr>
              <a:t> </a:t>
            </a:r>
            <a:r>
              <a:rPr lang="en-US" sz="3000" b="1">
                <a:solidFill>
                  <a:srgbClr val="FF0000"/>
                </a:solidFill>
                <a:cs typeface="Times New Roman" pitchFamily="18" charset="0"/>
              </a:rPr>
              <a:t>Bộ phận trả lời câu hỏi </a:t>
            </a:r>
            <a:r>
              <a:rPr lang="en-US" sz="3000" b="1" i="1">
                <a:solidFill>
                  <a:srgbClr val="FF0000"/>
                </a:solidFill>
                <a:cs typeface="Times New Roman" pitchFamily="18" charset="0"/>
              </a:rPr>
              <a:t>Ai (con gì, cái gì)</a:t>
            </a:r>
            <a:r>
              <a:rPr lang="en-US" sz="3000" b="1">
                <a:solidFill>
                  <a:srgbClr val="FF0000"/>
                </a:solidFill>
                <a:cs typeface="Times New Roman" pitchFamily="18" charset="0"/>
              </a:rPr>
              <a:t>?</a:t>
            </a:r>
            <a:r>
              <a:rPr lang="en-US" sz="3000" b="1" i="1">
                <a:solidFill>
                  <a:srgbClr val="FF0000"/>
                </a:solidFill>
                <a:cs typeface="Times New Roman" pitchFamily="18" charset="0"/>
              </a:rPr>
              <a:t> </a:t>
            </a:r>
            <a:endParaRPr lang="en-US" sz="3000" b="1">
              <a:solidFill>
                <a:srgbClr val="FF0000"/>
              </a:solidFill>
              <a:cs typeface="Times New Roman" pitchFamily="18" charset="0"/>
            </a:endParaRPr>
          </a:p>
        </p:txBody>
      </p:sp>
      <p:sp>
        <p:nvSpPr>
          <p:cNvPr id="62501" name="Text Box 37"/>
          <p:cNvSpPr txBox="1">
            <a:spLocks noChangeArrowheads="1"/>
          </p:cNvSpPr>
          <p:nvPr/>
        </p:nvSpPr>
        <p:spPr bwMode="auto">
          <a:xfrm>
            <a:off x="9661207" y="5035630"/>
            <a:ext cx="2415302" cy="575928"/>
          </a:xfrm>
          <a:prstGeom prst="rect">
            <a:avLst/>
          </a:prstGeom>
          <a:solidFill>
            <a:schemeClr val="tx2"/>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502" name="Text Box 38"/>
          <p:cNvSpPr txBox="1">
            <a:spLocks noChangeArrowheads="1"/>
          </p:cNvSpPr>
          <p:nvPr/>
        </p:nvSpPr>
        <p:spPr bwMode="auto">
          <a:xfrm>
            <a:off x="9641518" y="5025629"/>
            <a:ext cx="2415302" cy="575928"/>
          </a:xfrm>
          <a:prstGeom prst="rect">
            <a:avLst/>
          </a:prstGeom>
          <a:noFill/>
          <a:ln w="28575">
            <a:solidFill>
              <a:srgbClr val="0B19C8"/>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FF0000"/>
                </a:solidFill>
                <a:cs typeface="Times New Roman" pitchFamily="18" charset="0"/>
              </a:rPr>
              <a:t>Chủ ngữ</a:t>
            </a:r>
          </a:p>
        </p:txBody>
      </p:sp>
      <p:sp>
        <p:nvSpPr>
          <p:cNvPr id="62503" name="Text Box 39"/>
          <p:cNvSpPr txBox="1">
            <a:spLocks noChangeArrowheads="1"/>
          </p:cNvSpPr>
          <p:nvPr/>
        </p:nvSpPr>
        <p:spPr bwMode="auto">
          <a:xfrm>
            <a:off x="0" y="5797392"/>
            <a:ext cx="9556194" cy="1037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3157" tIns="56579" rIns="113157" bIns="56579">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buFont typeface="Wingdings" pitchFamily="2" charset="2"/>
              <a:buChar char="v"/>
            </a:pPr>
            <a:r>
              <a:rPr lang="en-US" sz="3000" b="1" u="sng">
                <a:solidFill>
                  <a:srgbClr val="FF0000"/>
                </a:solidFill>
                <a:cs typeface="Times New Roman" pitchFamily="18" charset="0"/>
              </a:rPr>
              <a:t>Câu 7:</a:t>
            </a:r>
            <a:r>
              <a:rPr lang="en-US" sz="3000" b="1">
                <a:solidFill>
                  <a:srgbClr val="FF0000"/>
                </a:solidFill>
                <a:cs typeface="Times New Roman" pitchFamily="18" charset="0"/>
              </a:rPr>
              <a:t> </a:t>
            </a:r>
            <a:r>
              <a:rPr lang="en-US" sz="3000" b="1">
                <a:solidFill>
                  <a:srgbClr val="0B19C8"/>
                </a:solidFill>
                <a:cs typeface="Times New Roman" pitchFamily="18" charset="0"/>
              </a:rPr>
              <a:t>Bộ phận trả lời câu hỏi </a:t>
            </a:r>
            <a:r>
              <a:rPr lang="en-US" sz="3000" b="1" i="1">
                <a:solidFill>
                  <a:srgbClr val="0B19C8"/>
                </a:solidFill>
                <a:cs typeface="Times New Roman" pitchFamily="18" charset="0"/>
              </a:rPr>
              <a:t>Lúc nào, ở đâu, để làm gì, bằng gì? </a:t>
            </a:r>
            <a:endParaRPr lang="en-US" sz="3000" b="1">
              <a:solidFill>
                <a:srgbClr val="0B19C8"/>
              </a:solidFill>
              <a:cs typeface="Times New Roman" pitchFamily="18" charset="0"/>
            </a:endParaRPr>
          </a:p>
        </p:txBody>
      </p:sp>
      <p:sp>
        <p:nvSpPr>
          <p:cNvPr id="62504" name="Text Box 40"/>
          <p:cNvSpPr txBox="1">
            <a:spLocks noChangeArrowheads="1"/>
          </p:cNvSpPr>
          <p:nvPr/>
        </p:nvSpPr>
        <p:spPr bwMode="auto">
          <a:xfrm>
            <a:off x="9661207" y="5772389"/>
            <a:ext cx="2415302" cy="575928"/>
          </a:xfrm>
          <a:prstGeom prst="rect">
            <a:avLst/>
          </a:prstGeom>
          <a:solidFill>
            <a:srgbClr val="FF0000"/>
          </a:solidFill>
          <a:ln>
            <a:noFill/>
          </a:ln>
          <a:extLst>
            <a:ext uri="{91240B29-F687-4F45-9708-019B960494DF}">
              <a14:hiddenLine xmlns:a14="http://schemas.microsoft.com/office/drawing/2010/main" w="38100">
                <a:solidFill>
                  <a:srgbClr val="000000"/>
                </a:solidFill>
                <a:miter lim="800000"/>
                <a:headEnd/>
                <a:tailEnd/>
              </a14:hiddenLine>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endParaRPr lang="vi-VN" sz="3000">
              <a:cs typeface="Times New Roman" pitchFamily="18" charset="0"/>
            </a:endParaRPr>
          </a:p>
        </p:txBody>
      </p:sp>
      <p:sp>
        <p:nvSpPr>
          <p:cNvPr id="62505" name="Text Box 41"/>
          <p:cNvSpPr txBox="1">
            <a:spLocks noChangeArrowheads="1"/>
          </p:cNvSpPr>
          <p:nvPr/>
        </p:nvSpPr>
        <p:spPr bwMode="auto">
          <a:xfrm>
            <a:off x="9641518" y="5775723"/>
            <a:ext cx="2415302" cy="575928"/>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113157" tIns="56579" rIns="113157" bIns="56579">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ctr">
              <a:spcBef>
                <a:spcPct val="50000"/>
              </a:spcBef>
            </a:pPr>
            <a:r>
              <a:rPr lang="en-US" sz="3000" b="1">
                <a:solidFill>
                  <a:srgbClr val="000099"/>
                </a:solidFill>
                <a:cs typeface="Times New Roman" pitchFamily="18" charset="0"/>
              </a:rPr>
              <a:t>Trạng ngữ</a:t>
            </a:r>
          </a:p>
        </p:txBody>
      </p:sp>
    </p:spTree>
    <p:extLst>
      <p:ext uri="{BB962C8B-B14F-4D97-AF65-F5344CB8AC3E}">
        <p14:creationId xmlns:p14="http://schemas.microsoft.com/office/powerpoint/2010/main" val="10095243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2467"/>
                                        </p:tgtEl>
                                        <p:attrNameLst>
                                          <p:attrName>style.visibility</p:attrName>
                                        </p:attrNameLst>
                                      </p:cBhvr>
                                      <p:to>
                                        <p:strVal val="visible"/>
                                      </p:to>
                                    </p:set>
                                    <p:anim calcmode="lin" valueType="num">
                                      <p:cBhvr>
                                        <p:cTn id="7" dur="500" fill="hold"/>
                                        <p:tgtEl>
                                          <p:spTgt spid="62467"/>
                                        </p:tgtEl>
                                        <p:attrNameLst>
                                          <p:attrName>ppt_w</p:attrName>
                                        </p:attrNameLst>
                                      </p:cBhvr>
                                      <p:tavLst>
                                        <p:tav tm="0">
                                          <p:val>
                                            <p:fltVal val="0"/>
                                          </p:val>
                                        </p:tav>
                                        <p:tav tm="100000">
                                          <p:val>
                                            <p:strVal val="#ppt_w"/>
                                          </p:val>
                                        </p:tav>
                                      </p:tavLst>
                                    </p:anim>
                                    <p:anim calcmode="lin" valueType="num">
                                      <p:cBhvr>
                                        <p:cTn id="8" dur="500" fill="hold"/>
                                        <p:tgtEl>
                                          <p:spTgt spid="6246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62468"/>
                                        </p:tgtEl>
                                        <p:attrNameLst>
                                          <p:attrName>style.visibility</p:attrName>
                                        </p:attrNameLst>
                                      </p:cBhvr>
                                      <p:to>
                                        <p:strVal val="visible"/>
                                      </p:to>
                                    </p:set>
                                    <p:animEffect transition="in" filter="fade">
                                      <p:cBhvr>
                                        <p:cTn id="13" dur="1000"/>
                                        <p:tgtEl>
                                          <p:spTgt spid="62468"/>
                                        </p:tgtEl>
                                      </p:cBhvr>
                                    </p:animEffect>
                                    <p:anim calcmode="lin" valueType="num">
                                      <p:cBhvr>
                                        <p:cTn id="14" dur="1000" fill="hold"/>
                                        <p:tgtEl>
                                          <p:spTgt spid="62468"/>
                                        </p:tgtEl>
                                        <p:attrNameLst>
                                          <p:attrName>ppt_x</p:attrName>
                                        </p:attrNameLst>
                                      </p:cBhvr>
                                      <p:tavLst>
                                        <p:tav tm="0">
                                          <p:val>
                                            <p:strVal val="#ppt_x"/>
                                          </p:val>
                                        </p:tav>
                                        <p:tav tm="100000">
                                          <p:val>
                                            <p:strVal val="#ppt_x"/>
                                          </p:val>
                                        </p:tav>
                                      </p:tavLst>
                                    </p:anim>
                                    <p:anim calcmode="lin" valueType="num">
                                      <p:cBhvr>
                                        <p:cTn id="15" dur="1000" fill="hold"/>
                                        <p:tgtEl>
                                          <p:spTgt spid="62468"/>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par>
                                <p:cTn id="16" presetID="47" presetClass="entr" presetSubtype="0" fill="hold" grpId="0" nodeType="withEffect">
                                  <p:stCondLst>
                                    <p:cond delay="0"/>
                                  </p:stCondLst>
                                  <p:childTnLst>
                                    <p:set>
                                      <p:cBhvr>
                                        <p:cTn id="17" dur="1" fill="hold">
                                          <p:stCondLst>
                                            <p:cond delay="0"/>
                                          </p:stCondLst>
                                        </p:cTn>
                                        <p:tgtEl>
                                          <p:spTgt spid="62469"/>
                                        </p:tgtEl>
                                        <p:attrNameLst>
                                          <p:attrName>style.visibility</p:attrName>
                                        </p:attrNameLst>
                                      </p:cBhvr>
                                      <p:to>
                                        <p:strVal val="visible"/>
                                      </p:to>
                                    </p:set>
                                    <p:animEffect transition="in" filter="fade">
                                      <p:cBhvr>
                                        <p:cTn id="18" dur="1000"/>
                                        <p:tgtEl>
                                          <p:spTgt spid="62469"/>
                                        </p:tgtEl>
                                      </p:cBhvr>
                                    </p:animEffect>
                                    <p:anim calcmode="lin" valueType="num">
                                      <p:cBhvr>
                                        <p:cTn id="19" dur="1000" fill="hold"/>
                                        <p:tgtEl>
                                          <p:spTgt spid="62469"/>
                                        </p:tgtEl>
                                        <p:attrNameLst>
                                          <p:attrName>ppt_x</p:attrName>
                                        </p:attrNameLst>
                                      </p:cBhvr>
                                      <p:tavLst>
                                        <p:tav tm="0">
                                          <p:val>
                                            <p:strVal val="#ppt_x"/>
                                          </p:val>
                                        </p:tav>
                                        <p:tav tm="100000">
                                          <p:val>
                                            <p:strVal val="#ppt_x"/>
                                          </p:val>
                                        </p:tav>
                                      </p:tavLst>
                                    </p:anim>
                                    <p:anim calcmode="lin" valueType="num">
                                      <p:cBhvr>
                                        <p:cTn id="20" dur="1000" fill="hold"/>
                                        <p:tgtEl>
                                          <p:spTgt spid="62469"/>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62470"/>
                                        </p:tgtEl>
                                        <p:attrNameLst>
                                          <p:attrName>style.visibility</p:attrName>
                                        </p:attrNameLst>
                                      </p:cBhvr>
                                      <p:to>
                                        <p:strVal val="visible"/>
                                      </p:to>
                                    </p:set>
                                    <p:anim calcmode="lin" valueType="num">
                                      <p:cBhvr>
                                        <p:cTn id="25" dur="500" fill="hold"/>
                                        <p:tgtEl>
                                          <p:spTgt spid="62470"/>
                                        </p:tgtEl>
                                        <p:attrNameLst>
                                          <p:attrName>ppt_w</p:attrName>
                                        </p:attrNameLst>
                                      </p:cBhvr>
                                      <p:tavLst>
                                        <p:tav tm="0">
                                          <p:val>
                                            <p:fltVal val="0"/>
                                          </p:val>
                                        </p:tav>
                                        <p:tav tm="100000">
                                          <p:val>
                                            <p:strVal val="#ppt_w"/>
                                          </p:val>
                                        </p:tav>
                                      </p:tavLst>
                                    </p:anim>
                                    <p:anim calcmode="lin" valueType="num">
                                      <p:cBhvr>
                                        <p:cTn id="26" dur="500" fill="hold"/>
                                        <p:tgtEl>
                                          <p:spTgt spid="6247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3" name="applaus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62476"/>
                                        </p:tgtEl>
                                        <p:attrNameLst>
                                          <p:attrName>style.visibility</p:attrName>
                                        </p:attrNameLst>
                                      </p:cBhvr>
                                      <p:to>
                                        <p:strVal val="visible"/>
                                      </p:to>
                                    </p:set>
                                    <p:animEffect transition="in" filter="fade">
                                      <p:cBhvr>
                                        <p:cTn id="31" dur="1000"/>
                                        <p:tgtEl>
                                          <p:spTgt spid="62476"/>
                                        </p:tgtEl>
                                      </p:cBhvr>
                                    </p:animEffect>
                                    <p:anim calcmode="lin" valueType="num">
                                      <p:cBhvr>
                                        <p:cTn id="32" dur="1000" fill="hold"/>
                                        <p:tgtEl>
                                          <p:spTgt spid="62476"/>
                                        </p:tgtEl>
                                        <p:attrNameLst>
                                          <p:attrName>ppt_x</p:attrName>
                                        </p:attrNameLst>
                                      </p:cBhvr>
                                      <p:tavLst>
                                        <p:tav tm="0">
                                          <p:val>
                                            <p:strVal val="#ppt_x"/>
                                          </p:val>
                                        </p:tav>
                                        <p:tav tm="100000">
                                          <p:val>
                                            <p:strVal val="#ppt_x"/>
                                          </p:val>
                                        </p:tav>
                                      </p:tavLst>
                                    </p:anim>
                                    <p:anim calcmode="lin" valueType="num">
                                      <p:cBhvr>
                                        <p:cTn id="33" dur="1000" fill="hold"/>
                                        <p:tgtEl>
                                          <p:spTgt spid="6247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chimes.wav"/>
                                        </p:tgtEl>
                                      </p:cMediaNode>
                                    </p:audio>
                                  </p:subTnLst>
                                </p:cTn>
                              </p:par>
                              <p:par>
                                <p:cTn id="34" presetID="47" presetClass="entr" presetSubtype="0" fill="hold" grpId="0" nodeType="withEffect">
                                  <p:stCondLst>
                                    <p:cond delay="0"/>
                                  </p:stCondLst>
                                  <p:childTnLst>
                                    <p:set>
                                      <p:cBhvr>
                                        <p:cTn id="35" dur="1" fill="hold">
                                          <p:stCondLst>
                                            <p:cond delay="0"/>
                                          </p:stCondLst>
                                        </p:cTn>
                                        <p:tgtEl>
                                          <p:spTgt spid="62474"/>
                                        </p:tgtEl>
                                        <p:attrNameLst>
                                          <p:attrName>style.visibility</p:attrName>
                                        </p:attrNameLst>
                                      </p:cBhvr>
                                      <p:to>
                                        <p:strVal val="visible"/>
                                      </p:to>
                                    </p:set>
                                    <p:animEffect transition="in" filter="fade">
                                      <p:cBhvr>
                                        <p:cTn id="36" dur="1000"/>
                                        <p:tgtEl>
                                          <p:spTgt spid="62474"/>
                                        </p:tgtEl>
                                      </p:cBhvr>
                                    </p:animEffect>
                                    <p:anim calcmode="lin" valueType="num">
                                      <p:cBhvr>
                                        <p:cTn id="37" dur="1000" fill="hold"/>
                                        <p:tgtEl>
                                          <p:spTgt spid="62474"/>
                                        </p:tgtEl>
                                        <p:attrNameLst>
                                          <p:attrName>ppt_x</p:attrName>
                                        </p:attrNameLst>
                                      </p:cBhvr>
                                      <p:tavLst>
                                        <p:tav tm="0">
                                          <p:val>
                                            <p:strVal val="#ppt_x"/>
                                          </p:val>
                                        </p:tav>
                                        <p:tav tm="100000">
                                          <p:val>
                                            <p:strVal val="#ppt_x"/>
                                          </p:val>
                                        </p:tav>
                                      </p:tavLst>
                                    </p:anim>
                                    <p:anim calcmode="lin" valueType="num">
                                      <p:cBhvr>
                                        <p:cTn id="38" dur="1000" fill="hold"/>
                                        <p:tgtEl>
                                          <p:spTgt spid="6247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himes.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62475"/>
                                        </p:tgtEl>
                                        <p:attrNameLst>
                                          <p:attrName>style.visibility</p:attrName>
                                        </p:attrNameLst>
                                      </p:cBhvr>
                                      <p:to>
                                        <p:strVal val="visible"/>
                                      </p:to>
                                    </p:set>
                                    <p:anim calcmode="lin" valueType="num">
                                      <p:cBhvr>
                                        <p:cTn id="43" dur="500" fill="hold"/>
                                        <p:tgtEl>
                                          <p:spTgt spid="62475"/>
                                        </p:tgtEl>
                                        <p:attrNameLst>
                                          <p:attrName>ppt_w</p:attrName>
                                        </p:attrNameLst>
                                      </p:cBhvr>
                                      <p:tavLst>
                                        <p:tav tm="0">
                                          <p:val>
                                            <p:fltVal val="0"/>
                                          </p:val>
                                        </p:tav>
                                        <p:tav tm="100000">
                                          <p:val>
                                            <p:strVal val="#ppt_w"/>
                                          </p:val>
                                        </p:tav>
                                      </p:tavLst>
                                    </p:anim>
                                    <p:anim calcmode="lin" valueType="num">
                                      <p:cBhvr>
                                        <p:cTn id="44" dur="500" fill="hold"/>
                                        <p:tgtEl>
                                          <p:spTgt spid="6247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1"/>
                                            </p:cond>
                                          </p:stCondLst>
                                          <p:endCondLst>
                                            <p:cond evt="onStopAudio" delay="0">
                                              <p:tgtEl>
                                                <p:sldTgt/>
                                              </p:tgtEl>
                                            </p:cond>
                                          </p:endCondLst>
                                        </p:cTn>
                                        <p:tgtEl>
                                          <p:sndTgt r:embed="rId3" name="applause.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62477"/>
                                        </p:tgtEl>
                                        <p:attrNameLst>
                                          <p:attrName>style.visibility</p:attrName>
                                        </p:attrNameLst>
                                      </p:cBhvr>
                                      <p:to>
                                        <p:strVal val="visible"/>
                                      </p:to>
                                    </p:set>
                                    <p:anim calcmode="lin" valueType="num">
                                      <p:cBhvr>
                                        <p:cTn id="49" dur="500" fill="hold"/>
                                        <p:tgtEl>
                                          <p:spTgt spid="62477"/>
                                        </p:tgtEl>
                                        <p:attrNameLst>
                                          <p:attrName>ppt_w</p:attrName>
                                        </p:attrNameLst>
                                      </p:cBhvr>
                                      <p:tavLst>
                                        <p:tav tm="0">
                                          <p:val>
                                            <p:fltVal val="0"/>
                                          </p:val>
                                        </p:tav>
                                        <p:tav tm="100000">
                                          <p:val>
                                            <p:strVal val="#ppt_w"/>
                                          </p:val>
                                        </p:tav>
                                      </p:tavLst>
                                    </p:anim>
                                    <p:anim calcmode="lin" valueType="num">
                                      <p:cBhvr>
                                        <p:cTn id="50" dur="500" fill="hold"/>
                                        <p:tgtEl>
                                          <p:spTgt spid="6247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7"/>
                                            </p:cond>
                                          </p:stCondLst>
                                          <p:endCondLst>
                                            <p:cond evt="onStopAudio" delay="0">
                                              <p:tgtEl>
                                                <p:sldTgt/>
                                              </p:tgtEl>
                                            </p:cond>
                                          </p:endCondLst>
                                        </p:cTn>
                                        <p:tgtEl>
                                          <p:sndTgt r:embed="rId2" name="chimes.wav"/>
                                        </p:tgtEl>
                                      </p:cMediaNode>
                                    </p:audio>
                                  </p:subTnLst>
                                </p:cTn>
                              </p:par>
                              <p:par>
                                <p:cTn id="51" presetID="23" presetClass="entr" presetSubtype="16" fill="hold" grpId="0" nodeType="withEffect">
                                  <p:stCondLst>
                                    <p:cond delay="0"/>
                                  </p:stCondLst>
                                  <p:childTnLst>
                                    <p:set>
                                      <p:cBhvr>
                                        <p:cTn id="52" dur="1" fill="hold">
                                          <p:stCondLst>
                                            <p:cond delay="0"/>
                                          </p:stCondLst>
                                        </p:cTn>
                                        <p:tgtEl>
                                          <p:spTgt spid="62471"/>
                                        </p:tgtEl>
                                        <p:attrNameLst>
                                          <p:attrName>style.visibility</p:attrName>
                                        </p:attrNameLst>
                                      </p:cBhvr>
                                      <p:to>
                                        <p:strVal val="visible"/>
                                      </p:to>
                                    </p:set>
                                    <p:anim calcmode="lin" valueType="num">
                                      <p:cBhvr>
                                        <p:cTn id="53" dur="500" fill="hold"/>
                                        <p:tgtEl>
                                          <p:spTgt spid="62471"/>
                                        </p:tgtEl>
                                        <p:attrNameLst>
                                          <p:attrName>ppt_w</p:attrName>
                                        </p:attrNameLst>
                                      </p:cBhvr>
                                      <p:tavLst>
                                        <p:tav tm="0">
                                          <p:val>
                                            <p:fltVal val="0"/>
                                          </p:val>
                                        </p:tav>
                                        <p:tav tm="100000">
                                          <p:val>
                                            <p:strVal val="#ppt_w"/>
                                          </p:val>
                                        </p:tav>
                                      </p:tavLst>
                                    </p:anim>
                                    <p:anim calcmode="lin" valueType="num">
                                      <p:cBhvr>
                                        <p:cTn id="54" dur="500" fill="hold"/>
                                        <p:tgtEl>
                                          <p:spTgt spid="6247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1"/>
                                            </p:cond>
                                          </p:stCondLst>
                                          <p:endCondLst>
                                            <p:cond evt="onStopAudio" delay="0">
                                              <p:tgtEl>
                                                <p:sldTgt/>
                                              </p:tgtEl>
                                            </p:cond>
                                          </p:endCondLst>
                                        </p:cTn>
                                        <p:tgtEl>
                                          <p:sndTgt r:embed="rId2" name="chimes.wav"/>
                                        </p:tgtEl>
                                      </p:cMediaNode>
                                    </p:audio>
                                  </p:subTnLst>
                                </p:cTn>
                              </p:par>
                            </p:childTnLst>
                          </p:cTn>
                        </p:par>
                      </p:childTnLst>
                    </p:cTn>
                  </p:par>
                  <p:par>
                    <p:cTn id="55" fill="hold" nodeType="clickPar">
                      <p:stCondLst>
                        <p:cond delay="indefinite"/>
                      </p:stCondLst>
                      <p:childTnLst>
                        <p:par>
                          <p:cTn id="56" fill="hold" nodeType="withGroup">
                            <p:stCondLst>
                              <p:cond delay="0"/>
                            </p:stCondLst>
                            <p:childTnLst>
                              <p:par>
                                <p:cTn id="57" presetID="53" presetClass="entr" presetSubtype="0" fill="hold" grpId="0" nodeType="clickEffect">
                                  <p:stCondLst>
                                    <p:cond delay="0"/>
                                  </p:stCondLst>
                                  <p:childTnLst>
                                    <p:set>
                                      <p:cBhvr>
                                        <p:cTn id="58" dur="1" fill="hold">
                                          <p:stCondLst>
                                            <p:cond delay="0"/>
                                          </p:stCondLst>
                                        </p:cTn>
                                        <p:tgtEl>
                                          <p:spTgt spid="62473"/>
                                        </p:tgtEl>
                                        <p:attrNameLst>
                                          <p:attrName>style.visibility</p:attrName>
                                        </p:attrNameLst>
                                      </p:cBhvr>
                                      <p:to>
                                        <p:strVal val="visible"/>
                                      </p:to>
                                    </p:set>
                                    <p:anim calcmode="lin" valueType="num">
                                      <p:cBhvr>
                                        <p:cTn id="59" dur="500" fill="hold"/>
                                        <p:tgtEl>
                                          <p:spTgt spid="62473"/>
                                        </p:tgtEl>
                                        <p:attrNameLst>
                                          <p:attrName>ppt_w</p:attrName>
                                        </p:attrNameLst>
                                      </p:cBhvr>
                                      <p:tavLst>
                                        <p:tav tm="0">
                                          <p:val>
                                            <p:fltVal val="0"/>
                                          </p:val>
                                        </p:tav>
                                        <p:tav tm="100000">
                                          <p:val>
                                            <p:strVal val="#ppt_w"/>
                                          </p:val>
                                        </p:tav>
                                      </p:tavLst>
                                    </p:anim>
                                    <p:anim calcmode="lin" valueType="num">
                                      <p:cBhvr>
                                        <p:cTn id="60" dur="500" fill="hold"/>
                                        <p:tgtEl>
                                          <p:spTgt spid="62473"/>
                                        </p:tgtEl>
                                        <p:attrNameLst>
                                          <p:attrName>ppt_h</p:attrName>
                                        </p:attrNameLst>
                                      </p:cBhvr>
                                      <p:tavLst>
                                        <p:tav tm="0">
                                          <p:val>
                                            <p:fltVal val="0"/>
                                          </p:val>
                                        </p:tav>
                                        <p:tav tm="100000">
                                          <p:val>
                                            <p:strVal val="#ppt_h"/>
                                          </p:val>
                                        </p:tav>
                                      </p:tavLst>
                                    </p:anim>
                                    <p:animEffect transition="in" filter="fade">
                                      <p:cBhvr>
                                        <p:cTn id="61" dur="500"/>
                                        <p:tgtEl>
                                          <p:spTgt spid="62473"/>
                                        </p:tgtEl>
                                      </p:cBhvr>
                                    </p:animEffect>
                                  </p:childTnLst>
                                  <p:subTnLst>
                                    <p:audio>
                                      <p:cMediaNode>
                                        <p:cTn display="0" masterRel="sameClick">
                                          <p:stCondLst>
                                            <p:cond evt="begin" delay="0">
                                              <p:tn val="57"/>
                                            </p:cond>
                                          </p:stCondLst>
                                          <p:endCondLst>
                                            <p:cond evt="onStopAudio" delay="0">
                                              <p:tgtEl>
                                                <p:sldTgt/>
                                              </p:tgtEl>
                                            </p:cond>
                                          </p:endCondLst>
                                        </p:cTn>
                                        <p:tgtEl>
                                          <p:sndTgt r:embed="rId3" name="applause.wav"/>
                                        </p:tgtEl>
                                      </p:cMediaNode>
                                    </p:audio>
                                  </p:subTnLst>
                                </p:cTn>
                              </p:par>
                            </p:childTnLst>
                          </p:cTn>
                        </p:par>
                      </p:childTnLst>
                    </p:cTn>
                  </p:par>
                  <p:par>
                    <p:cTn id="62" fill="hold" nodeType="clickPar">
                      <p:stCondLst>
                        <p:cond delay="indefinite"/>
                      </p:stCondLst>
                      <p:childTnLst>
                        <p:par>
                          <p:cTn id="63" fill="hold" nodeType="withGroup">
                            <p:stCondLst>
                              <p:cond delay="0"/>
                            </p:stCondLst>
                            <p:childTnLst>
                              <p:par>
                                <p:cTn id="64" presetID="23" presetClass="entr" presetSubtype="16" fill="hold" grpId="0" nodeType="clickEffect">
                                  <p:stCondLst>
                                    <p:cond delay="0"/>
                                  </p:stCondLst>
                                  <p:childTnLst>
                                    <p:set>
                                      <p:cBhvr>
                                        <p:cTn id="65" dur="1" fill="hold">
                                          <p:stCondLst>
                                            <p:cond delay="0"/>
                                          </p:stCondLst>
                                        </p:cTn>
                                        <p:tgtEl>
                                          <p:spTgt spid="62478"/>
                                        </p:tgtEl>
                                        <p:attrNameLst>
                                          <p:attrName>style.visibility</p:attrName>
                                        </p:attrNameLst>
                                      </p:cBhvr>
                                      <p:to>
                                        <p:strVal val="visible"/>
                                      </p:to>
                                    </p:set>
                                    <p:anim calcmode="lin" valueType="num">
                                      <p:cBhvr>
                                        <p:cTn id="66" dur="500" fill="hold"/>
                                        <p:tgtEl>
                                          <p:spTgt spid="62478"/>
                                        </p:tgtEl>
                                        <p:attrNameLst>
                                          <p:attrName>ppt_w</p:attrName>
                                        </p:attrNameLst>
                                      </p:cBhvr>
                                      <p:tavLst>
                                        <p:tav tm="0">
                                          <p:val>
                                            <p:fltVal val="0"/>
                                          </p:val>
                                        </p:tav>
                                        <p:tav tm="100000">
                                          <p:val>
                                            <p:strVal val="#ppt_w"/>
                                          </p:val>
                                        </p:tav>
                                      </p:tavLst>
                                    </p:anim>
                                    <p:anim calcmode="lin" valueType="num">
                                      <p:cBhvr>
                                        <p:cTn id="67" dur="500" fill="hold"/>
                                        <p:tgtEl>
                                          <p:spTgt spid="6247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64"/>
                                            </p:cond>
                                          </p:stCondLst>
                                          <p:endCondLst>
                                            <p:cond evt="onStopAudio" delay="0">
                                              <p:tgtEl>
                                                <p:sldTgt/>
                                              </p:tgtEl>
                                            </p:cond>
                                          </p:endCondLst>
                                        </p:cTn>
                                        <p:tgtEl>
                                          <p:sndTgt r:embed="rId2" name="chimes.wav"/>
                                        </p:tgtEl>
                                      </p:cMediaNode>
                                    </p:audio>
                                  </p:subTnLst>
                                </p:cTn>
                              </p:par>
                              <p:par>
                                <p:cTn id="68" presetID="23" presetClass="entr" presetSubtype="16" fill="hold" grpId="0" nodeType="withEffect">
                                  <p:stCondLst>
                                    <p:cond delay="0"/>
                                  </p:stCondLst>
                                  <p:childTnLst>
                                    <p:set>
                                      <p:cBhvr>
                                        <p:cTn id="69" dur="1" fill="hold">
                                          <p:stCondLst>
                                            <p:cond delay="0"/>
                                          </p:stCondLst>
                                        </p:cTn>
                                        <p:tgtEl>
                                          <p:spTgt spid="62472"/>
                                        </p:tgtEl>
                                        <p:attrNameLst>
                                          <p:attrName>style.visibility</p:attrName>
                                        </p:attrNameLst>
                                      </p:cBhvr>
                                      <p:to>
                                        <p:strVal val="visible"/>
                                      </p:to>
                                    </p:set>
                                    <p:anim calcmode="lin" valueType="num">
                                      <p:cBhvr>
                                        <p:cTn id="70" dur="500" fill="hold"/>
                                        <p:tgtEl>
                                          <p:spTgt spid="62472"/>
                                        </p:tgtEl>
                                        <p:attrNameLst>
                                          <p:attrName>ppt_w</p:attrName>
                                        </p:attrNameLst>
                                      </p:cBhvr>
                                      <p:tavLst>
                                        <p:tav tm="0">
                                          <p:val>
                                            <p:fltVal val="0"/>
                                          </p:val>
                                        </p:tav>
                                        <p:tav tm="100000">
                                          <p:val>
                                            <p:strVal val="#ppt_w"/>
                                          </p:val>
                                        </p:tav>
                                      </p:tavLst>
                                    </p:anim>
                                    <p:anim calcmode="lin" valueType="num">
                                      <p:cBhvr>
                                        <p:cTn id="71" dur="500" fill="hold"/>
                                        <p:tgtEl>
                                          <p:spTgt spid="6247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68"/>
                                            </p:cond>
                                          </p:stCondLst>
                                          <p:endCondLst>
                                            <p:cond evt="onStopAudio" delay="0">
                                              <p:tgtEl>
                                                <p:sldTgt/>
                                              </p:tgtEl>
                                            </p:cond>
                                          </p:endCondLst>
                                        </p:cTn>
                                        <p:tgtEl>
                                          <p:sndTgt r:embed="rId2" name="chimes.wav"/>
                                        </p:tgtEl>
                                      </p:cMediaNode>
                                    </p:audio>
                                  </p:sub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62479"/>
                                        </p:tgtEl>
                                        <p:attrNameLst>
                                          <p:attrName>style.visibility</p:attrName>
                                        </p:attrNameLst>
                                      </p:cBhvr>
                                      <p:to>
                                        <p:strVal val="visible"/>
                                      </p:to>
                                    </p:set>
                                    <p:anim calcmode="lin" valueType="num">
                                      <p:cBhvr>
                                        <p:cTn id="76" dur="500" fill="hold"/>
                                        <p:tgtEl>
                                          <p:spTgt spid="62479"/>
                                        </p:tgtEl>
                                        <p:attrNameLst>
                                          <p:attrName>ppt_w</p:attrName>
                                        </p:attrNameLst>
                                      </p:cBhvr>
                                      <p:tavLst>
                                        <p:tav tm="0">
                                          <p:val>
                                            <p:fltVal val="0"/>
                                          </p:val>
                                        </p:tav>
                                        <p:tav tm="100000">
                                          <p:val>
                                            <p:strVal val="#ppt_w"/>
                                          </p:val>
                                        </p:tav>
                                      </p:tavLst>
                                    </p:anim>
                                    <p:anim calcmode="lin" valueType="num">
                                      <p:cBhvr>
                                        <p:cTn id="77" dur="500" fill="hold"/>
                                        <p:tgtEl>
                                          <p:spTgt spid="62479"/>
                                        </p:tgtEl>
                                        <p:attrNameLst>
                                          <p:attrName>ppt_h</p:attrName>
                                        </p:attrNameLst>
                                      </p:cBhvr>
                                      <p:tavLst>
                                        <p:tav tm="0">
                                          <p:val>
                                            <p:fltVal val="0"/>
                                          </p:val>
                                        </p:tav>
                                        <p:tav tm="100000">
                                          <p:val>
                                            <p:strVal val="#ppt_h"/>
                                          </p:val>
                                        </p:tav>
                                      </p:tavLst>
                                    </p:anim>
                                    <p:animEffect transition="in" filter="fade">
                                      <p:cBhvr>
                                        <p:cTn id="78" dur="500"/>
                                        <p:tgtEl>
                                          <p:spTgt spid="62479"/>
                                        </p:tgtEl>
                                      </p:cBhvr>
                                    </p:animEffect>
                                  </p:childTnLst>
                                  <p:subTnLst>
                                    <p:audio>
                                      <p:cMediaNode>
                                        <p:cTn display="0" masterRel="sameClick">
                                          <p:stCondLst>
                                            <p:cond evt="begin" delay="0">
                                              <p:tn val="74"/>
                                            </p:cond>
                                          </p:stCondLst>
                                          <p:endCondLst>
                                            <p:cond evt="onStopAudio" delay="0">
                                              <p:tgtEl>
                                                <p:sldTgt/>
                                              </p:tgtEl>
                                            </p:cond>
                                          </p:endCondLst>
                                        </p:cTn>
                                        <p:tgtEl>
                                          <p:sndTgt r:embed="rId3" name="applause.wav"/>
                                        </p:tgtEl>
                                      </p:cMediaNode>
                                    </p:audio>
                                  </p:subTnLst>
                                </p:cTn>
                              </p:par>
                            </p:childTnLst>
                          </p:cTn>
                        </p:par>
                      </p:childTnLst>
                    </p:cTn>
                  </p:par>
                  <p:par>
                    <p:cTn id="79" fill="hold" nodeType="clickPar">
                      <p:stCondLst>
                        <p:cond delay="indefinite"/>
                      </p:stCondLst>
                      <p:childTnLst>
                        <p:par>
                          <p:cTn id="80" fill="hold" nodeType="withGroup">
                            <p:stCondLst>
                              <p:cond delay="0"/>
                            </p:stCondLst>
                            <p:childTnLst>
                              <p:par>
                                <p:cTn id="81" presetID="23" presetClass="entr" presetSubtype="16" fill="hold" grpId="0" nodeType="clickEffect">
                                  <p:stCondLst>
                                    <p:cond delay="0"/>
                                  </p:stCondLst>
                                  <p:childTnLst>
                                    <p:set>
                                      <p:cBhvr>
                                        <p:cTn id="82" dur="1" fill="hold">
                                          <p:stCondLst>
                                            <p:cond delay="0"/>
                                          </p:stCondLst>
                                        </p:cTn>
                                        <p:tgtEl>
                                          <p:spTgt spid="62497"/>
                                        </p:tgtEl>
                                        <p:attrNameLst>
                                          <p:attrName>style.visibility</p:attrName>
                                        </p:attrNameLst>
                                      </p:cBhvr>
                                      <p:to>
                                        <p:strVal val="visible"/>
                                      </p:to>
                                    </p:set>
                                    <p:anim calcmode="lin" valueType="num">
                                      <p:cBhvr>
                                        <p:cTn id="83" dur="500" fill="hold"/>
                                        <p:tgtEl>
                                          <p:spTgt spid="62497"/>
                                        </p:tgtEl>
                                        <p:attrNameLst>
                                          <p:attrName>ppt_w</p:attrName>
                                        </p:attrNameLst>
                                      </p:cBhvr>
                                      <p:tavLst>
                                        <p:tav tm="0">
                                          <p:val>
                                            <p:fltVal val="0"/>
                                          </p:val>
                                        </p:tav>
                                        <p:tav tm="100000">
                                          <p:val>
                                            <p:strVal val="#ppt_w"/>
                                          </p:val>
                                        </p:tav>
                                      </p:tavLst>
                                    </p:anim>
                                    <p:anim calcmode="lin" valueType="num">
                                      <p:cBhvr>
                                        <p:cTn id="84" dur="500" fill="hold"/>
                                        <p:tgtEl>
                                          <p:spTgt spid="6249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81"/>
                                            </p:cond>
                                          </p:stCondLst>
                                          <p:endCondLst>
                                            <p:cond evt="onStopAudio" delay="0">
                                              <p:tgtEl>
                                                <p:sldTgt/>
                                              </p:tgtEl>
                                            </p:cond>
                                          </p:endCondLst>
                                        </p:cTn>
                                        <p:tgtEl>
                                          <p:sndTgt r:embed="rId2" name="chimes.wav"/>
                                        </p:tgtEl>
                                      </p:cMediaNode>
                                    </p:audio>
                                  </p:subTnLst>
                                </p:cTn>
                              </p:par>
                              <p:par>
                                <p:cTn id="85" presetID="23" presetClass="entr" presetSubtype="16" fill="hold" grpId="0" nodeType="withEffect">
                                  <p:stCondLst>
                                    <p:cond delay="0"/>
                                  </p:stCondLst>
                                  <p:childTnLst>
                                    <p:set>
                                      <p:cBhvr>
                                        <p:cTn id="86" dur="1" fill="hold">
                                          <p:stCondLst>
                                            <p:cond delay="0"/>
                                          </p:stCondLst>
                                        </p:cTn>
                                        <p:tgtEl>
                                          <p:spTgt spid="62498"/>
                                        </p:tgtEl>
                                        <p:attrNameLst>
                                          <p:attrName>style.visibility</p:attrName>
                                        </p:attrNameLst>
                                      </p:cBhvr>
                                      <p:to>
                                        <p:strVal val="visible"/>
                                      </p:to>
                                    </p:set>
                                    <p:anim calcmode="lin" valueType="num">
                                      <p:cBhvr>
                                        <p:cTn id="87" dur="500" fill="hold"/>
                                        <p:tgtEl>
                                          <p:spTgt spid="62498"/>
                                        </p:tgtEl>
                                        <p:attrNameLst>
                                          <p:attrName>ppt_w</p:attrName>
                                        </p:attrNameLst>
                                      </p:cBhvr>
                                      <p:tavLst>
                                        <p:tav tm="0">
                                          <p:val>
                                            <p:fltVal val="0"/>
                                          </p:val>
                                        </p:tav>
                                        <p:tav tm="100000">
                                          <p:val>
                                            <p:strVal val="#ppt_w"/>
                                          </p:val>
                                        </p:tav>
                                      </p:tavLst>
                                    </p:anim>
                                    <p:anim calcmode="lin" valueType="num">
                                      <p:cBhvr>
                                        <p:cTn id="88" dur="500" fill="hold"/>
                                        <p:tgtEl>
                                          <p:spTgt spid="6249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85"/>
                                            </p:cond>
                                          </p:stCondLst>
                                          <p:endCondLst>
                                            <p:cond evt="onStopAudio" delay="0">
                                              <p:tgtEl>
                                                <p:sldTgt/>
                                              </p:tgtEl>
                                            </p:cond>
                                          </p:endCondLst>
                                        </p:cTn>
                                        <p:tgtEl>
                                          <p:sndTgt r:embed="rId2" name="chimes.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53" presetClass="entr" presetSubtype="0" fill="hold" grpId="0" nodeType="clickEffect">
                                  <p:stCondLst>
                                    <p:cond delay="0"/>
                                  </p:stCondLst>
                                  <p:childTnLst>
                                    <p:set>
                                      <p:cBhvr>
                                        <p:cTn id="92" dur="1" fill="hold">
                                          <p:stCondLst>
                                            <p:cond delay="0"/>
                                          </p:stCondLst>
                                        </p:cTn>
                                        <p:tgtEl>
                                          <p:spTgt spid="62499"/>
                                        </p:tgtEl>
                                        <p:attrNameLst>
                                          <p:attrName>style.visibility</p:attrName>
                                        </p:attrNameLst>
                                      </p:cBhvr>
                                      <p:to>
                                        <p:strVal val="visible"/>
                                      </p:to>
                                    </p:set>
                                    <p:anim calcmode="lin" valueType="num">
                                      <p:cBhvr>
                                        <p:cTn id="93" dur="500" fill="hold"/>
                                        <p:tgtEl>
                                          <p:spTgt spid="62499"/>
                                        </p:tgtEl>
                                        <p:attrNameLst>
                                          <p:attrName>ppt_w</p:attrName>
                                        </p:attrNameLst>
                                      </p:cBhvr>
                                      <p:tavLst>
                                        <p:tav tm="0">
                                          <p:val>
                                            <p:fltVal val="0"/>
                                          </p:val>
                                        </p:tav>
                                        <p:tav tm="100000">
                                          <p:val>
                                            <p:strVal val="#ppt_w"/>
                                          </p:val>
                                        </p:tav>
                                      </p:tavLst>
                                    </p:anim>
                                    <p:anim calcmode="lin" valueType="num">
                                      <p:cBhvr>
                                        <p:cTn id="94" dur="500" fill="hold"/>
                                        <p:tgtEl>
                                          <p:spTgt spid="62499"/>
                                        </p:tgtEl>
                                        <p:attrNameLst>
                                          <p:attrName>ppt_h</p:attrName>
                                        </p:attrNameLst>
                                      </p:cBhvr>
                                      <p:tavLst>
                                        <p:tav tm="0">
                                          <p:val>
                                            <p:fltVal val="0"/>
                                          </p:val>
                                        </p:tav>
                                        <p:tav tm="100000">
                                          <p:val>
                                            <p:strVal val="#ppt_h"/>
                                          </p:val>
                                        </p:tav>
                                      </p:tavLst>
                                    </p:anim>
                                    <p:animEffect transition="in" filter="fade">
                                      <p:cBhvr>
                                        <p:cTn id="95" dur="500"/>
                                        <p:tgtEl>
                                          <p:spTgt spid="62499"/>
                                        </p:tgtEl>
                                      </p:cBhvr>
                                    </p:animEffect>
                                  </p:childTnLst>
                                  <p:subTnLst>
                                    <p:audio>
                                      <p:cMediaNode>
                                        <p:cTn display="0" masterRel="sameClick">
                                          <p:stCondLst>
                                            <p:cond evt="begin" delay="0">
                                              <p:tn val="91"/>
                                            </p:cond>
                                          </p:stCondLst>
                                          <p:endCondLst>
                                            <p:cond evt="onStopAudio" delay="0">
                                              <p:tgtEl>
                                                <p:sldTgt/>
                                              </p:tgtEl>
                                            </p:cond>
                                          </p:endCondLst>
                                        </p:cTn>
                                        <p:tgtEl>
                                          <p:sndTgt r:embed="rId3" name="applause.wav"/>
                                        </p:tgtEl>
                                      </p:cMediaNode>
                                    </p:audio>
                                  </p:subTnLst>
                                </p:cTn>
                              </p:par>
                            </p:childTnLst>
                          </p:cTn>
                        </p:par>
                      </p:childTnLst>
                    </p:cTn>
                  </p:par>
                  <p:par>
                    <p:cTn id="96" fill="hold" nodeType="clickPar">
                      <p:stCondLst>
                        <p:cond delay="indefinite"/>
                      </p:stCondLst>
                      <p:childTnLst>
                        <p:par>
                          <p:cTn id="97" fill="hold" nodeType="withGroup">
                            <p:stCondLst>
                              <p:cond delay="0"/>
                            </p:stCondLst>
                            <p:childTnLst>
                              <p:par>
                                <p:cTn id="98" presetID="23" presetClass="entr" presetSubtype="16" fill="hold" grpId="0" nodeType="clickEffect">
                                  <p:stCondLst>
                                    <p:cond delay="0"/>
                                  </p:stCondLst>
                                  <p:childTnLst>
                                    <p:set>
                                      <p:cBhvr>
                                        <p:cTn id="99" dur="1" fill="hold">
                                          <p:stCondLst>
                                            <p:cond delay="0"/>
                                          </p:stCondLst>
                                        </p:cTn>
                                        <p:tgtEl>
                                          <p:spTgt spid="62500"/>
                                        </p:tgtEl>
                                        <p:attrNameLst>
                                          <p:attrName>style.visibility</p:attrName>
                                        </p:attrNameLst>
                                      </p:cBhvr>
                                      <p:to>
                                        <p:strVal val="visible"/>
                                      </p:to>
                                    </p:set>
                                    <p:anim calcmode="lin" valueType="num">
                                      <p:cBhvr>
                                        <p:cTn id="100" dur="500" fill="hold"/>
                                        <p:tgtEl>
                                          <p:spTgt spid="62500"/>
                                        </p:tgtEl>
                                        <p:attrNameLst>
                                          <p:attrName>ppt_w</p:attrName>
                                        </p:attrNameLst>
                                      </p:cBhvr>
                                      <p:tavLst>
                                        <p:tav tm="0">
                                          <p:val>
                                            <p:fltVal val="0"/>
                                          </p:val>
                                        </p:tav>
                                        <p:tav tm="100000">
                                          <p:val>
                                            <p:strVal val="#ppt_w"/>
                                          </p:val>
                                        </p:tav>
                                      </p:tavLst>
                                    </p:anim>
                                    <p:anim calcmode="lin" valueType="num">
                                      <p:cBhvr>
                                        <p:cTn id="101" dur="500" fill="hold"/>
                                        <p:tgtEl>
                                          <p:spTgt spid="6250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chimes.wav"/>
                                        </p:tgtEl>
                                      </p:cMediaNode>
                                    </p:audio>
                                  </p:subTnLst>
                                </p:cTn>
                              </p:par>
                              <p:par>
                                <p:cTn id="102" presetID="23" presetClass="entr" presetSubtype="16" fill="hold" grpId="0" nodeType="withEffect">
                                  <p:stCondLst>
                                    <p:cond delay="0"/>
                                  </p:stCondLst>
                                  <p:childTnLst>
                                    <p:set>
                                      <p:cBhvr>
                                        <p:cTn id="103" dur="1" fill="hold">
                                          <p:stCondLst>
                                            <p:cond delay="0"/>
                                          </p:stCondLst>
                                        </p:cTn>
                                        <p:tgtEl>
                                          <p:spTgt spid="62501"/>
                                        </p:tgtEl>
                                        <p:attrNameLst>
                                          <p:attrName>style.visibility</p:attrName>
                                        </p:attrNameLst>
                                      </p:cBhvr>
                                      <p:to>
                                        <p:strVal val="visible"/>
                                      </p:to>
                                    </p:set>
                                    <p:anim calcmode="lin" valueType="num">
                                      <p:cBhvr>
                                        <p:cTn id="104" dur="500" fill="hold"/>
                                        <p:tgtEl>
                                          <p:spTgt spid="62501"/>
                                        </p:tgtEl>
                                        <p:attrNameLst>
                                          <p:attrName>ppt_w</p:attrName>
                                        </p:attrNameLst>
                                      </p:cBhvr>
                                      <p:tavLst>
                                        <p:tav tm="0">
                                          <p:val>
                                            <p:fltVal val="0"/>
                                          </p:val>
                                        </p:tav>
                                        <p:tav tm="100000">
                                          <p:val>
                                            <p:strVal val="#ppt_w"/>
                                          </p:val>
                                        </p:tav>
                                      </p:tavLst>
                                    </p:anim>
                                    <p:anim calcmode="lin" valueType="num">
                                      <p:cBhvr>
                                        <p:cTn id="105" dur="500" fill="hold"/>
                                        <p:tgtEl>
                                          <p:spTgt spid="6250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02"/>
                                            </p:cond>
                                          </p:stCondLst>
                                          <p:endCondLst>
                                            <p:cond evt="onStopAudio" delay="0">
                                              <p:tgtEl>
                                                <p:sldTgt/>
                                              </p:tgtEl>
                                            </p:cond>
                                          </p:endCondLst>
                                        </p:cTn>
                                        <p:tgtEl>
                                          <p:sndTgt r:embed="rId2" name="chimes.wav"/>
                                        </p:tgtEl>
                                      </p:cMediaNode>
                                    </p:audio>
                                  </p:subTnLst>
                                </p:cTn>
                              </p:par>
                            </p:childTnLst>
                          </p:cTn>
                        </p:par>
                      </p:childTnLst>
                    </p:cTn>
                  </p:par>
                  <p:par>
                    <p:cTn id="106" fill="hold" nodeType="clickPar">
                      <p:stCondLst>
                        <p:cond delay="indefinite"/>
                      </p:stCondLst>
                      <p:childTnLst>
                        <p:par>
                          <p:cTn id="107" fill="hold" nodeType="withGroup">
                            <p:stCondLst>
                              <p:cond delay="0"/>
                            </p:stCondLst>
                            <p:childTnLst>
                              <p:par>
                                <p:cTn id="108" presetID="53" presetClass="entr" presetSubtype="0" fill="hold" grpId="0" nodeType="clickEffect">
                                  <p:stCondLst>
                                    <p:cond delay="0"/>
                                  </p:stCondLst>
                                  <p:childTnLst>
                                    <p:set>
                                      <p:cBhvr>
                                        <p:cTn id="109" dur="1" fill="hold">
                                          <p:stCondLst>
                                            <p:cond delay="0"/>
                                          </p:stCondLst>
                                        </p:cTn>
                                        <p:tgtEl>
                                          <p:spTgt spid="62502"/>
                                        </p:tgtEl>
                                        <p:attrNameLst>
                                          <p:attrName>style.visibility</p:attrName>
                                        </p:attrNameLst>
                                      </p:cBhvr>
                                      <p:to>
                                        <p:strVal val="visible"/>
                                      </p:to>
                                    </p:set>
                                    <p:anim calcmode="lin" valueType="num">
                                      <p:cBhvr>
                                        <p:cTn id="110" dur="500" fill="hold"/>
                                        <p:tgtEl>
                                          <p:spTgt spid="62502"/>
                                        </p:tgtEl>
                                        <p:attrNameLst>
                                          <p:attrName>ppt_w</p:attrName>
                                        </p:attrNameLst>
                                      </p:cBhvr>
                                      <p:tavLst>
                                        <p:tav tm="0">
                                          <p:val>
                                            <p:fltVal val="0"/>
                                          </p:val>
                                        </p:tav>
                                        <p:tav tm="100000">
                                          <p:val>
                                            <p:strVal val="#ppt_w"/>
                                          </p:val>
                                        </p:tav>
                                      </p:tavLst>
                                    </p:anim>
                                    <p:anim calcmode="lin" valueType="num">
                                      <p:cBhvr>
                                        <p:cTn id="111" dur="500" fill="hold"/>
                                        <p:tgtEl>
                                          <p:spTgt spid="62502"/>
                                        </p:tgtEl>
                                        <p:attrNameLst>
                                          <p:attrName>ppt_h</p:attrName>
                                        </p:attrNameLst>
                                      </p:cBhvr>
                                      <p:tavLst>
                                        <p:tav tm="0">
                                          <p:val>
                                            <p:fltVal val="0"/>
                                          </p:val>
                                        </p:tav>
                                        <p:tav tm="100000">
                                          <p:val>
                                            <p:strVal val="#ppt_h"/>
                                          </p:val>
                                        </p:tav>
                                      </p:tavLst>
                                    </p:anim>
                                    <p:animEffect transition="in" filter="fade">
                                      <p:cBhvr>
                                        <p:cTn id="112" dur="500"/>
                                        <p:tgtEl>
                                          <p:spTgt spid="62502"/>
                                        </p:tgtEl>
                                      </p:cBhvr>
                                    </p:animEffect>
                                  </p:childTnLst>
                                  <p:subTnLst>
                                    <p:audio>
                                      <p:cMediaNode>
                                        <p:cTn display="0" masterRel="sameClick">
                                          <p:stCondLst>
                                            <p:cond evt="begin" delay="0">
                                              <p:tn val="108"/>
                                            </p:cond>
                                          </p:stCondLst>
                                          <p:endCondLst>
                                            <p:cond evt="onStopAudio" delay="0">
                                              <p:tgtEl>
                                                <p:sldTgt/>
                                              </p:tgtEl>
                                            </p:cond>
                                          </p:endCondLst>
                                        </p:cTn>
                                        <p:tgtEl>
                                          <p:sndTgt r:embed="rId3" name="applause.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23" presetClass="entr" presetSubtype="16" fill="hold" grpId="0" nodeType="clickEffect">
                                  <p:stCondLst>
                                    <p:cond delay="0"/>
                                  </p:stCondLst>
                                  <p:childTnLst>
                                    <p:set>
                                      <p:cBhvr>
                                        <p:cTn id="116" dur="1" fill="hold">
                                          <p:stCondLst>
                                            <p:cond delay="0"/>
                                          </p:stCondLst>
                                        </p:cTn>
                                        <p:tgtEl>
                                          <p:spTgt spid="62503"/>
                                        </p:tgtEl>
                                        <p:attrNameLst>
                                          <p:attrName>style.visibility</p:attrName>
                                        </p:attrNameLst>
                                      </p:cBhvr>
                                      <p:to>
                                        <p:strVal val="visible"/>
                                      </p:to>
                                    </p:set>
                                    <p:anim calcmode="lin" valueType="num">
                                      <p:cBhvr>
                                        <p:cTn id="117" dur="500" fill="hold"/>
                                        <p:tgtEl>
                                          <p:spTgt spid="62503"/>
                                        </p:tgtEl>
                                        <p:attrNameLst>
                                          <p:attrName>ppt_w</p:attrName>
                                        </p:attrNameLst>
                                      </p:cBhvr>
                                      <p:tavLst>
                                        <p:tav tm="0">
                                          <p:val>
                                            <p:fltVal val="0"/>
                                          </p:val>
                                        </p:tav>
                                        <p:tav tm="100000">
                                          <p:val>
                                            <p:strVal val="#ppt_w"/>
                                          </p:val>
                                        </p:tav>
                                      </p:tavLst>
                                    </p:anim>
                                    <p:anim calcmode="lin" valueType="num">
                                      <p:cBhvr>
                                        <p:cTn id="118" dur="500" fill="hold"/>
                                        <p:tgtEl>
                                          <p:spTgt spid="6250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15"/>
                                            </p:cond>
                                          </p:stCondLst>
                                          <p:endCondLst>
                                            <p:cond evt="onStopAudio" delay="0">
                                              <p:tgtEl>
                                                <p:sldTgt/>
                                              </p:tgtEl>
                                            </p:cond>
                                          </p:endCondLst>
                                        </p:cTn>
                                        <p:tgtEl>
                                          <p:sndTgt r:embed="rId2" name="chimes.wav"/>
                                        </p:tgtEl>
                                      </p:cMediaNode>
                                    </p:audio>
                                  </p:subTnLst>
                                </p:cTn>
                              </p:par>
                              <p:par>
                                <p:cTn id="119" presetID="23" presetClass="entr" presetSubtype="16" fill="hold" grpId="0" nodeType="withEffect">
                                  <p:stCondLst>
                                    <p:cond delay="0"/>
                                  </p:stCondLst>
                                  <p:childTnLst>
                                    <p:set>
                                      <p:cBhvr>
                                        <p:cTn id="120" dur="1" fill="hold">
                                          <p:stCondLst>
                                            <p:cond delay="0"/>
                                          </p:stCondLst>
                                        </p:cTn>
                                        <p:tgtEl>
                                          <p:spTgt spid="62504"/>
                                        </p:tgtEl>
                                        <p:attrNameLst>
                                          <p:attrName>style.visibility</p:attrName>
                                        </p:attrNameLst>
                                      </p:cBhvr>
                                      <p:to>
                                        <p:strVal val="visible"/>
                                      </p:to>
                                    </p:set>
                                    <p:anim calcmode="lin" valueType="num">
                                      <p:cBhvr>
                                        <p:cTn id="121" dur="500" fill="hold"/>
                                        <p:tgtEl>
                                          <p:spTgt spid="62504"/>
                                        </p:tgtEl>
                                        <p:attrNameLst>
                                          <p:attrName>ppt_w</p:attrName>
                                        </p:attrNameLst>
                                      </p:cBhvr>
                                      <p:tavLst>
                                        <p:tav tm="0">
                                          <p:val>
                                            <p:fltVal val="0"/>
                                          </p:val>
                                        </p:tav>
                                        <p:tav tm="100000">
                                          <p:val>
                                            <p:strVal val="#ppt_w"/>
                                          </p:val>
                                        </p:tav>
                                      </p:tavLst>
                                    </p:anim>
                                    <p:anim calcmode="lin" valueType="num">
                                      <p:cBhvr>
                                        <p:cTn id="122" dur="500" fill="hold"/>
                                        <p:tgtEl>
                                          <p:spTgt spid="62504"/>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19"/>
                                            </p:cond>
                                          </p:stCondLst>
                                          <p:endCondLst>
                                            <p:cond evt="onStopAudio" delay="0">
                                              <p:tgtEl>
                                                <p:sldTgt/>
                                              </p:tgtEl>
                                            </p:cond>
                                          </p:endCondLst>
                                        </p:cTn>
                                        <p:tgtEl>
                                          <p:sndTgt r:embed="rId2" name="chimes.wav"/>
                                        </p:tgtEl>
                                      </p:cMediaNode>
                                    </p:audio>
                                  </p:subTnLst>
                                </p:cTn>
                              </p:par>
                            </p:childTnLst>
                          </p:cTn>
                        </p:par>
                      </p:childTnLst>
                    </p:cTn>
                  </p:par>
                  <p:par>
                    <p:cTn id="123" fill="hold" nodeType="clickPar">
                      <p:stCondLst>
                        <p:cond delay="indefinite"/>
                      </p:stCondLst>
                      <p:childTnLst>
                        <p:par>
                          <p:cTn id="124" fill="hold" nodeType="withGroup">
                            <p:stCondLst>
                              <p:cond delay="0"/>
                            </p:stCondLst>
                            <p:childTnLst>
                              <p:par>
                                <p:cTn id="125" presetID="53" presetClass="entr" presetSubtype="0" fill="hold" grpId="0" nodeType="clickEffect">
                                  <p:stCondLst>
                                    <p:cond delay="0"/>
                                  </p:stCondLst>
                                  <p:childTnLst>
                                    <p:set>
                                      <p:cBhvr>
                                        <p:cTn id="126" dur="1" fill="hold">
                                          <p:stCondLst>
                                            <p:cond delay="0"/>
                                          </p:stCondLst>
                                        </p:cTn>
                                        <p:tgtEl>
                                          <p:spTgt spid="62505"/>
                                        </p:tgtEl>
                                        <p:attrNameLst>
                                          <p:attrName>style.visibility</p:attrName>
                                        </p:attrNameLst>
                                      </p:cBhvr>
                                      <p:to>
                                        <p:strVal val="visible"/>
                                      </p:to>
                                    </p:set>
                                    <p:anim calcmode="lin" valueType="num">
                                      <p:cBhvr>
                                        <p:cTn id="127" dur="500" fill="hold"/>
                                        <p:tgtEl>
                                          <p:spTgt spid="62505"/>
                                        </p:tgtEl>
                                        <p:attrNameLst>
                                          <p:attrName>ppt_w</p:attrName>
                                        </p:attrNameLst>
                                      </p:cBhvr>
                                      <p:tavLst>
                                        <p:tav tm="0">
                                          <p:val>
                                            <p:fltVal val="0"/>
                                          </p:val>
                                        </p:tav>
                                        <p:tav tm="100000">
                                          <p:val>
                                            <p:strVal val="#ppt_w"/>
                                          </p:val>
                                        </p:tav>
                                      </p:tavLst>
                                    </p:anim>
                                    <p:anim calcmode="lin" valueType="num">
                                      <p:cBhvr>
                                        <p:cTn id="128" dur="500" fill="hold"/>
                                        <p:tgtEl>
                                          <p:spTgt spid="62505"/>
                                        </p:tgtEl>
                                        <p:attrNameLst>
                                          <p:attrName>ppt_h</p:attrName>
                                        </p:attrNameLst>
                                      </p:cBhvr>
                                      <p:tavLst>
                                        <p:tav tm="0">
                                          <p:val>
                                            <p:fltVal val="0"/>
                                          </p:val>
                                        </p:tav>
                                        <p:tav tm="100000">
                                          <p:val>
                                            <p:strVal val="#ppt_h"/>
                                          </p:val>
                                        </p:tav>
                                      </p:tavLst>
                                    </p:anim>
                                    <p:animEffect transition="in" filter="fade">
                                      <p:cBhvr>
                                        <p:cTn id="129" dur="500"/>
                                        <p:tgtEl>
                                          <p:spTgt spid="62505"/>
                                        </p:tgtEl>
                                      </p:cBhvr>
                                    </p:animEffect>
                                  </p:childTnLst>
                                  <p:subTnLst>
                                    <p:audio>
                                      <p:cMediaNode>
                                        <p:cTn display="0" masterRel="sameClick">
                                          <p:stCondLst>
                                            <p:cond evt="begin" delay="0">
                                              <p:tn val="12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animBg="1"/>
      <p:bldP spid="62468" grpId="0"/>
      <p:bldP spid="62469" grpId="0" animBg="1"/>
      <p:bldP spid="62470" grpId="0" animBg="1"/>
      <p:bldP spid="62471" grpId="0" animBg="1"/>
      <p:bldP spid="62472" grpId="0" animBg="1"/>
      <p:bldP spid="62473" grpId="0" animBg="1"/>
      <p:bldP spid="62474" grpId="0" animBg="1"/>
      <p:bldP spid="62475" grpId="0" animBg="1"/>
      <p:bldP spid="62476" grpId="0"/>
      <p:bldP spid="62477" grpId="0"/>
      <p:bldP spid="62478" grpId="0"/>
      <p:bldP spid="62479" grpId="0" animBg="1"/>
      <p:bldP spid="62497" grpId="0"/>
      <p:bldP spid="62498" grpId="0" animBg="1"/>
      <p:bldP spid="62499" grpId="0" animBg="1"/>
      <p:bldP spid="62500" grpId="0"/>
      <p:bldP spid="62501" grpId="0" animBg="1"/>
      <p:bldP spid="62502" grpId="0" animBg="1"/>
      <p:bldP spid="62503" grpId="0"/>
      <p:bldP spid="62504" grpId="0" animBg="1"/>
      <p:bldP spid="6250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11"/>
          <p:cNvSpPr>
            <a:spLocks noChangeArrowheads="1" noChangeShapeType="1" noTextEdit="1"/>
          </p:cNvSpPr>
          <p:nvPr/>
        </p:nvSpPr>
        <p:spPr bwMode="auto">
          <a:xfrm>
            <a:off x="840105" y="960120"/>
            <a:ext cx="11341418" cy="2400300"/>
          </a:xfrm>
          <a:prstGeom prst="rect">
            <a:avLst/>
          </a:prstGeom>
        </p:spPr>
        <p:txBody>
          <a:bodyPr wrap="none" lIns="113157" tIns="56579" rIns="113157" bIns="56579" fromWordArt="1">
            <a:prstTxWarp prst="textPlain">
              <a:avLst>
                <a:gd name="adj" fmla="val 50000"/>
              </a:avLst>
            </a:prstTxWarp>
          </a:bodyPr>
          <a:lstStyle/>
          <a:p>
            <a:pPr algn="ctr">
              <a:defRPr/>
            </a:pP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Kính</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chúc</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các</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thầy</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cô</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giáo</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mạnh</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 </a:t>
            </a:r>
            <a:r>
              <a:rPr lang="en-US" sz="4500" kern="10" dirty="0" err="1">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itchFamily="18" charset="0"/>
                <a:cs typeface="Times New Roman" pitchFamily="18" charset="0"/>
              </a:rPr>
              <a:t>khoẻ</a:t>
            </a:r>
            <a:r>
              <a:rPr lang="en-US" sz="45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VnCooper"/>
              </a:rPr>
              <a:t> !</a:t>
            </a:r>
          </a:p>
        </p:txBody>
      </p:sp>
      <p:pic>
        <p:nvPicPr>
          <p:cNvPr id="46083" name="Picture 12" descr="imagesCADF3JSL"/>
          <p:cNvPicPr>
            <a:picLocks noChangeAspect="1" noChangeArrowheads="1"/>
          </p:cNvPicPr>
          <p:nvPr/>
        </p:nvPicPr>
        <p:blipFill>
          <a:blip r:embed="rId2"/>
          <a:srcRect/>
          <a:stretch>
            <a:fillRect/>
          </a:stretch>
        </p:blipFill>
        <p:spPr bwMode="auto">
          <a:xfrm>
            <a:off x="3465433" y="4720590"/>
            <a:ext cx="5250656" cy="2480310"/>
          </a:xfrm>
          <a:prstGeom prst="rect">
            <a:avLst/>
          </a:prstGeom>
          <a:noFill/>
          <a:ln w="9525">
            <a:noFill/>
            <a:miter lim="800000"/>
            <a:headEnd/>
            <a:tailEnd/>
          </a:ln>
        </p:spPr>
      </p:pic>
      <p:pic>
        <p:nvPicPr>
          <p:cNvPr id="46084" name="Picture 13" descr="imagesCADF3JSL"/>
          <p:cNvPicPr>
            <a:picLocks noChangeAspect="1" noChangeArrowheads="1"/>
          </p:cNvPicPr>
          <p:nvPr/>
        </p:nvPicPr>
        <p:blipFill>
          <a:blip r:embed="rId2"/>
          <a:srcRect/>
          <a:stretch>
            <a:fillRect/>
          </a:stretch>
        </p:blipFill>
        <p:spPr bwMode="auto">
          <a:xfrm>
            <a:off x="735092" y="3680460"/>
            <a:ext cx="3150394" cy="2000250"/>
          </a:xfrm>
          <a:prstGeom prst="rect">
            <a:avLst/>
          </a:prstGeom>
          <a:noFill/>
          <a:ln w="9525">
            <a:noFill/>
            <a:miter lim="800000"/>
            <a:headEnd/>
            <a:tailEnd/>
          </a:ln>
        </p:spPr>
      </p:pic>
      <p:pic>
        <p:nvPicPr>
          <p:cNvPr id="46085" name="Picture 14" descr="imagesCADF3JSL"/>
          <p:cNvPicPr>
            <a:picLocks noChangeAspect="1" noChangeArrowheads="1"/>
          </p:cNvPicPr>
          <p:nvPr/>
        </p:nvPicPr>
        <p:blipFill>
          <a:blip r:embed="rId2"/>
          <a:srcRect/>
          <a:stretch>
            <a:fillRect/>
          </a:stretch>
        </p:blipFill>
        <p:spPr bwMode="auto">
          <a:xfrm>
            <a:off x="8821102" y="3840480"/>
            <a:ext cx="3150394" cy="200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2310289" y="1896907"/>
            <a:ext cx="5460682" cy="65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018" tIns="48509" rIns="97018" bIns="48509">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spcBef>
                <a:spcPct val="50000"/>
              </a:spcBef>
            </a:pPr>
            <a:r>
              <a:rPr lang="en-US" b="1" i="1" u="sng" dirty="0" err="1" smtClean="0">
                <a:solidFill>
                  <a:srgbClr val="6600CC"/>
                </a:solidFill>
                <a:cs typeface="Times New Roman" pitchFamily="18" charset="0"/>
              </a:rPr>
              <a:t>Khởi</a:t>
            </a:r>
            <a:r>
              <a:rPr lang="en-US" b="1" i="1" u="sng" dirty="0" smtClean="0">
                <a:solidFill>
                  <a:srgbClr val="6600CC"/>
                </a:solidFill>
                <a:cs typeface="Times New Roman" pitchFamily="18" charset="0"/>
              </a:rPr>
              <a:t> </a:t>
            </a:r>
            <a:r>
              <a:rPr lang="en-US" b="1" i="1" u="sng" dirty="0" err="1" smtClean="0">
                <a:solidFill>
                  <a:srgbClr val="6600CC"/>
                </a:solidFill>
                <a:cs typeface="Times New Roman" pitchFamily="18" charset="0"/>
              </a:rPr>
              <a:t>động</a:t>
            </a:r>
            <a:endParaRPr lang="en-US" b="1" i="1" dirty="0">
              <a:solidFill>
                <a:srgbClr val="6600CC"/>
              </a:solidFill>
              <a:cs typeface="Times New Roman" pitchFamily="18" charset="0"/>
            </a:endParaRPr>
          </a:p>
        </p:txBody>
      </p:sp>
      <p:pic>
        <p:nvPicPr>
          <p:cNvPr id="8" name="Picture 12" descr="Cau hoi"/>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05013" y="2960370"/>
            <a:ext cx="1575197" cy="1360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6"/>
          <p:cNvSpPr txBox="1">
            <a:spLocks noChangeArrowheads="1"/>
          </p:cNvSpPr>
          <p:nvPr/>
        </p:nvSpPr>
        <p:spPr bwMode="auto">
          <a:xfrm>
            <a:off x="1680210" y="2960370"/>
            <a:ext cx="1074301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defRPr>
            </a:lvl1pPr>
            <a:lvl2pPr marL="742950" indent="-285750">
              <a:defRPr sz="2800">
                <a:solidFill>
                  <a:schemeClr val="tx1"/>
                </a:solidFill>
                <a:latin typeface="Times New Roman" pitchFamily="18" charset="0"/>
              </a:defRPr>
            </a:lvl2pPr>
            <a:lvl3pPr marL="1143000" indent="-228600">
              <a:defRPr sz="2800">
                <a:solidFill>
                  <a:schemeClr val="tx1"/>
                </a:solidFill>
                <a:latin typeface="Times New Roman" pitchFamily="18" charset="0"/>
              </a:defRPr>
            </a:lvl3pPr>
            <a:lvl4pPr marL="1600200" indent="-228600">
              <a:defRPr sz="2800">
                <a:solidFill>
                  <a:schemeClr val="tx1"/>
                </a:solidFill>
                <a:latin typeface="Times New Roman" pitchFamily="18" charset="0"/>
              </a:defRPr>
            </a:lvl4pPr>
            <a:lvl5pPr marL="2057400" indent="-228600">
              <a:defRPr sz="2800">
                <a:solidFill>
                  <a:schemeClr val="tx1"/>
                </a:solidFill>
                <a:latin typeface="Times New Roman" pitchFamily="18" charset="0"/>
              </a:defRPr>
            </a:lvl5pPr>
            <a:lvl6pPr marL="2514600" indent="-228600" eaLnBrk="0" fontAlgn="base" hangingPunct="0">
              <a:spcBef>
                <a:spcPct val="0"/>
              </a:spcBef>
              <a:spcAft>
                <a:spcPct val="0"/>
              </a:spcAft>
              <a:defRPr sz="2800">
                <a:solidFill>
                  <a:schemeClr val="tx1"/>
                </a:solidFill>
                <a:latin typeface="Times New Roman" pitchFamily="18" charset="0"/>
              </a:defRPr>
            </a:lvl6pPr>
            <a:lvl7pPr marL="2971800" indent="-228600" eaLnBrk="0" fontAlgn="base" hangingPunct="0">
              <a:spcBef>
                <a:spcPct val="0"/>
              </a:spcBef>
              <a:spcAft>
                <a:spcPct val="0"/>
              </a:spcAft>
              <a:defRPr sz="2800">
                <a:solidFill>
                  <a:schemeClr val="tx1"/>
                </a:solidFill>
                <a:latin typeface="Times New Roman" pitchFamily="18" charset="0"/>
              </a:defRPr>
            </a:lvl7pPr>
            <a:lvl8pPr marL="3429000" indent="-228600" eaLnBrk="0" fontAlgn="base" hangingPunct="0">
              <a:spcBef>
                <a:spcPct val="0"/>
              </a:spcBef>
              <a:spcAft>
                <a:spcPct val="0"/>
              </a:spcAft>
              <a:defRPr sz="2800">
                <a:solidFill>
                  <a:schemeClr val="tx1"/>
                </a:solidFill>
                <a:latin typeface="Times New Roman" pitchFamily="18" charset="0"/>
              </a:defRPr>
            </a:lvl8pPr>
            <a:lvl9pPr marL="3886200" indent="-228600" eaLnBrk="0" fontAlgn="base" hangingPunct="0">
              <a:spcBef>
                <a:spcPct val="0"/>
              </a:spcBef>
              <a:spcAft>
                <a:spcPct val="0"/>
              </a:spcAft>
              <a:defRPr sz="2800">
                <a:solidFill>
                  <a:schemeClr val="tx1"/>
                </a:solidFill>
                <a:latin typeface="Times New Roman" pitchFamily="18" charset="0"/>
              </a:defRPr>
            </a:lvl9pPr>
          </a:lstStyle>
          <a:p>
            <a:r>
              <a:rPr lang="en-US" altLang="en-US" sz="3200" i="1" dirty="0" err="1" smtClean="0"/>
              <a:t>Đặt</a:t>
            </a:r>
            <a:r>
              <a:rPr lang="en-US" altLang="en-US" sz="3200" i="1" dirty="0" smtClean="0"/>
              <a:t> </a:t>
            </a:r>
            <a:r>
              <a:rPr lang="en-US" altLang="en-US" sz="3200" i="1" dirty="0" err="1" smtClean="0"/>
              <a:t>một</a:t>
            </a:r>
            <a:r>
              <a:rPr lang="en-US" altLang="en-US" sz="3200" i="1" dirty="0" smtClean="0"/>
              <a:t> </a:t>
            </a:r>
            <a:r>
              <a:rPr lang="en-US" altLang="en-US" sz="3200" i="1" dirty="0" err="1"/>
              <a:t>câu</a:t>
            </a:r>
            <a:r>
              <a:rPr lang="en-US" altLang="en-US" sz="3200" i="1" dirty="0"/>
              <a:t> </a:t>
            </a:r>
            <a:r>
              <a:rPr lang="en-US" altLang="en-US" sz="3200" i="1" dirty="0" err="1"/>
              <a:t>có</a:t>
            </a:r>
            <a:r>
              <a:rPr lang="en-US" altLang="en-US" sz="3200" i="1" dirty="0"/>
              <a:t> </a:t>
            </a:r>
            <a:r>
              <a:rPr lang="en-US" altLang="en-US" sz="3200" i="1" dirty="0" err="1"/>
              <a:t>dấu</a:t>
            </a:r>
            <a:r>
              <a:rPr lang="en-US" altLang="en-US" sz="3200" i="1" dirty="0"/>
              <a:t> </a:t>
            </a:r>
            <a:r>
              <a:rPr lang="en-US" altLang="en-US" sz="3200" i="1" dirty="0" err="1"/>
              <a:t>chấm</a:t>
            </a:r>
            <a:r>
              <a:rPr lang="en-US" altLang="en-US" sz="3200" i="1" dirty="0"/>
              <a:t> </a:t>
            </a:r>
            <a:r>
              <a:rPr lang="en-US" altLang="en-US" sz="3200" i="1" dirty="0" err="1" smtClean="0"/>
              <a:t>hỏi</a:t>
            </a:r>
            <a:r>
              <a:rPr lang="en-US" altLang="en-US" sz="3200" i="1" dirty="0" smtClean="0"/>
              <a:t>.</a:t>
            </a:r>
            <a:endParaRPr lang="en-US" sz="3200" dirty="0">
              <a:cs typeface="Times New Roman" pitchFamily="18" charset="0"/>
            </a:endParaRPr>
          </a:p>
        </p:txBody>
      </p:sp>
    </p:spTree>
    <p:extLst>
      <p:ext uri="{BB962C8B-B14F-4D97-AF65-F5344CB8AC3E}">
        <p14:creationId xmlns:p14="http://schemas.microsoft.com/office/powerpoint/2010/main" val="8805760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1" nodeType="withEffect">
                                  <p:stCondLst>
                                    <p:cond delay="0"/>
                                  </p:stCondLst>
                                  <p:iterate type="lt">
                                    <p:tmPct val="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2"/>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500"/>
                                        <p:tgtEl>
                                          <p:spTgt spid="7"/>
                                        </p:tgtEl>
                                      </p:cBhvr>
                                    </p:animEffect>
                                  </p:childTnLst>
                                </p:cTn>
                              </p:par>
                              <p:par>
                                <p:cTn id="10" presetID="22" presetClass="entr" presetSubtype="4"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xit" presetSubtype="0" fill="hold" nodeType="clickEffect">
                                  <p:stCondLst>
                                    <p:cond delay="0"/>
                                  </p:stCondLst>
                                  <p:childTnLst>
                                    <p:anim to="" calcmode="lin" valueType="num">
                                      <p:cBhvr>
                                        <p:cTn id="16" dur="1"/>
                                        <p:tgtEl>
                                          <p:spTgt spid="8"/>
                                        </p:tgtEl>
                                        <p:attrNameLst>
                                          <p:attrName/>
                                        </p:attrNameLst>
                                      </p:cBhvr>
                                    </p:anim>
                                    <p:set>
                                      <p:cBhvr>
                                        <p:cTn id="17" dur="1" fill="hold">
                                          <p:stCondLst>
                                            <p:cond delay="0"/>
                                          </p:stCondLst>
                                        </p:cTn>
                                        <p:tgtEl>
                                          <p:spTgt spid="8"/>
                                        </p:tgtEl>
                                        <p:attrNameLst>
                                          <p:attrName>style.visibility</p:attrName>
                                        </p:attrNameLst>
                                      </p:cBhvr>
                                      <p:to>
                                        <p:strVal val="hidden"/>
                                      </p:to>
                                    </p:set>
                                  </p:childTnLst>
                                </p:cTn>
                              </p:par>
                              <p:par>
                                <p:cTn id="18" presetID="41" presetClass="exit" presetSubtype="0" fill="hold" grpId="0" nodeType="withEffect">
                                  <p:stCondLst>
                                    <p:cond delay="0"/>
                                  </p:stCondLst>
                                  <p:iterate type="lt">
                                    <p:tmPct val="0"/>
                                  </p:iterate>
                                  <p:childTnLst>
                                    <p:anim calcmode="lin" valueType="num">
                                      <p:cBhvr>
                                        <p:cTn id="19" dur="500"/>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20" dur="500"/>
                                        <p:tgtEl>
                                          <p:spTgt spid="7"/>
                                        </p:tgtEl>
                                        <p:attrNameLst>
                                          <p:attrName>ppt_y</p:attrName>
                                        </p:attrNameLst>
                                      </p:cBhvr>
                                      <p:tavLst>
                                        <p:tav tm="0">
                                          <p:val>
                                            <p:strVal val="ppt_y"/>
                                          </p:val>
                                        </p:tav>
                                        <p:tav tm="100000">
                                          <p:val>
                                            <p:strVal val="ppt_y"/>
                                          </p:val>
                                        </p:tav>
                                      </p:tavLst>
                                    </p:anim>
                                    <p:anim calcmode="lin" valueType="num">
                                      <p:cBhvr>
                                        <p:cTn id="21" dur="500"/>
                                        <p:tgtEl>
                                          <p:spTgt spid="7"/>
                                        </p:tgtEl>
                                        <p:attrNameLst>
                                          <p:attrName>ppt_h</p:attrName>
                                        </p:attrNameLst>
                                      </p:cBhvr>
                                      <p:tavLst>
                                        <p:tav tm="0">
                                          <p:val>
                                            <p:strVal val="ppt_h"/>
                                          </p:val>
                                        </p:tav>
                                        <p:tav tm="50000">
                                          <p:val>
                                            <p:strVal val="ppt_h+.01"/>
                                          </p:val>
                                        </p:tav>
                                        <p:tav tm="100000">
                                          <p:val>
                                            <p:strVal val="ppt_h/10"/>
                                          </p:val>
                                        </p:tav>
                                      </p:tavLst>
                                    </p:anim>
                                    <p:anim calcmode="lin" valueType="num">
                                      <p:cBhvr>
                                        <p:cTn id="22" dur="500"/>
                                        <p:tgtEl>
                                          <p:spTgt spid="7"/>
                                        </p:tgtEl>
                                        <p:attrNameLst>
                                          <p:attrName>ppt_w</p:attrName>
                                        </p:attrNameLst>
                                      </p:cBhvr>
                                      <p:tavLst>
                                        <p:tav tm="0">
                                          <p:val>
                                            <p:strVal val="ppt_w"/>
                                          </p:val>
                                        </p:tav>
                                        <p:tav tm="50000">
                                          <p:val>
                                            <p:strVal val="ppt_w+.01"/>
                                          </p:val>
                                        </p:tav>
                                        <p:tav tm="100000">
                                          <p:val>
                                            <p:strVal val="ppt_w/10"/>
                                          </p:val>
                                        </p:tav>
                                      </p:tavLst>
                                    </p:anim>
                                    <p:animEffect transition="out" filter="fade">
                                      <p:cBhvr>
                                        <p:cTn id="23" dur="500" tmFilter="0,0; .5, 0; 1, 1"/>
                                        <p:tgtEl>
                                          <p:spTgt spid="7"/>
                                        </p:tgtEl>
                                      </p:cBhvr>
                                    </p:animEffect>
                                    <p:set>
                                      <p:cBhvr>
                                        <p:cTn id="24" dur="1" fill="hold">
                                          <p:stCondLst>
                                            <p:cond delay="499"/>
                                          </p:stCondLst>
                                        </p:cTn>
                                        <p:tgtEl>
                                          <p:spTgt spid="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circle(in)">
                                      <p:cBhvr>
                                        <p:cTn id="2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32"/>
          <p:cNvSpPr txBox="1">
            <a:spLocks noChangeArrowheads="1"/>
          </p:cNvSpPr>
          <p:nvPr/>
        </p:nvSpPr>
        <p:spPr bwMode="auto">
          <a:xfrm>
            <a:off x="24066" y="800101"/>
            <a:ext cx="12601575" cy="109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ctr" eaLnBrk="1" hangingPunct="1"/>
            <a:r>
              <a:rPr lang="vi-VN" altLang="en-US" sz="3200" b="1" dirty="0" smtClean="0">
                <a:solidFill>
                  <a:srgbClr val="FF0000"/>
                </a:solidFill>
              </a:rPr>
              <a:t>Ôn tập về dấu câu</a:t>
            </a:r>
            <a:endParaRPr lang="en-US" altLang="en-US" sz="3200" b="1" dirty="0" smtClean="0">
              <a:solidFill>
                <a:srgbClr val="FF0000"/>
              </a:solidFill>
            </a:endParaRPr>
          </a:p>
          <a:p>
            <a:pPr algn="ctr" eaLnBrk="1" hangingPunct="1"/>
            <a:r>
              <a:rPr lang="en-US" altLang="en-US" sz="3200" i="1" dirty="0" smtClean="0"/>
              <a:t>(</a:t>
            </a:r>
            <a:r>
              <a:rPr lang="en-US" altLang="en-US" sz="3200" i="1" dirty="0" err="1" smtClean="0"/>
              <a:t>Dấu</a:t>
            </a:r>
            <a:r>
              <a:rPr lang="en-US" altLang="en-US" sz="3200" i="1" dirty="0" smtClean="0"/>
              <a:t> </a:t>
            </a:r>
            <a:r>
              <a:rPr lang="en-US" altLang="en-US" sz="3200" i="1" dirty="0" err="1" smtClean="0"/>
              <a:t>phẩy</a:t>
            </a:r>
            <a:r>
              <a:rPr lang="en-US" altLang="en-US" sz="3200" i="1" dirty="0" smtClean="0"/>
              <a:t>)</a:t>
            </a:r>
            <a:endParaRPr lang="en-US" altLang="en-US" sz="3200" i="1" dirty="0"/>
          </a:p>
        </p:txBody>
      </p:sp>
      <p:sp>
        <p:nvSpPr>
          <p:cNvPr id="4" name="Text Box 14"/>
          <p:cNvSpPr txBox="1">
            <a:spLocks noChangeArrowheads="1"/>
          </p:cNvSpPr>
          <p:nvPr/>
        </p:nvSpPr>
        <p:spPr bwMode="auto">
          <a:xfrm>
            <a:off x="62350" y="1914068"/>
            <a:ext cx="12461559" cy="454208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dirty="0" smtClean="0">
                <a:ea typeface="Times New Roman" panose="02020603050405020304" pitchFamily="18" charset="0"/>
                <a:cs typeface="Times New Roman" panose="02020603050405020304" pitchFamily="18" charset="0"/>
              </a:rPr>
              <a:t>1. </a:t>
            </a:r>
            <a:r>
              <a:rPr lang="vi-VN" altLang="en-US" sz="3200" dirty="0" smtClean="0">
                <a:cs typeface="Times New Roman" panose="02020603050405020304" pitchFamily="18" charset="0"/>
              </a:rPr>
              <a:t>Xếp </a:t>
            </a:r>
            <a:r>
              <a:rPr lang="vi-VN" altLang="en-US" sz="3200" dirty="0">
                <a:cs typeface="Times New Roman" panose="02020603050405020304" pitchFamily="18" charset="0"/>
              </a:rPr>
              <a:t>các ví dụ cho dưới đây vào ô thích hợp trong bảng tổng kết về dấu phẩy</a:t>
            </a:r>
            <a:r>
              <a:rPr lang="vi-VN" altLang="en-US" sz="3200" dirty="0" smtClean="0">
                <a:cs typeface="Times New Roman" panose="02020603050405020304" pitchFamily="18" charset="0"/>
              </a:rPr>
              <a:t>:</a:t>
            </a:r>
            <a:endParaRPr lang="en-US" altLang="en-US" sz="3200" dirty="0" smtClean="0">
              <a:cs typeface="Times New Roman" panose="02020603050405020304" pitchFamily="18" charset="0"/>
            </a:endParaRPr>
          </a:p>
          <a:p>
            <a:pPr indent="361950" algn="just" eaLnBrk="1" hangingPunct="1"/>
            <a:r>
              <a:rPr lang="vi-VN" altLang="en-US" sz="3200" dirty="0">
                <a:cs typeface="Times New Roman" panose="02020603050405020304" pitchFamily="18" charset="0"/>
              </a:rPr>
              <a:t>a) Khi phương đông vừa vẩn bụi hồng, con hoạ mi ấy lại hót vang lừng.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b) Phong trào </a:t>
            </a:r>
            <a:r>
              <a:rPr lang="vi-VN" altLang="en-US" sz="3200" i="1" dirty="0">
                <a:cs typeface="Times New Roman" panose="02020603050405020304" pitchFamily="18" charset="0"/>
              </a:rPr>
              <a:t>Ba đảm đang </a:t>
            </a:r>
            <a:r>
              <a:rPr lang="vi-VN" altLang="en-US" sz="3200" dirty="0">
                <a:cs typeface="Times New Roman" panose="02020603050405020304" pitchFamily="18" charset="0"/>
              </a:rPr>
              <a:t>thời kì chống Mĩ cứu nước, phong trào </a:t>
            </a:r>
            <a:r>
              <a:rPr lang="vi-VN" altLang="en-US" sz="3200" i="1" dirty="0">
                <a:cs typeface="Times New Roman" panose="02020603050405020304" pitchFamily="18" charset="0"/>
              </a:rPr>
              <a:t>Giỏi việc nước, đảm việc nhà</a:t>
            </a:r>
            <a:r>
              <a:rPr lang="vi-VN" altLang="en-US" sz="3200" b="1" i="1" dirty="0">
                <a:cs typeface="Times New Roman" panose="02020603050405020304" pitchFamily="18" charset="0"/>
              </a:rPr>
              <a:t> </a:t>
            </a:r>
            <a:r>
              <a:rPr lang="vi-VN" altLang="en-US" sz="3200" dirty="0">
                <a:cs typeface="Times New Roman" panose="02020603050405020304" pitchFamily="18" charset="0"/>
              </a:rPr>
              <a:t>thời kì xây dựng và bảo vệ Tổ quốc đã góp phần động viên hàng triệu phụ nữ cống hiến sức lực và tài năng của mình cho sự nghiệp chung.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c) Thế kỉ XX là thế kỉ giải phóng phụ nữ, còn thế kỉ XXI phải là thế kỉ hoàn thành sự nghiệp đó</a:t>
            </a:r>
            <a:r>
              <a:rPr lang="vi-VN" altLang="en-US" sz="3200" dirty="0" smtClean="0">
                <a:cs typeface="Times New Roman" panose="02020603050405020304" pitchFamily="18" charset="0"/>
              </a:rPr>
              <a:t>.</a:t>
            </a:r>
            <a:endParaRPr lang="vi-VN" altLang="en-US" sz="3200" dirty="0">
              <a:cs typeface="Times New Roman" panose="02020603050405020304" pitchFamily="18" charset="0"/>
            </a:endParaRPr>
          </a:p>
        </p:txBody>
      </p:sp>
    </p:spTree>
    <p:extLst>
      <p:ext uri="{BB962C8B-B14F-4D97-AF65-F5344CB8AC3E}">
        <p14:creationId xmlns:p14="http://schemas.microsoft.com/office/powerpoint/2010/main" val="1226046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heel(4)">
                                      <p:cBhvr>
                                        <p:cTn id="7" dur="1000"/>
                                        <p:tgtEl>
                                          <p:spTgt spid="15"/>
                                        </p:tgtEl>
                                      </p:cBhvr>
                                    </p:animEffect>
                                  </p:childTnLst>
                                </p:cTn>
                              </p:par>
                            </p:childTnLst>
                          </p:cTn>
                        </p:par>
                        <p:par>
                          <p:cTn id="8" fill="hold">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63064" y="53737"/>
            <a:ext cx="12461559" cy="404963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spc="-90" dirty="0" smtClean="0">
                <a:ea typeface="Times New Roman" panose="02020603050405020304" pitchFamily="18" charset="0"/>
                <a:cs typeface="Times New Roman" panose="02020603050405020304" pitchFamily="18" charset="0"/>
              </a:rPr>
              <a:t>1. </a:t>
            </a:r>
            <a:r>
              <a:rPr lang="vi-VN" altLang="en-US" sz="3200" spc="-90" dirty="0" smtClean="0">
                <a:cs typeface="Times New Roman" panose="02020603050405020304" pitchFamily="18" charset="0"/>
              </a:rPr>
              <a:t>Xếp các ví dụ cho dưới đây vào ô thích hợp trong bảng tổng kết về dấu phẩy:</a:t>
            </a:r>
            <a:endParaRPr lang="en-US" altLang="en-US" sz="3200" spc="-90" dirty="0" smtClean="0">
              <a:cs typeface="Times New Roman" panose="02020603050405020304" pitchFamily="18" charset="0"/>
            </a:endParaRPr>
          </a:p>
          <a:p>
            <a:pPr indent="361950" algn="just" eaLnBrk="1" hangingPunct="1"/>
            <a:r>
              <a:rPr lang="vi-VN" altLang="en-US" sz="3200" dirty="0" smtClean="0">
                <a:cs typeface="Times New Roman" panose="02020603050405020304" pitchFamily="18" charset="0"/>
              </a:rPr>
              <a:t>a</a:t>
            </a:r>
            <a:r>
              <a:rPr lang="vi-VN" altLang="en-US" sz="3200" dirty="0">
                <a:cs typeface="Times New Roman" panose="02020603050405020304" pitchFamily="18" charset="0"/>
              </a:rPr>
              <a:t>) Khi phương đông vừa vẩn bụi hồng, con hoạ mi ấy lại hót vang lừng.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b) Phong trào </a:t>
            </a:r>
            <a:r>
              <a:rPr lang="vi-VN" altLang="en-US" sz="3200" i="1" dirty="0">
                <a:cs typeface="Times New Roman" panose="02020603050405020304" pitchFamily="18" charset="0"/>
              </a:rPr>
              <a:t>Ba đảm đang </a:t>
            </a:r>
            <a:r>
              <a:rPr lang="vi-VN" altLang="en-US" sz="3200" dirty="0">
                <a:cs typeface="Times New Roman" panose="02020603050405020304" pitchFamily="18" charset="0"/>
              </a:rPr>
              <a:t>thời kì chống Mĩ cứu nước, phong trào </a:t>
            </a:r>
            <a:r>
              <a:rPr lang="vi-VN" altLang="en-US" sz="3200" i="1" dirty="0">
                <a:cs typeface="Times New Roman" panose="02020603050405020304" pitchFamily="18" charset="0"/>
              </a:rPr>
              <a:t>Giỏi việc nước, đảm việc nhà</a:t>
            </a:r>
            <a:r>
              <a:rPr lang="vi-VN" altLang="en-US" sz="3200" b="1" i="1" dirty="0">
                <a:cs typeface="Times New Roman" panose="02020603050405020304" pitchFamily="18" charset="0"/>
              </a:rPr>
              <a:t> </a:t>
            </a:r>
            <a:r>
              <a:rPr lang="vi-VN" altLang="en-US" sz="3200" dirty="0">
                <a:cs typeface="Times New Roman" panose="02020603050405020304" pitchFamily="18" charset="0"/>
              </a:rPr>
              <a:t>thời kì xây dựng và bảo vệ Tổ quốc đã góp phần động viên hàng triệu phụ nữ cống hiến sức lực và tài năng của mình cho sự nghiệp chung.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c) Thế kỉ XX là thế kỉ giải phóng phụ nữ, còn thế kỉ XXI phải là thế kỉ hoàn thành sự nghiệp đó</a:t>
            </a:r>
            <a:r>
              <a:rPr lang="vi-VN" altLang="en-US" sz="3200" dirty="0" smtClean="0">
                <a:cs typeface="Times New Roman" panose="02020603050405020304" pitchFamily="18" charset="0"/>
              </a:rPr>
              <a:t>.</a:t>
            </a:r>
            <a:endParaRPr lang="vi-VN" altLang="en-US" sz="3200" dirty="0">
              <a:cs typeface="Times New Roman" panose="02020603050405020304" pitchFamily="18" charset="0"/>
            </a:endParaRPr>
          </a:p>
        </p:txBody>
      </p:sp>
      <p:graphicFrame>
        <p:nvGraphicFramePr>
          <p:cNvPr id="3" name="Group 46"/>
          <p:cNvGraphicFramePr>
            <a:graphicFrameLocks noGrp="1"/>
          </p:cNvGraphicFramePr>
          <p:nvPr>
            <p:extLst>
              <p:ext uri="{D42A27DB-BD31-4B8C-83A1-F6EECF244321}">
                <p14:modId xmlns:p14="http://schemas.microsoft.com/office/powerpoint/2010/main" val="3767377540"/>
              </p:ext>
            </p:extLst>
          </p:nvPr>
        </p:nvGraphicFramePr>
        <p:xfrm>
          <a:off x="110362" y="4138604"/>
          <a:ext cx="12383990" cy="2895530"/>
        </p:xfrm>
        <a:graphic>
          <a:graphicData uri="http://schemas.openxmlformats.org/drawingml/2006/table">
            <a:tbl>
              <a:tblPr/>
              <a:tblGrid>
                <a:gridCol w="9792000">
                  <a:extLst>
                    <a:ext uri="{9D8B030D-6E8A-4147-A177-3AD203B41FA5}">
                      <a16:colId xmlns:a16="http://schemas.microsoft.com/office/drawing/2014/main" val="20000"/>
                    </a:ext>
                  </a:extLst>
                </a:gridCol>
                <a:gridCol w="2591990">
                  <a:extLst>
                    <a:ext uri="{9D8B030D-6E8A-4147-A177-3AD203B41FA5}">
                      <a16:colId xmlns:a16="http://schemas.microsoft.com/office/drawing/2014/main" val="20001"/>
                    </a:ext>
                  </a:extLst>
                </a:gridCol>
              </a:tblGrid>
              <a:tr h="540000">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BẢNG TỔNG KẾT</a:t>
                      </a:r>
                    </a:p>
                  </a:txBody>
                  <a:tcPr marL="91441" marR="91441"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40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Tác dụng của dấu phẩy</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Ví dụ</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bộ phận cùng chức vụ trong câu</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trạng ngữ với chủ ngữ và vị ngữ</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vế trong câu ghép</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5489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62350" y="1895085"/>
            <a:ext cx="12461559" cy="109498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spc="-90" dirty="0" smtClean="0">
                <a:ea typeface="Times New Roman" panose="02020603050405020304" pitchFamily="18" charset="0"/>
                <a:cs typeface="Times New Roman" panose="02020603050405020304" pitchFamily="18" charset="0"/>
              </a:rPr>
              <a:t>1. </a:t>
            </a:r>
            <a:r>
              <a:rPr lang="vi-VN" altLang="en-US" sz="3200" spc="-90" dirty="0" smtClean="0">
                <a:cs typeface="Times New Roman" panose="02020603050405020304" pitchFamily="18" charset="0"/>
              </a:rPr>
              <a:t>Xếp các ví dụ cho dưới đây vào ô thích hợp trong bảng tổng kết về dấu phẩy:</a:t>
            </a:r>
            <a:endParaRPr lang="en-US" altLang="en-US" sz="3200" spc="-90" dirty="0" smtClean="0">
              <a:cs typeface="Times New Roman" panose="02020603050405020304" pitchFamily="18" charset="0"/>
            </a:endParaRPr>
          </a:p>
          <a:p>
            <a:pPr indent="361950" algn="just" eaLnBrk="1" hangingPunct="1"/>
            <a:r>
              <a:rPr lang="vi-VN" altLang="en-US" sz="3200" dirty="0" smtClean="0">
                <a:cs typeface="Times New Roman" panose="02020603050405020304" pitchFamily="18" charset="0"/>
              </a:rPr>
              <a:t>a</a:t>
            </a:r>
            <a:r>
              <a:rPr lang="vi-VN" altLang="en-US" sz="3200" dirty="0">
                <a:cs typeface="Times New Roman" panose="02020603050405020304" pitchFamily="18" charset="0"/>
              </a:rPr>
              <a:t>) Khi phương đông vừa vẩn bụi hồng, con hoạ mi ấy lại hót vang lừng</a:t>
            </a:r>
            <a:r>
              <a:rPr lang="vi-VN" altLang="en-US" sz="3200" dirty="0" smtClean="0">
                <a:cs typeface="Times New Roman" panose="02020603050405020304" pitchFamily="18" charset="0"/>
              </a:rPr>
              <a:t>.</a:t>
            </a:r>
            <a:endParaRPr lang="en-US" altLang="en-US" sz="3200" dirty="0">
              <a:cs typeface="Times New Roman" panose="02020603050405020304" pitchFamily="18" charset="0"/>
            </a:endParaRPr>
          </a:p>
        </p:txBody>
      </p:sp>
      <p:graphicFrame>
        <p:nvGraphicFramePr>
          <p:cNvPr id="3" name="Group 46"/>
          <p:cNvGraphicFramePr>
            <a:graphicFrameLocks noGrp="1"/>
          </p:cNvGraphicFramePr>
          <p:nvPr>
            <p:extLst>
              <p:ext uri="{D42A27DB-BD31-4B8C-83A1-F6EECF244321}">
                <p14:modId xmlns:p14="http://schemas.microsoft.com/office/powerpoint/2010/main" val="3912333107"/>
              </p:ext>
            </p:extLst>
          </p:nvPr>
        </p:nvGraphicFramePr>
        <p:xfrm>
          <a:off x="87130" y="4109455"/>
          <a:ext cx="12383990" cy="2895530"/>
        </p:xfrm>
        <a:graphic>
          <a:graphicData uri="http://schemas.openxmlformats.org/drawingml/2006/table">
            <a:tbl>
              <a:tblPr/>
              <a:tblGrid>
                <a:gridCol w="9792000">
                  <a:extLst>
                    <a:ext uri="{9D8B030D-6E8A-4147-A177-3AD203B41FA5}">
                      <a16:colId xmlns:a16="http://schemas.microsoft.com/office/drawing/2014/main" val="20000"/>
                    </a:ext>
                  </a:extLst>
                </a:gridCol>
                <a:gridCol w="2591990">
                  <a:extLst>
                    <a:ext uri="{9D8B030D-6E8A-4147-A177-3AD203B41FA5}">
                      <a16:colId xmlns:a16="http://schemas.microsoft.com/office/drawing/2014/main" val="20001"/>
                    </a:ext>
                  </a:extLst>
                </a:gridCol>
              </a:tblGrid>
              <a:tr h="540000">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BẢNG TỔNG KẾT</a:t>
                      </a:r>
                    </a:p>
                  </a:txBody>
                  <a:tcPr marL="91441" marR="91441"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40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Tác dụng của dấu phẩy</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Ví dụ</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err="1" smtClean="0">
                          <a:ln>
                            <a:noFill/>
                          </a:ln>
                          <a:solidFill>
                            <a:schemeClr val="tx1"/>
                          </a:solidFill>
                          <a:effectLst/>
                          <a:latin typeface="Times New Roman" pitchFamily="18" charset="0"/>
                        </a:rPr>
                        <a:t>Ngăn</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cách</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các</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bộ</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phận</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cùng</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chức</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vụ</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trong</a:t>
                      </a:r>
                      <a:r>
                        <a:rPr kumimoji="0" lang="en-US" sz="3200" b="0" i="0" u="none" strike="noStrike" cap="none" normalizeH="0" baseline="0" dirty="0" smtClean="0">
                          <a:ln>
                            <a:noFill/>
                          </a:ln>
                          <a:solidFill>
                            <a:schemeClr val="tx1"/>
                          </a:solidFill>
                          <a:effectLst/>
                          <a:latin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rPr>
                        <a:t>câu</a:t>
                      </a:r>
                      <a:endParaRPr kumimoji="0" lang="en-US" sz="3200" b="0" i="0" u="none" strike="noStrike" cap="none" normalizeH="0" baseline="0" dirty="0" smtClean="0">
                        <a:ln>
                          <a:noFill/>
                        </a:ln>
                        <a:solidFill>
                          <a:schemeClr val="tx1"/>
                        </a:solidFill>
                        <a:effectLst/>
                        <a:latin typeface="Times New Roman" pitchFamily="18" charset="0"/>
                      </a:endParaRP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trạng ngữ với chủ ngữ và vị ngữ</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vế trong câu ghép</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7" name="Straight Connector 6"/>
          <p:cNvCxnSpPr/>
          <p:nvPr/>
        </p:nvCxnSpPr>
        <p:spPr>
          <a:xfrm>
            <a:off x="961696" y="2911239"/>
            <a:ext cx="579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026165" y="2911239"/>
            <a:ext cx="2160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391123" y="2911239"/>
            <a:ext cx="2700000" cy="0"/>
          </a:xfrm>
          <a:prstGeom prst="line">
            <a:avLst/>
          </a:prstGeom>
          <a:ln w="3810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p:cNvSpPr txBox="1">
            <a:spLocks noChangeArrowheads="1"/>
          </p:cNvSpPr>
          <p:nvPr/>
        </p:nvSpPr>
        <p:spPr bwMode="auto">
          <a:xfrm>
            <a:off x="3034096" y="2930226"/>
            <a:ext cx="7553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a:solidFill>
                  <a:srgbClr val="FF0000"/>
                </a:solidFill>
                <a:latin typeface="Times New Roman" pitchFamily="18" charset="0"/>
                <a:cs typeface="Times New Roman" pitchFamily="18" charset="0"/>
              </a:rPr>
              <a:t>TN</a:t>
            </a:r>
          </a:p>
        </p:txBody>
      </p:sp>
      <p:sp>
        <p:nvSpPr>
          <p:cNvPr id="11" name="TextBox 10"/>
          <p:cNvSpPr txBox="1">
            <a:spLocks noChangeArrowheads="1"/>
          </p:cNvSpPr>
          <p:nvPr/>
        </p:nvSpPr>
        <p:spPr bwMode="auto">
          <a:xfrm>
            <a:off x="7728497" y="2911239"/>
            <a:ext cx="7553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a:t>
            </a:r>
            <a:endParaRPr lang="en-US" sz="3200">
              <a:solidFill>
                <a:srgbClr val="FF0000"/>
              </a:solidFill>
              <a:latin typeface="Times New Roman" pitchFamily="18" charset="0"/>
              <a:cs typeface="Times New Roman" pitchFamily="18" charset="0"/>
            </a:endParaRPr>
          </a:p>
        </p:txBody>
      </p:sp>
      <p:sp>
        <p:nvSpPr>
          <p:cNvPr id="12" name="TextBox 11"/>
          <p:cNvSpPr txBox="1">
            <a:spLocks noChangeArrowheads="1"/>
          </p:cNvSpPr>
          <p:nvPr/>
        </p:nvSpPr>
        <p:spPr bwMode="auto">
          <a:xfrm>
            <a:off x="10363455" y="2930225"/>
            <a:ext cx="7777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VN</a:t>
            </a:r>
            <a:endParaRPr lang="en-US" sz="3200">
              <a:solidFill>
                <a:srgbClr val="FF0000"/>
              </a:solidFill>
              <a:latin typeface="Times New Roman" pitchFamily="18" charset="0"/>
              <a:cs typeface="Times New Roman" pitchFamily="18" charset="0"/>
            </a:endParaRPr>
          </a:p>
        </p:txBody>
      </p:sp>
      <p:sp>
        <p:nvSpPr>
          <p:cNvPr id="13" name="Oval 42"/>
          <p:cNvSpPr>
            <a:spLocks noChangeArrowheads="1"/>
          </p:cNvSpPr>
          <p:nvPr/>
        </p:nvSpPr>
        <p:spPr bwMode="auto">
          <a:xfrm>
            <a:off x="6600176" y="2619541"/>
            <a:ext cx="315039" cy="400050"/>
          </a:xfrm>
          <a:prstGeom prst="ellipse">
            <a:avLst/>
          </a:prstGeom>
          <a:noFill/>
          <a:ln w="28575">
            <a:solidFill>
              <a:srgbClr val="FF0000"/>
            </a:solidFill>
            <a:round/>
            <a:headEnd/>
            <a:tailEnd/>
          </a:ln>
        </p:spPr>
        <p:txBody>
          <a:bodyPr wrap="none" lIns="113157" tIns="56579" rIns="113157" bIns="56579" anchor="ctr"/>
          <a:lstStyle/>
          <a:p>
            <a:pPr eaLnBrk="1" hangingPunct="1"/>
            <a:endParaRPr lang="vi-VN" altLang="vi-VN"/>
          </a:p>
        </p:txBody>
      </p:sp>
      <p:sp>
        <p:nvSpPr>
          <p:cNvPr id="14" name="TextBox 13"/>
          <p:cNvSpPr txBox="1">
            <a:spLocks noChangeArrowheads="1"/>
          </p:cNvSpPr>
          <p:nvPr/>
        </p:nvSpPr>
        <p:spPr bwMode="auto">
          <a:xfrm>
            <a:off x="9963131" y="5901434"/>
            <a:ext cx="2127992" cy="486287"/>
          </a:xfrm>
          <a:prstGeom prst="rect">
            <a:avLst/>
          </a:prstGeom>
          <a:solidFill>
            <a:schemeClr val="bg1"/>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sz="3200" b="1" smtClean="0">
                <a:solidFill>
                  <a:srgbClr val="FF0000"/>
                </a:solidFill>
                <a:latin typeface="Times New Roman" pitchFamily="18" charset="0"/>
                <a:cs typeface="Times New Roman" pitchFamily="18" charset="0"/>
              </a:rPr>
              <a:t>a</a:t>
            </a:r>
            <a:endParaRPr lang="en-US" sz="32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52736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par>
                                <p:cTn id="16" presetID="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ppt_x"/>
                                          </p:val>
                                        </p:tav>
                                        <p:tav tm="100000">
                                          <p:val>
                                            <p:strVal val="#ppt_x"/>
                                          </p:val>
                                        </p:tav>
                                      </p:tavLst>
                                    </p:anim>
                                    <p:anim calcmode="lin" valueType="num">
                                      <p:cBhvr additive="base">
                                        <p:cTn id="37" dur="500" fill="hold"/>
                                        <p:tgtEl>
                                          <p:spTgt spid="12"/>
                                        </p:tgtEl>
                                        <p:attrNameLst>
                                          <p:attrName>ppt_y</p:attrName>
                                        </p:attrNameLst>
                                      </p:cBhvr>
                                      <p:tavLst>
                                        <p:tav tm="0">
                                          <p:val>
                                            <p:strVal val="1+#ppt_h/2"/>
                                          </p:val>
                                        </p:tav>
                                        <p:tav tm="100000">
                                          <p:val>
                                            <p:strVal val="#ppt_y"/>
                                          </p:val>
                                        </p:tav>
                                      </p:tavLst>
                                    </p:anim>
                                  </p:childTnLst>
                                </p:cTn>
                              </p:par>
                            </p:childTnLst>
                          </p:cTn>
                        </p:par>
                        <p:par>
                          <p:cTn id="38" fill="hold">
                            <p:stCondLst>
                              <p:cond delay="500"/>
                            </p:stCondLst>
                            <p:childTnLst>
                              <p:par>
                                <p:cTn id="39" presetID="23" presetClass="entr" presetSubtype="16" repeatCount="3000"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p:cTn id="41" dur="500" fill="hold"/>
                                        <p:tgtEl>
                                          <p:spTgt spid="13"/>
                                        </p:tgtEl>
                                        <p:attrNameLst>
                                          <p:attrName>ppt_w</p:attrName>
                                        </p:attrNameLst>
                                      </p:cBhvr>
                                      <p:tavLst>
                                        <p:tav tm="0">
                                          <p:val>
                                            <p:fltVal val="0"/>
                                          </p:val>
                                        </p:tav>
                                        <p:tav tm="100000">
                                          <p:val>
                                            <p:strVal val="#ppt_w"/>
                                          </p:val>
                                        </p:tav>
                                      </p:tavLst>
                                    </p:anim>
                                    <p:anim calcmode="lin" valueType="num">
                                      <p:cBhvr>
                                        <p:cTn id="42"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p:bldP spid="12" grpId="0"/>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0" y="82051"/>
            <a:ext cx="12461559" cy="39511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spc="-90" dirty="0" smtClean="0">
                <a:ea typeface="Times New Roman" panose="02020603050405020304" pitchFamily="18" charset="0"/>
                <a:cs typeface="Times New Roman" panose="02020603050405020304" pitchFamily="18" charset="0"/>
              </a:rPr>
              <a:t>1. </a:t>
            </a:r>
            <a:r>
              <a:rPr lang="vi-VN" altLang="en-US" sz="3200" spc="-90" dirty="0" smtClean="0">
                <a:cs typeface="Times New Roman" panose="02020603050405020304" pitchFamily="18" charset="0"/>
              </a:rPr>
              <a:t>Xếp các ví dụ cho dưới đây vào ô thích hợp trong bảng tổng kết về dấu phẩy:</a:t>
            </a:r>
            <a:endParaRPr lang="en-US" altLang="en-US" sz="3200" spc="-90" dirty="0" smtClean="0">
              <a:cs typeface="Times New Roman" panose="02020603050405020304" pitchFamily="18" charset="0"/>
            </a:endParaRPr>
          </a:p>
          <a:p>
            <a:pPr indent="361950" algn="just" eaLnBrk="1" hangingPunct="1">
              <a:lnSpc>
                <a:spcPct val="170000"/>
              </a:lnSpc>
            </a:pPr>
            <a:r>
              <a:rPr lang="en-US" altLang="en-US" sz="3200" dirty="0" smtClean="0">
                <a:cs typeface="Times New Roman" panose="02020603050405020304" pitchFamily="18" charset="0"/>
              </a:rPr>
              <a:t>b</a:t>
            </a:r>
            <a:r>
              <a:rPr lang="vi-VN" altLang="en-US" sz="3200" dirty="0" smtClean="0">
                <a:cs typeface="Times New Roman" panose="02020603050405020304" pitchFamily="18" charset="0"/>
              </a:rPr>
              <a:t>) </a:t>
            </a:r>
            <a:r>
              <a:rPr lang="vi-VN" altLang="en-US" sz="3200" dirty="0">
                <a:cs typeface="Times New Roman" panose="02020603050405020304" pitchFamily="18" charset="0"/>
              </a:rPr>
              <a:t>Phong trào </a:t>
            </a:r>
            <a:r>
              <a:rPr lang="vi-VN" altLang="en-US" sz="3200" i="1" dirty="0">
                <a:cs typeface="Times New Roman" panose="02020603050405020304" pitchFamily="18" charset="0"/>
              </a:rPr>
              <a:t>Ba đảm đang </a:t>
            </a:r>
            <a:r>
              <a:rPr lang="vi-VN" altLang="en-US" sz="3200" dirty="0">
                <a:cs typeface="Times New Roman" panose="02020603050405020304" pitchFamily="18" charset="0"/>
              </a:rPr>
              <a:t>thời kì chống Mĩ cứu nước, phong trào </a:t>
            </a:r>
            <a:r>
              <a:rPr lang="vi-VN" altLang="en-US" sz="3200" i="1" dirty="0">
                <a:cs typeface="Times New Roman" panose="02020603050405020304" pitchFamily="18" charset="0"/>
              </a:rPr>
              <a:t>Giỏi việc nước, đảm việc nhà</a:t>
            </a:r>
            <a:r>
              <a:rPr lang="vi-VN" altLang="en-US" sz="3200" b="1" i="1" dirty="0">
                <a:cs typeface="Times New Roman" panose="02020603050405020304" pitchFamily="18" charset="0"/>
              </a:rPr>
              <a:t> </a:t>
            </a:r>
            <a:r>
              <a:rPr lang="vi-VN" altLang="en-US" sz="3200" dirty="0">
                <a:cs typeface="Times New Roman" panose="02020603050405020304" pitchFamily="18" charset="0"/>
              </a:rPr>
              <a:t>thời kì xây dựng và bảo vệ Tổ quốc đã góp phần động viên hàng triệu phụ nữ cống hiến sức lực và tài năng của mình cho sự nghiệp chung.</a:t>
            </a:r>
            <a:endParaRPr lang="en-US" altLang="en-US" sz="3200" dirty="0">
              <a:cs typeface="Times New Roman" panose="02020603050405020304" pitchFamily="18" charset="0"/>
            </a:endParaRPr>
          </a:p>
        </p:txBody>
      </p:sp>
      <p:graphicFrame>
        <p:nvGraphicFramePr>
          <p:cNvPr id="3" name="Group 46"/>
          <p:cNvGraphicFramePr>
            <a:graphicFrameLocks noGrp="1"/>
          </p:cNvGraphicFramePr>
          <p:nvPr>
            <p:extLst>
              <p:ext uri="{D42A27DB-BD31-4B8C-83A1-F6EECF244321}">
                <p14:modId xmlns:p14="http://schemas.microsoft.com/office/powerpoint/2010/main" val="4179830817"/>
              </p:ext>
            </p:extLst>
          </p:nvPr>
        </p:nvGraphicFramePr>
        <p:xfrm>
          <a:off x="87130" y="4109455"/>
          <a:ext cx="12383990" cy="2895530"/>
        </p:xfrm>
        <a:graphic>
          <a:graphicData uri="http://schemas.openxmlformats.org/drawingml/2006/table">
            <a:tbl>
              <a:tblPr/>
              <a:tblGrid>
                <a:gridCol w="9792000">
                  <a:extLst>
                    <a:ext uri="{9D8B030D-6E8A-4147-A177-3AD203B41FA5}">
                      <a16:colId xmlns:a16="http://schemas.microsoft.com/office/drawing/2014/main" val="20000"/>
                    </a:ext>
                  </a:extLst>
                </a:gridCol>
                <a:gridCol w="2591990">
                  <a:extLst>
                    <a:ext uri="{9D8B030D-6E8A-4147-A177-3AD203B41FA5}">
                      <a16:colId xmlns:a16="http://schemas.microsoft.com/office/drawing/2014/main" val="20001"/>
                    </a:ext>
                  </a:extLst>
                </a:gridCol>
              </a:tblGrid>
              <a:tr h="540000">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BẢNG TỔNG KẾT</a:t>
                      </a:r>
                    </a:p>
                  </a:txBody>
                  <a:tcPr marL="91441" marR="91441"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40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Tác dụng của dấu phẩy</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Ví dụ</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bộ phận cùng chức vụ trong câu</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trạng ngữ với chủ ngữ và vị ngữ</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a</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vế trong câu ghép</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4" name="TextBox 13"/>
          <p:cNvSpPr txBox="1">
            <a:spLocks noChangeArrowheads="1"/>
          </p:cNvSpPr>
          <p:nvPr/>
        </p:nvSpPr>
        <p:spPr bwMode="auto">
          <a:xfrm>
            <a:off x="9931251" y="5333877"/>
            <a:ext cx="2448000" cy="486287"/>
          </a:xfrm>
          <a:prstGeom prst="rect">
            <a:avLst/>
          </a:prstGeom>
          <a:solidFill>
            <a:schemeClr val="bg1"/>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sz="3200" b="1" smtClean="0">
                <a:solidFill>
                  <a:srgbClr val="FF0000"/>
                </a:solidFill>
                <a:latin typeface="Times New Roman" pitchFamily="18" charset="0"/>
                <a:cs typeface="Times New Roman" pitchFamily="18" charset="0"/>
              </a:rPr>
              <a:t>b</a:t>
            </a:r>
            <a:endParaRPr lang="en-US" sz="3200" b="1">
              <a:solidFill>
                <a:srgbClr val="FF0000"/>
              </a:solidFill>
              <a:latin typeface="Times New Roman" pitchFamily="18" charset="0"/>
              <a:cs typeface="Times New Roman" pitchFamily="18" charset="0"/>
            </a:endParaRPr>
          </a:p>
        </p:txBody>
      </p:sp>
      <p:cxnSp>
        <p:nvCxnSpPr>
          <p:cNvPr id="15" name="Straight Connector 14"/>
          <p:cNvCxnSpPr/>
          <p:nvPr/>
        </p:nvCxnSpPr>
        <p:spPr>
          <a:xfrm>
            <a:off x="945930" y="1302025"/>
            <a:ext cx="8640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3466262" y="1275874"/>
            <a:ext cx="9605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CN1</a:t>
            </a:r>
            <a:endParaRPr lang="en-US" sz="3200">
              <a:solidFill>
                <a:srgbClr val="FF0000"/>
              </a:solidFill>
              <a:latin typeface="Times New Roman" pitchFamily="18" charset="0"/>
              <a:cs typeface="Times New Roman" pitchFamily="18" charset="0"/>
            </a:endParaRPr>
          </a:p>
        </p:txBody>
      </p:sp>
      <p:cxnSp>
        <p:nvCxnSpPr>
          <p:cNvPr id="17" name="Straight Connector 16"/>
          <p:cNvCxnSpPr/>
          <p:nvPr/>
        </p:nvCxnSpPr>
        <p:spPr>
          <a:xfrm>
            <a:off x="9762311" y="1302025"/>
            <a:ext cx="2592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a:spLocks noChangeArrowheads="1"/>
          </p:cNvSpPr>
          <p:nvPr/>
        </p:nvSpPr>
        <p:spPr bwMode="auto">
          <a:xfrm>
            <a:off x="10680643" y="1302025"/>
            <a:ext cx="9605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CN2</a:t>
            </a:r>
            <a:endParaRPr lang="en-US" sz="3200">
              <a:solidFill>
                <a:srgbClr val="FF0000"/>
              </a:solidFill>
              <a:latin typeface="Times New Roman" pitchFamily="18" charset="0"/>
              <a:cs typeface="Times New Roman" pitchFamily="18" charset="0"/>
            </a:endParaRPr>
          </a:p>
        </p:txBody>
      </p:sp>
      <p:cxnSp>
        <p:nvCxnSpPr>
          <p:cNvPr id="19" name="Straight Connector 18"/>
          <p:cNvCxnSpPr/>
          <p:nvPr/>
        </p:nvCxnSpPr>
        <p:spPr>
          <a:xfrm>
            <a:off x="140090" y="2140452"/>
            <a:ext cx="1440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945143" y="2140452"/>
            <a:ext cx="823938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5638291" y="2140452"/>
            <a:ext cx="9605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CN3</a:t>
            </a:r>
            <a:endParaRPr lang="en-US" sz="3200">
              <a:solidFill>
                <a:srgbClr val="FF0000"/>
              </a:solidFill>
              <a:latin typeface="Times New Roman" pitchFamily="18" charset="0"/>
              <a:cs typeface="Times New Roman" pitchFamily="18" charset="0"/>
            </a:endParaRPr>
          </a:p>
        </p:txBody>
      </p:sp>
      <p:cxnSp>
        <p:nvCxnSpPr>
          <p:cNvPr id="25" name="Straight Connector 24"/>
          <p:cNvCxnSpPr/>
          <p:nvPr/>
        </p:nvCxnSpPr>
        <p:spPr>
          <a:xfrm>
            <a:off x="10833295" y="2140452"/>
            <a:ext cx="1548000" cy="0"/>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22792" y="2976215"/>
            <a:ext cx="7777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VN</a:t>
            </a:r>
            <a:endParaRPr lang="en-US" sz="3200">
              <a:solidFill>
                <a:srgbClr val="FF0000"/>
              </a:solidFill>
              <a:latin typeface="Times New Roman" pitchFamily="18" charset="0"/>
              <a:cs typeface="Times New Roman" pitchFamily="18" charset="0"/>
            </a:endParaRPr>
          </a:p>
        </p:txBody>
      </p:sp>
      <p:cxnSp>
        <p:nvCxnSpPr>
          <p:cNvPr id="28" name="Straight Connector 27"/>
          <p:cNvCxnSpPr/>
          <p:nvPr/>
        </p:nvCxnSpPr>
        <p:spPr>
          <a:xfrm>
            <a:off x="140089" y="3002300"/>
            <a:ext cx="12276000" cy="0"/>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0461" y="3836467"/>
            <a:ext cx="2268000" cy="0"/>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42"/>
          <p:cNvSpPr>
            <a:spLocks noChangeArrowheads="1"/>
          </p:cNvSpPr>
          <p:nvPr/>
        </p:nvSpPr>
        <p:spPr bwMode="auto">
          <a:xfrm>
            <a:off x="9447272" y="1028551"/>
            <a:ext cx="315039" cy="400050"/>
          </a:xfrm>
          <a:prstGeom prst="ellipse">
            <a:avLst/>
          </a:prstGeom>
          <a:noFill/>
          <a:ln w="28575">
            <a:solidFill>
              <a:srgbClr val="FF0000"/>
            </a:solidFill>
            <a:round/>
            <a:headEnd/>
            <a:tailEnd/>
          </a:ln>
        </p:spPr>
        <p:txBody>
          <a:bodyPr wrap="none" lIns="113157" tIns="56579" rIns="113157" bIns="56579" anchor="ctr"/>
          <a:lstStyle/>
          <a:p>
            <a:pPr eaLnBrk="1" hangingPunct="1"/>
            <a:endParaRPr lang="vi-VN" altLang="vi-VN"/>
          </a:p>
        </p:txBody>
      </p:sp>
      <p:sp>
        <p:nvSpPr>
          <p:cNvPr id="32" name="Oval 42"/>
          <p:cNvSpPr>
            <a:spLocks noChangeArrowheads="1"/>
          </p:cNvSpPr>
          <p:nvPr/>
        </p:nvSpPr>
        <p:spPr bwMode="auto">
          <a:xfrm>
            <a:off x="1594056" y="1857601"/>
            <a:ext cx="315039" cy="400050"/>
          </a:xfrm>
          <a:prstGeom prst="ellipse">
            <a:avLst/>
          </a:prstGeom>
          <a:noFill/>
          <a:ln w="28575">
            <a:solidFill>
              <a:srgbClr val="FF0000"/>
            </a:solidFill>
            <a:round/>
            <a:headEnd/>
            <a:tailEnd/>
          </a:ln>
        </p:spPr>
        <p:txBody>
          <a:bodyPr wrap="none" lIns="113157" tIns="56579" rIns="113157" bIns="56579" anchor="ctr"/>
          <a:lstStyle/>
          <a:p>
            <a:pPr eaLnBrk="1" hangingPunct="1"/>
            <a:endParaRPr lang="vi-VN" altLang="vi-VN"/>
          </a:p>
        </p:txBody>
      </p:sp>
    </p:spTree>
    <p:extLst>
      <p:ext uri="{BB962C8B-B14F-4D97-AF65-F5344CB8AC3E}">
        <p14:creationId xmlns:p14="http://schemas.microsoft.com/office/powerpoint/2010/main" val="239017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500"/>
                                        <p:tgtEl>
                                          <p:spTgt spid="15"/>
                                        </p:tgtEl>
                                      </p:cBhvr>
                                    </p:animEffect>
                                  </p:childTnLst>
                                </p:cTn>
                              </p:par>
                              <p:par>
                                <p:cTn id="16" presetID="2" presetClass="entr" presetSubtype="4"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additive="base">
                                        <p:cTn id="18" dur="500" fill="hold"/>
                                        <p:tgtEl>
                                          <p:spTgt spid="16"/>
                                        </p:tgtEl>
                                        <p:attrNameLst>
                                          <p:attrName>ppt_x</p:attrName>
                                        </p:attrNameLst>
                                      </p:cBhvr>
                                      <p:tavLst>
                                        <p:tav tm="0">
                                          <p:val>
                                            <p:strVal val="#ppt_x"/>
                                          </p:val>
                                        </p:tav>
                                        <p:tav tm="100000">
                                          <p:val>
                                            <p:strVal val="#ppt_x"/>
                                          </p:val>
                                        </p:tav>
                                      </p:tavLst>
                                    </p:anim>
                                    <p:anim calcmode="lin" valueType="num">
                                      <p:cBhvr additive="base">
                                        <p:cTn id="1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left)">
                                      <p:cBhvr>
                                        <p:cTn id="24" dur="500"/>
                                        <p:tgtEl>
                                          <p:spTgt spid="17"/>
                                        </p:tgtEl>
                                      </p:cBhvr>
                                    </p:animEffect>
                                  </p:childTnLst>
                                </p:cTn>
                              </p:par>
                              <p:par>
                                <p:cTn id="25" presetID="2" presetClass="entr" presetSubtype="4"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ppt_x"/>
                                          </p:val>
                                        </p:tav>
                                        <p:tav tm="100000">
                                          <p:val>
                                            <p:strVal val="#ppt_x"/>
                                          </p:val>
                                        </p:tav>
                                      </p:tavLst>
                                    </p:anim>
                                    <p:anim calcmode="lin" valueType="num">
                                      <p:cBhvr additive="base">
                                        <p:cTn id="28" dur="500" fill="hold"/>
                                        <p:tgtEl>
                                          <p:spTgt spid="18"/>
                                        </p:tgtEl>
                                        <p:attrNameLst>
                                          <p:attrName>ppt_y</p:attrName>
                                        </p:attrNameLst>
                                      </p:cBhvr>
                                      <p:tavLst>
                                        <p:tav tm="0">
                                          <p:val>
                                            <p:strVal val="1+#ppt_h/2"/>
                                          </p:val>
                                        </p:tav>
                                        <p:tav tm="100000">
                                          <p:val>
                                            <p:strVal val="#ppt_y"/>
                                          </p:val>
                                        </p:tav>
                                      </p:tavLst>
                                    </p:anim>
                                  </p:childTnLst>
                                </p:cTn>
                              </p:par>
                              <p:par>
                                <p:cTn id="29" presetID="22" presetClass="entr" presetSubtype="8"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left)">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wipe(left)">
                                      <p:cBhvr>
                                        <p:cTn id="36" dur="500"/>
                                        <p:tgtEl>
                                          <p:spTgt spid="23"/>
                                        </p:tgtEl>
                                      </p:cBhvr>
                                    </p:animEffect>
                                  </p:childTnLst>
                                </p:cTn>
                              </p:par>
                              <p:par>
                                <p:cTn id="37" presetID="2" presetClass="entr" presetSubtype="4"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additive="base">
                                        <p:cTn id="39" dur="500" fill="hold"/>
                                        <p:tgtEl>
                                          <p:spTgt spid="24"/>
                                        </p:tgtEl>
                                        <p:attrNameLst>
                                          <p:attrName>ppt_x</p:attrName>
                                        </p:attrNameLst>
                                      </p:cBhvr>
                                      <p:tavLst>
                                        <p:tav tm="0">
                                          <p:val>
                                            <p:strVal val="#ppt_x"/>
                                          </p:val>
                                        </p:tav>
                                        <p:tav tm="100000">
                                          <p:val>
                                            <p:strVal val="#ppt_x"/>
                                          </p:val>
                                        </p:tav>
                                      </p:tavLst>
                                    </p:anim>
                                    <p:anim calcmode="lin" valueType="num">
                                      <p:cBhvr additive="base">
                                        <p:cTn id="4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wipe(left)">
                                      <p:cBhvr>
                                        <p:cTn id="45" dur="500"/>
                                        <p:tgtEl>
                                          <p:spTgt spid="25"/>
                                        </p:tgtEl>
                                      </p:cBhvr>
                                    </p:animEffect>
                                  </p:childTnLst>
                                </p:cTn>
                              </p:par>
                              <p:par>
                                <p:cTn id="46" presetID="22" presetClass="entr" presetSubtype="8" fill="hold" nodeType="with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wipe(left)">
                                      <p:cBhvr>
                                        <p:cTn id="48" dur="500"/>
                                        <p:tgtEl>
                                          <p:spTgt spid="28"/>
                                        </p:tgtEl>
                                      </p:cBhvr>
                                    </p:animEffect>
                                  </p:childTnLst>
                                </p:cTn>
                              </p:par>
                              <p:par>
                                <p:cTn id="49" presetID="22" presetClass="entr" presetSubtype="8" fill="hold" nodeType="withEffect">
                                  <p:stCondLst>
                                    <p:cond delay="0"/>
                                  </p:stCondLst>
                                  <p:childTnLst>
                                    <p:set>
                                      <p:cBhvr>
                                        <p:cTn id="50" dur="1" fill="hold">
                                          <p:stCondLst>
                                            <p:cond delay="0"/>
                                          </p:stCondLst>
                                        </p:cTn>
                                        <p:tgtEl>
                                          <p:spTgt spid="30"/>
                                        </p:tgtEl>
                                        <p:attrNameLst>
                                          <p:attrName>style.visibility</p:attrName>
                                        </p:attrNameLst>
                                      </p:cBhvr>
                                      <p:to>
                                        <p:strVal val="visible"/>
                                      </p:to>
                                    </p:set>
                                    <p:animEffect transition="in" filter="wipe(left)">
                                      <p:cBhvr>
                                        <p:cTn id="51" dur="500"/>
                                        <p:tgtEl>
                                          <p:spTgt spid="30"/>
                                        </p:tgtEl>
                                      </p:cBhvr>
                                    </p:animEffect>
                                  </p:childTnLst>
                                </p:cTn>
                              </p:par>
                              <p:par>
                                <p:cTn id="52" presetID="2" presetClass="entr" presetSubtype="4" fill="hold" grpId="0" nodeType="withEffect">
                                  <p:stCondLst>
                                    <p:cond delay="0"/>
                                  </p:stCondLst>
                                  <p:childTnLst>
                                    <p:set>
                                      <p:cBhvr>
                                        <p:cTn id="53" dur="1" fill="hold">
                                          <p:stCondLst>
                                            <p:cond delay="0"/>
                                          </p:stCondLst>
                                        </p:cTn>
                                        <p:tgtEl>
                                          <p:spTgt spid="26"/>
                                        </p:tgtEl>
                                        <p:attrNameLst>
                                          <p:attrName>style.visibility</p:attrName>
                                        </p:attrNameLst>
                                      </p:cBhvr>
                                      <p:to>
                                        <p:strVal val="visible"/>
                                      </p:to>
                                    </p:set>
                                    <p:anim calcmode="lin" valueType="num">
                                      <p:cBhvr additive="base">
                                        <p:cTn id="54" dur="500" fill="hold"/>
                                        <p:tgtEl>
                                          <p:spTgt spid="26"/>
                                        </p:tgtEl>
                                        <p:attrNameLst>
                                          <p:attrName>ppt_x</p:attrName>
                                        </p:attrNameLst>
                                      </p:cBhvr>
                                      <p:tavLst>
                                        <p:tav tm="0">
                                          <p:val>
                                            <p:strVal val="#ppt_x"/>
                                          </p:val>
                                        </p:tav>
                                        <p:tav tm="100000">
                                          <p:val>
                                            <p:strVal val="#ppt_x"/>
                                          </p:val>
                                        </p:tav>
                                      </p:tavLst>
                                    </p:anim>
                                    <p:anim calcmode="lin" valueType="num">
                                      <p:cBhvr additive="base">
                                        <p:cTn id="55" dur="500" fill="hold"/>
                                        <p:tgtEl>
                                          <p:spTgt spid="26"/>
                                        </p:tgtEl>
                                        <p:attrNameLst>
                                          <p:attrName>ppt_y</p:attrName>
                                        </p:attrNameLst>
                                      </p:cBhvr>
                                      <p:tavLst>
                                        <p:tav tm="0">
                                          <p:val>
                                            <p:strVal val="1+#ppt_h/2"/>
                                          </p:val>
                                        </p:tav>
                                        <p:tav tm="100000">
                                          <p:val>
                                            <p:strVal val="#ppt_y"/>
                                          </p:val>
                                        </p:tav>
                                      </p:tavLst>
                                    </p:anim>
                                  </p:childTnLst>
                                </p:cTn>
                              </p:par>
                            </p:childTnLst>
                          </p:cTn>
                        </p:par>
                        <p:par>
                          <p:cTn id="56" fill="hold">
                            <p:stCondLst>
                              <p:cond delay="500"/>
                            </p:stCondLst>
                            <p:childTnLst>
                              <p:par>
                                <p:cTn id="57" presetID="23" presetClass="entr" presetSubtype="16" repeatCount="3000" fill="hold" grpId="0" nodeType="afterEffect">
                                  <p:stCondLst>
                                    <p:cond delay="0"/>
                                  </p:stCondLst>
                                  <p:childTnLst>
                                    <p:set>
                                      <p:cBhvr>
                                        <p:cTn id="58" dur="1" fill="hold">
                                          <p:stCondLst>
                                            <p:cond delay="0"/>
                                          </p:stCondLst>
                                        </p:cTn>
                                        <p:tgtEl>
                                          <p:spTgt spid="31"/>
                                        </p:tgtEl>
                                        <p:attrNameLst>
                                          <p:attrName>style.visibility</p:attrName>
                                        </p:attrNameLst>
                                      </p:cBhvr>
                                      <p:to>
                                        <p:strVal val="visible"/>
                                      </p:to>
                                    </p:set>
                                    <p:anim calcmode="lin" valueType="num">
                                      <p:cBhvr>
                                        <p:cTn id="59" dur="500" fill="hold"/>
                                        <p:tgtEl>
                                          <p:spTgt spid="31"/>
                                        </p:tgtEl>
                                        <p:attrNameLst>
                                          <p:attrName>ppt_w</p:attrName>
                                        </p:attrNameLst>
                                      </p:cBhvr>
                                      <p:tavLst>
                                        <p:tav tm="0">
                                          <p:val>
                                            <p:fltVal val="0"/>
                                          </p:val>
                                        </p:tav>
                                        <p:tav tm="100000">
                                          <p:val>
                                            <p:strVal val="#ppt_w"/>
                                          </p:val>
                                        </p:tav>
                                      </p:tavLst>
                                    </p:anim>
                                    <p:anim calcmode="lin" valueType="num">
                                      <p:cBhvr>
                                        <p:cTn id="60" dur="500" fill="hold"/>
                                        <p:tgtEl>
                                          <p:spTgt spid="31"/>
                                        </p:tgtEl>
                                        <p:attrNameLst>
                                          <p:attrName>ppt_h</p:attrName>
                                        </p:attrNameLst>
                                      </p:cBhvr>
                                      <p:tavLst>
                                        <p:tav tm="0">
                                          <p:val>
                                            <p:fltVal val="0"/>
                                          </p:val>
                                        </p:tav>
                                        <p:tav tm="100000">
                                          <p:val>
                                            <p:strVal val="#ppt_h"/>
                                          </p:val>
                                        </p:tav>
                                      </p:tavLst>
                                    </p:anim>
                                  </p:childTnLst>
                                </p:cTn>
                              </p:par>
                              <p:par>
                                <p:cTn id="61" presetID="23" presetClass="entr" presetSubtype="16" repeatCount="300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anim calcmode="lin" valueType="num">
                                      <p:cBhvr>
                                        <p:cTn id="63" dur="500" fill="hold"/>
                                        <p:tgtEl>
                                          <p:spTgt spid="32"/>
                                        </p:tgtEl>
                                        <p:attrNameLst>
                                          <p:attrName>ppt_w</p:attrName>
                                        </p:attrNameLst>
                                      </p:cBhvr>
                                      <p:tavLst>
                                        <p:tav tm="0">
                                          <p:val>
                                            <p:fltVal val="0"/>
                                          </p:val>
                                        </p:tav>
                                        <p:tav tm="100000">
                                          <p:val>
                                            <p:strVal val="#ppt_w"/>
                                          </p:val>
                                        </p:tav>
                                      </p:tavLst>
                                    </p:anim>
                                    <p:anim calcmode="lin" valueType="num">
                                      <p:cBhvr>
                                        <p:cTn id="64" dur="500" fill="hold"/>
                                        <p:tgtEl>
                                          <p:spTgt spid="32"/>
                                        </p:tgtEl>
                                        <p:attrNameLst>
                                          <p:attrName>ppt_h</p:attrName>
                                        </p:attrNameLst>
                                      </p:cBhvr>
                                      <p:tavLst>
                                        <p:tav tm="0">
                                          <p:val>
                                            <p:fltVal val="0"/>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barn(inVertical)">
                                      <p:cBhvr>
                                        <p:cTn id="6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animBg="1"/>
      <p:bldP spid="16" grpId="0"/>
      <p:bldP spid="18" grpId="0"/>
      <p:bldP spid="24" grpId="0"/>
      <p:bldP spid="26" grpId="0"/>
      <p:bldP spid="31"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0" y="82051"/>
            <a:ext cx="12461559" cy="227684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spc="-90" dirty="0" smtClean="0">
                <a:ea typeface="Times New Roman" panose="02020603050405020304" pitchFamily="18" charset="0"/>
                <a:cs typeface="Times New Roman" panose="02020603050405020304" pitchFamily="18" charset="0"/>
              </a:rPr>
              <a:t>1. </a:t>
            </a:r>
            <a:r>
              <a:rPr lang="vi-VN" altLang="en-US" sz="3200" spc="-90" dirty="0" smtClean="0">
                <a:cs typeface="Times New Roman" panose="02020603050405020304" pitchFamily="18" charset="0"/>
              </a:rPr>
              <a:t>Xếp các ví dụ cho dưới đây vào ô thích hợp trong bảng tổng kết về dấu phẩy:</a:t>
            </a:r>
            <a:endParaRPr lang="en-US" altLang="en-US" sz="3200" spc="-90" dirty="0" smtClean="0">
              <a:cs typeface="Times New Roman" panose="02020603050405020304" pitchFamily="18" charset="0"/>
            </a:endParaRPr>
          </a:p>
          <a:p>
            <a:pPr indent="361950" algn="just" eaLnBrk="1" hangingPunct="1">
              <a:lnSpc>
                <a:spcPct val="170000"/>
              </a:lnSpc>
            </a:pPr>
            <a:r>
              <a:rPr lang="vi-VN" altLang="en-US" sz="3200" dirty="0">
                <a:cs typeface="Times New Roman" panose="02020603050405020304" pitchFamily="18" charset="0"/>
              </a:rPr>
              <a:t>c) Thế kỉ XX là thế kỉ giải phóng phụ nữ, còn thế kỉ XXI phải là thế kỉ hoàn thành sự nghiệp đó.</a:t>
            </a:r>
          </a:p>
        </p:txBody>
      </p:sp>
      <p:graphicFrame>
        <p:nvGraphicFramePr>
          <p:cNvPr id="3" name="Group 46"/>
          <p:cNvGraphicFramePr>
            <a:graphicFrameLocks noGrp="1"/>
          </p:cNvGraphicFramePr>
          <p:nvPr>
            <p:extLst>
              <p:ext uri="{D42A27DB-BD31-4B8C-83A1-F6EECF244321}">
                <p14:modId xmlns:p14="http://schemas.microsoft.com/office/powerpoint/2010/main" val="4259685543"/>
              </p:ext>
            </p:extLst>
          </p:nvPr>
        </p:nvGraphicFramePr>
        <p:xfrm>
          <a:off x="87130" y="4109455"/>
          <a:ext cx="12383990" cy="2895530"/>
        </p:xfrm>
        <a:graphic>
          <a:graphicData uri="http://schemas.openxmlformats.org/drawingml/2006/table">
            <a:tbl>
              <a:tblPr/>
              <a:tblGrid>
                <a:gridCol w="9792000">
                  <a:extLst>
                    <a:ext uri="{9D8B030D-6E8A-4147-A177-3AD203B41FA5}">
                      <a16:colId xmlns:a16="http://schemas.microsoft.com/office/drawing/2014/main" val="20000"/>
                    </a:ext>
                  </a:extLst>
                </a:gridCol>
                <a:gridCol w="2591990">
                  <a:extLst>
                    <a:ext uri="{9D8B030D-6E8A-4147-A177-3AD203B41FA5}">
                      <a16:colId xmlns:a16="http://schemas.microsoft.com/office/drawing/2014/main" val="20001"/>
                    </a:ext>
                  </a:extLst>
                </a:gridCol>
              </a:tblGrid>
              <a:tr h="540000">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BẢNG TỔNG KẾT</a:t>
                      </a:r>
                    </a:p>
                  </a:txBody>
                  <a:tcPr marL="91441" marR="91441"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40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Tác dụng của dấu phẩy</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Ví dụ</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bộ phận cùng chức vụ trong câu</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b</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trạng ngữ với chủ ngữ và vị ngữ</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a</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vế trong câu ghép</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4" name="TextBox 13"/>
          <p:cNvSpPr txBox="1">
            <a:spLocks noChangeArrowheads="1"/>
          </p:cNvSpPr>
          <p:nvPr/>
        </p:nvSpPr>
        <p:spPr bwMode="auto">
          <a:xfrm>
            <a:off x="9931250" y="6469029"/>
            <a:ext cx="2492099" cy="486287"/>
          </a:xfrm>
          <a:prstGeom prst="rect">
            <a:avLst/>
          </a:prstGeom>
          <a:solidFill>
            <a:schemeClr val="bg1"/>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lnSpc>
                <a:spcPct val="80000"/>
              </a:lnSpc>
            </a:pPr>
            <a:r>
              <a:rPr lang="en-US" sz="3200" b="1" smtClean="0">
                <a:solidFill>
                  <a:srgbClr val="FF0000"/>
                </a:solidFill>
                <a:latin typeface="Times New Roman" pitchFamily="18" charset="0"/>
                <a:cs typeface="Times New Roman" pitchFamily="18" charset="0"/>
              </a:rPr>
              <a:t>c</a:t>
            </a:r>
            <a:endParaRPr lang="en-US" sz="3200" b="1">
              <a:solidFill>
                <a:srgbClr val="FF0000"/>
              </a:solidFill>
              <a:latin typeface="Times New Roman" pitchFamily="18" charset="0"/>
              <a:cs typeface="Times New Roman" pitchFamily="18" charset="0"/>
            </a:endParaRPr>
          </a:p>
        </p:txBody>
      </p:sp>
      <p:sp>
        <p:nvSpPr>
          <p:cNvPr id="20" name="TextBox 19"/>
          <p:cNvSpPr txBox="1">
            <a:spLocks noChangeArrowheads="1"/>
          </p:cNvSpPr>
          <p:nvPr/>
        </p:nvSpPr>
        <p:spPr bwMode="auto">
          <a:xfrm>
            <a:off x="1306320" y="1275874"/>
            <a:ext cx="7553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a:t>
            </a:r>
            <a:endParaRPr lang="en-US" sz="3200">
              <a:solidFill>
                <a:srgbClr val="FF0000"/>
              </a:solidFill>
              <a:latin typeface="Times New Roman" pitchFamily="18" charset="0"/>
              <a:cs typeface="Times New Roman" pitchFamily="18" charset="0"/>
            </a:endParaRPr>
          </a:p>
        </p:txBody>
      </p:sp>
      <p:cxnSp>
        <p:nvCxnSpPr>
          <p:cNvPr id="21" name="Straight Connector 20"/>
          <p:cNvCxnSpPr/>
          <p:nvPr/>
        </p:nvCxnSpPr>
        <p:spPr>
          <a:xfrm>
            <a:off x="964081" y="1307406"/>
            <a:ext cx="1728000" cy="0"/>
          </a:xfrm>
          <a:prstGeom prst="line">
            <a:avLst/>
          </a:prstGeom>
          <a:ln w="285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824412" y="1307406"/>
            <a:ext cx="4475022" cy="15766"/>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a:spLocks noChangeArrowheads="1"/>
          </p:cNvSpPr>
          <p:nvPr/>
        </p:nvSpPr>
        <p:spPr bwMode="auto">
          <a:xfrm>
            <a:off x="4816775" y="1275874"/>
            <a:ext cx="7777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VN</a:t>
            </a:r>
            <a:endParaRPr lang="en-US" sz="3200">
              <a:solidFill>
                <a:srgbClr val="FF0000"/>
              </a:solidFill>
              <a:latin typeface="Times New Roman" pitchFamily="18" charset="0"/>
              <a:cs typeface="Times New Roman" pitchFamily="18" charset="0"/>
            </a:endParaRPr>
          </a:p>
        </p:txBody>
      </p:sp>
      <p:sp>
        <p:nvSpPr>
          <p:cNvPr id="29" name="TextBox 28"/>
          <p:cNvSpPr txBox="1">
            <a:spLocks noChangeArrowheads="1"/>
          </p:cNvSpPr>
          <p:nvPr/>
        </p:nvSpPr>
        <p:spPr bwMode="auto">
          <a:xfrm>
            <a:off x="8537456" y="1269488"/>
            <a:ext cx="7553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CN</a:t>
            </a:r>
            <a:endParaRPr lang="en-US" sz="3200">
              <a:solidFill>
                <a:srgbClr val="FF0000"/>
              </a:solidFill>
              <a:latin typeface="Times New Roman" pitchFamily="18" charset="0"/>
              <a:cs typeface="Times New Roman" pitchFamily="18" charset="0"/>
            </a:endParaRPr>
          </a:p>
        </p:txBody>
      </p:sp>
      <p:cxnSp>
        <p:nvCxnSpPr>
          <p:cNvPr id="33" name="Straight Connector 32"/>
          <p:cNvCxnSpPr/>
          <p:nvPr/>
        </p:nvCxnSpPr>
        <p:spPr>
          <a:xfrm>
            <a:off x="7580343" y="1301020"/>
            <a:ext cx="2448000" cy="0"/>
          </a:xfrm>
          <a:prstGeom prst="line">
            <a:avLst/>
          </a:prstGeom>
          <a:ln w="285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0216052" y="1323172"/>
            <a:ext cx="2160000" cy="0"/>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10889163" y="1286703"/>
            <a:ext cx="7777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sz="3200" smtClean="0">
                <a:solidFill>
                  <a:srgbClr val="FF0000"/>
                </a:solidFill>
                <a:latin typeface="Times New Roman" pitchFamily="18" charset="0"/>
                <a:cs typeface="Times New Roman" pitchFamily="18" charset="0"/>
              </a:rPr>
              <a:t>VN</a:t>
            </a:r>
            <a:endParaRPr lang="en-US" sz="3200">
              <a:solidFill>
                <a:srgbClr val="FF0000"/>
              </a:solidFill>
              <a:latin typeface="Times New Roman" pitchFamily="18" charset="0"/>
              <a:cs typeface="Times New Roman" pitchFamily="18" charset="0"/>
            </a:endParaRPr>
          </a:p>
        </p:txBody>
      </p:sp>
      <p:cxnSp>
        <p:nvCxnSpPr>
          <p:cNvPr id="36" name="Straight Connector 35"/>
          <p:cNvCxnSpPr/>
          <p:nvPr/>
        </p:nvCxnSpPr>
        <p:spPr>
          <a:xfrm>
            <a:off x="104380" y="2169255"/>
            <a:ext cx="3960000" cy="0"/>
          </a:xfrm>
          <a:prstGeom prst="line">
            <a:avLst/>
          </a:prstGeom>
          <a:ln w="5715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Oval 42"/>
          <p:cNvSpPr>
            <a:spLocks noChangeArrowheads="1"/>
          </p:cNvSpPr>
          <p:nvPr/>
        </p:nvSpPr>
        <p:spPr bwMode="auto">
          <a:xfrm>
            <a:off x="7220604" y="1028551"/>
            <a:ext cx="315039" cy="400050"/>
          </a:xfrm>
          <a:prstGeom prst="ellipse">
            <a:avLst/>
          </a:prstGeom>
          <a:noFill/>
          <a:ln w="28575">
            <a:solidFill>
              <a:srgbClr val="FF0000"/>
            </a:solidFill>
            <a:round/>
            <a:headEnd/>
            <a:tailEnd/>
          </a:ln>
        </p:spPr>
        <p:txBody>
          <a:bodyPr wrap="none" lIns="113157" tIns="56579" rIns="113157" bIns="56579" anchor="ctr"/>
          <a:lstStyle/>
          <a:p>
            <a:pPr eaLnBrk="1" hangingPunct="1"/>
            <a:endParaRPr lang="vi-VN" altLang="vi-VN"/>
          </a:p>
        </p:txBody>
      </p:sp>
    </p:spTree>
    <p:extLst>
      <p:ext uri="{BB962C8B-B14F-4D97-AF65-F5344CB8AC3E}">
        <p14:creationId xmlns:p14="http://schemas.microsoft.com/office/powerpoint/2010/main" val="216273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left)">
                                      <p:cBhvr>
                                        <p:cTn id="15" dur="500"/>
                                        <p:tgtEl>
                                          <p:spTgt spid="21"/>
                                        </p:tgtEl>
                                      </p:cBhvr>
                                    </p:animEffect>
                                  </p:childTnLst>
                                </p:cTn>
                              </p:par>
                              <p:par>
                                <p:cTn id="16" presetID="2" presetClass="entr" presetSubtype="4"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ppt_x"/>
                                          </p:val>
                                        </p:tav>
                                        <p:tav tm="100000">
                                          <p:val>
                                            <p:strVal val="#ppt_x"/>
                                          </p:val>
                                        </p:tav>
                                      </p:tavLst>
                                    </p:anim>
                                    <p:anim calcmode="lin" valueType="num">
                                      <p:cBhvr additive="base">
                                        <p:cTn id="1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left)">
                                      <p:cBhvr>
                                        <p:cTn id="24" dur="500"/>
                                        <p:tgtEl>
                                          <p:spTgt spid="22"/>
                                        </p:tgtEl>
                                      </p:cBhvr>
                                    </p:animEffect>
                                  </p:childTnLst>
                                </p:cTn>
                              </p:par>
                              <p:par>
                                <p:cTn id="25" presetID="2" presetClass="entr" presetSubtype="4"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500" fill="hold"/>
                                        <p:tgtEl>
                                          <p:spTgt spid="27"/>
                                        </p:tgtEl>
                                        <p:attrNameLst>
                                          <p:attrName>ppt_x</p:attrName>
                                        </p:attrNameLst>
                                      </p:cBhvr>
                                      <p:tavLst>
                                        <p:tav tm="0">
                                          <p:val>
                                            <p:strVal val="#ppt_x"/>
                                          </p:val>
                                        </p:tav>
                                        <p:tav tm="100000">
                                          <p:val>
                                            <p:strVal val="#ppt_x"/>
                                          </p:val>
                                        </p:tav>
                                      </p:tavLst>
                                    </p:anim>
                                    <p:anim calcmode="lin" valueType="num">
                                      <p:cBhvr additive="base">
                                        <p:cTn id="2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wipe(left)">
                                      <p:cBhvr>
                                        <p:cTn id="33" dur="500"/>
                                        <p:tgtEl>
                                          <p:spTgt spid="33"/>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 calcmode="lin" valueType="num">
                                      <p:cBhvr additive="base">
                                        <p:cTn id="36" dur="500" fill="hold"/>
                                        <p:tgtEl>
                                          <p:spTgt spid="29"/>
                                        </p:tgtEl>
                                        <p:attrNameLst>
                                          <p:attrName>ppt_x</p:attrName>
                                        </p:attrNameLst>
                                      </p:cBhvr>
                                      <p:tavLst>
                                        <p:tav tm="0">
                                          <p:val>
                                            <p:strVal val="#ppt_x"/>
                                          </p:val>
                                        </p:tav>
                                        <p:tav tm="100000">
                                          <p:val>
                                            <p:strVal val="#ppt_x"/>
                                          </p:val>
                                        </p:tav>
                                      </p:tavLst>
                                    </p:anim>
                                    <p:anim calcmode="lin" valueType="num">
                                      <p:cBhvr additive="base">
                                        <p:cTn id="3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wipe(left)">
                                      <p:cBhvr>
                                        <p:cTn id="42" dur="500"/>
                                        <p:tgtEl>
                                          <p:spTgt spid="34"/>
                                        </p:tgtEl>
                                      </p:cBhvr>
                                    </p:animEffect>
                                  </p:childTnLst>
                                </p:cTn>
                              </p:par>
                              <p:par>
                                <p:cTn id="43" presetID="22" presetClass="entr" presetSubtype="8"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left)">
                                      <p:cBhvr>
                                        <p:cTn id="45" dur="500"/>
                                        <p:tgtEl>
                                          <p:spTgt spid="36"/>
                                        </p:tgtEl>
                                      </p:cBhvr>
                                    </p:animEffect>
                                  </p:childTnLst>
                                </p:cTn>
                              </p:par>
                              <p:par>
                                <p:cTn id="46" presetID="2" presetClass="entr" presetSubtype="4" fill="hold" grpId="0" nodeType="withEffect">
                                  <p:stCondLst>
                                    <p:cond delay="0"/>
                                  </p:stCondLst>
                                  <p:childTnLst>
                                    <p:set>
                                      <p:cBhvr>
                                        <p:cTn id="47" dur="1" fill="hold">
                                          <p:stCondLst>
                                            <p:cond delay="0"/>
                                          </p:stCondLst>
                                        </p:cTn>
                                        <p:tgtEl>
                                          <p:spTgt spid="35"/>
                                        </p:tgtEl>
                                        <p:attrNameLst>
                                          <p:attrName>style.visibility</p:attrName>
                                        </p:attrNameLst>
                                      </p:cBhvr>
                                      <p:to>
                                        <p:strVal val="visible"/>
                                      </p:to>
                                    </p:set>
                                    <p:anim calcmode="lin" valueType="num">
                                      <p:cBhvr additive="base">
                                        <p:cTn id="48" dur="500" fill="hold"/>
                                        <p:tgtEl>
                                          <p:spTgt spid="35"/>
                                        </p:tgtEl>
                                        <p:attrNameLst>
                                          <p:attrName>ppt_x</p:attrName>
                                        </p:attrNameLst>
                                      </p:cBhvr>
                                      <p:tavLst>
                                        <p:tav tm="0">
                                          <p:val>
                                            <p:strVal val="#ppt_x"/>
                                          </p:val>
                                        </p:tav>
                                        <p:tav tm="100000">
                                          <p:val>
                                            <p:strVal val="#ppt_x"/>
                                          </p:val>
                                        </p:tav>
                                      </p:tavLst>
                                    </p:anim>
                                    <p:anim calcmode="lin" valueType="num">
                                      <p:cBhvr additive="base">
                                        <p:cTn id="49" dur="500" fill="hold"/>
                                        <p:tgtEl>
                                          <p:spTgt spid="35"/>
                                        </p:tgtEl>
                                        <p:attrNameLst>
                                          <p:attrName>ppt_y</p:attrName>
                                        </p:attrNameLst>
                                      </p:cBhvr>
                                      <p:tavLst>
                                        <p:tav tm="0">
                                          <p:val>
                                            <p:strVal val="1+#ppt_h/2"/>
                                          </p:val>
                                        </p:tav>
                                        <p:tav tm="100000">
                                          <p:val>
                                            <p:strVal val="#ppt_y"/>
                                          </p:val>
                                        </p:tav>
                                      </p:tavLst>
                                    </p:anim>
                                  </p:childTnLst>
                                </p:cTn>
                              </p:par>
                            </p:childTnLst>
                          </p:cTn>
                        </p:par>
                        <p:par>
                          <p:cTn id="50" fill="hold">
                            <p:stCondLst>
                              <p:cond delay="500"/>
                            </p:stCondLst>
                            <p:childTnLst>
                              <p:par>
                                <p:cTn id="51" presetID="23" presetClass="entr" presetSubtype="16" repeatCount="3000" fill="hold" grpId="0" nodeType="afterEffect">
                                  <p:stCondLst>
                                    <p:cond delay="0"/>
                                  </p:stCondLst>
                                  <p:childTnLst>
                                    <p:set>
                                      <p:cBhvr>
                                        <p:cTn id="52" dur="1" fill="hold">
                                          <p:stCondLst>
                                            <p:cond delay="0"/>
                                          </p:stCondLst>
                                        </p:cTn>
                                        <p:tgtEl>
                                          <p:spTgt spid="37"/>
                                        </p:tgtEl>
                                        <p:attrNameLst>
                                          <p:attrName>style.visibility</p:attrName>
                                        </p:attrNameLst>
                                      </p:cBhvr>
                                      <p:to>
                                        <p:strVal val="visible"/>
                                      </p:to>
                                    </p:set>
                                    <p:anim calcmode="lin" valueType="num">
                                      <p:cBhvr>
                                        <p:cTn id="53" dur="500" fill="hold"/>
                                        <p:tgtEl>
                                          <p:spTgt spid="37"/>
                                        </p:tgtEl>
                                        <p:attrNameLst>
                                          <p:attrName>ppt_w</p:attrName>
                                        </p:attrNameLst>
                                      </p:cBhvr>
                                      <p:tavLst>
                                        <p:tav tm="0">
                                          <p:val>
                                            <p:fltVal val="0"/>
                                          </p:val>
                                        </p:tav>
                                        <p:tav tm="100000">
                                          <p:val>
                                            <p:strVal val="#ppt_w"/>
                                          </p:val>
                                        </p:tav>
                                      </p:tavLst>
                                    </p:anim>
                                    <p:anim calcmode="lin" valueType="num">
                                      <p:cBhvr>
                                        <p:cTn id="54" dur="500" fill="hold"/>
                                        <p:tgtEl>
                                          <p:spTgt spid="37"/>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barn(inVertical)">
                                      <p:cBhvr>
                                        <p:cTn id="5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animBg="1"/>
      <p:bldP spid="20" grpId="0"/>
      <p:bldP spid="27" grpId="0"/>
      <p:bldP spid="29" grpId="0"/>
      <p:bldP spid="35" grpId="0"/>
      <p:bldP spid="3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4"/>
          <p:cNvSpPr txBox="1">
            <a:spLocks noChangeArrowheads="1"/>
          </p:cNvSpPr>
          <p:nvPr/>
        </p:nvSpPr>
        <p:spPr bwMode="auto">
          <a:xfrm>
            <a:off x="63064" y="53737"/>
            <a:ext cx="12461559" cy="404963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just" eaLnBrk="1" hangingPunct="1">
              <a:buFontTx/>
              <a:buNone/>
            </a:pPr>
            <a:r>
              <a:rPr lang="en-US" sz="3200" kern="1000" spc="-90" dirty="0" smtClean="0">
                <a:ea typeface="Times New Roman" panose="02020603050405020304" pitchFamily="18" charset="0"/>
                <a:cs typeface="Times New Roman" panose="02020603050405020304" pitchFamily="18" charset="0"/>
              </a:rPr>
              <a:t>1. </a:t>
            </a:r>
            <a:r>
              <a:rPr lang="vi-VN" altLang="en-US" sz="3200" spc="-90" dirty="0" smtClean="0">
                <a:cs typeface="Times New Roman" panose="02020603050405020304" pitchFamily="18" charset="0"/>
              </a:rPr>
              <a:t>Xếp các ví dụ cho dưới đây vào ô thích hợp trong bảng tổng kết về dấu phẩy:</a:t>
            </a:r>
            <a:endParaRPr lang="en-US" altLang="en-US" sz="3200" spc="-90" dirty="0" smtClean="0">
              <a:cs typeface="Times New Roman" panose="02020603050405020304" pitchFamily="18" charset="0"/>
            </a:endParaRPr>
          </a:p>
          <a:p>
            <a:pPr indent="361950" algn="just" eaLnBrk="1" hangingPunct="1"/>
            <a:r>
              <a:rPr lang="vi-VN" altLang="en-US" sz="3200" dirty="0" smtClean="0">
                <a:cs typeface="Times New Roman" panose="02020603050405020304" pitchFamily="18" charset="0"/>
              </a:rPr>
              <a:t>a</a:t>
            </a:r>
            <a:r>
              <a:rPr lang="vi-VN" altLang="en-US" sz="3200" dirty="0">
                <a:cs typeface="Times New Roman" panose="02020603050405020304" pitchFamily="18" charset="0"/>
              </a:rPr>
              <a:t>) Khi phương đông vừa vẩn bụi hồng, con hoạ mi ấy lại hót vang lừng.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b) Phong trào </a:t>
            </a:r>
            <a:r>
              <a:rPr lang="vi-VN" altLang="en-US" sz="3200" i="1" dirty="0">
                <a:cs typeface="Times New Roman" panose="02020603050405020304" pitchFamily="18" charset="0"/>
              </a:rPr>
              <a:t>Ba đảm đang </a:t>
            </a:r>
            <a:r>
              <a:rPr lang="vi-VN" altLang="en-US" sz="3200" dirty="0">
                <a:cs typeface="Times New Roman" panose="02020603050405020304" pitchFamily="18" charset="0"/>
              </a:rPr>
              <a:t>thời kì chống Mĩ cứu nước, phong trào </a:t>
            </a:r>
            <a:r>
              <a:rPr lang="vi-VN" altLang="en-US" sz="3200" i="1" dirty="0">
                <a:cs typeface="Times New Roman" panose="02020603050405020304" pitchFamily="18" charset="0"/>
              </a:rPr>
              <a:t>Giỏi việc nước, đảm việc nhà</a:t>
            </a:r>
            <a:r>
              <a:rPr lang="vi-VN" altLang="en-US" sz="3200" b="1" i="1" dirty="0">
                <a:cs typeface="Times New Roman" panose="02020603050405020304" pitchFamily="18" charset="0"/>
              </a:rPr>
              <a:t> </a:t>
            </a:r>
            <a:r>
              <a:rPr lang="vi-VN" altLang="en-US" sz="3200" dirty="0">
                <a:cs typeface="Times New Roman" panose="02020603050405020304" pitchFamily="18" charset="0"/>
              </a:rPr>
              <a:t>thời kì xây dựng và bảo vệ Tổ quốc đã góp phần động viên hàng triệu phụ nữ cống hiến sức lực và tài năng của mình cho sự nghiệp chung.</a:t>
            </a:r>
            <a:endParaRPr lang="en-US" altLang="en-US" sz="3200" dirty="0">
              <a:cs typeface="Times New Roman" panose="02020603050405020304" pitchFamily="18" charset="0"/>
            </a:endParaRPr>
          </a:p>
          <a:p>
            <a:pPr indent="361950" algn="just" eaLnBrk="1" hangingPunct="1"/>
            <a:r>
              <a:rPr lang="vi-VN" altLang="en-US" sz="3200" dirty="0">
                <a:cs typeface="Times New Roman" panose="02020603050405020304" pitchFamily="18" charset="0"/>
              </a:rPr>
              <a:t>c) Thế kỉ XX là thế kỉ giải phóng phụ nữ, còn thế kỉ XXI phải là thế kỉ hoàn thành sự nghiệp đó</a:t>
            </a:r>
            <a:r>
              <a:rPr lang="vi-VN" altLang="en-US" sz="3200" dirty="0" smtClean="0">
                <a:cs typeface="Times New Roman" panose="02020603050405020304" pitchFamily="18" charset="0"/>
              </a:rPr>
              <a:t>.</a:t>
            </a:r>
            <a:endParaRPr lang="vi-VN" altLang="en-US" sz="3200" dirty="0">
              <a:cs typeface="Times New Roman" panose="02020603050405020304" pitchFamily="18" charset="0"/>
            </a:endParaRPr>
          </a:p>
        </p:txBody>
      </p:sp>
      <p:graphicFrame>
        <p:nvGraphicFramePr>
          <p:cNvPr id="3" name="Group 46"/>
          <p:cNvGraphicFramePr>
            <a:graphicFrameLocks noGrp="1"/>
          </p:cNvGraphicFramePr>
          <p:nvPr>
            <p:extLst>
              <p:ext uri="{D42A27DB-BD31-4B8C-83A1-F6EECF244321}">
                <p14:modId xmlns:p14="http://schemas.microsoft.com/office/powerpoint/2010/main" val="2531732680"/>
              </p:ext>
            </p:extLst>
          </p:nvPr>
        </p:nvGraphicFramePr>
        <p:xfrm>
          <a:off x="110362" y="4138604"/>
          <a:ext cx="12383990" cy="2895530"/>
        </p:xfrm>
        <a:graphic>
          <a:graphicData uri="http://schemas.openxmlformats.org/drawingml/2006/table">
            <a:tbl>
              <a:tblPr/>
              <a:tblGrid>
                <a:gridCol w="9792000">
                  <a:extLst>
                    <a:ext uri="{9D8B030D-6E8A-4147-A177-3AD203B41FA5}">
                      <a16:colId xmlns:a16="http://schemas.microsoft.com/office/drawing/2014/main" val="20000"/>
                    </a:ext>
                  </a:extLst>
                </a:gridCol>
                <a:gridCol w="2591990">
                  <a:extLst>
                    <a:ext uri="{9D8B030D-6E8A-4147-A177-3AD203B41FA5}">
                      <a16:colId xmlns:a16="http://schemas.microsoft.com/office/drawing/2014/main" val="20001"/>
                    </a:ext>
                  </a:extLst>
                </a:gridCol>
              </a:tblGrid>
              <a:tr h="540000">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rPr>
                        <a:t>BẢNG TỔNG KẾT</a:t>
                      </a:r>
                    </a:p>
                  </a:txBody>
                  <a:tcPr marL="91441" marR="91441"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5400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Tác dụng của dấu phẩy</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Ví dụ</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bộ phận cùng chức vụ trong câu</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b</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trạng ngữ với chủ ngữ và vị ngữ</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a</a:t>
                      </a: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0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rPr>
                        <a:t>Ngăn cách các vế trong câu ghép</a:t>
                      </a:r>
                    </a:p>
                  </a:txBody>
                  <a:tcPr marL="91441" marR="91441"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3200" b="1" i="0" u="none" strike="noStrike" cap="none" normalizeH="0" baseline="0" smtClean="0">
                          <a:ln>
                            <a:noFill/>
                          </a:ln>
                          <a:solidFill>
                            <a:srgbClr val="FF0000"/>
                          </a:solidFill>
                          <a:effectLst/>
                          <a:latin typeface="Times New Roman" pitchFamily="18" charset="0"/>
                        </a:rPr>
                        <a:t>c</a:t>
                      </a:r>
                      <a:endParaRPr kumimoji="0" lang="en-US" sz="3200" b="1" i="0" u="none" strike="noStrike" cap="none" normalizeH="0" baseline="0" dirty="0" smtClean="0">
                        <a:ln>
                          <a:noFill/>
                        </a:ln>
                        <a:solidFill>
                          <a:srgbClr val="FF0000"/>
                        </a:solidFill>
                        <a:effectLst/>
                        <a:latin typeface="Times New Roman" pitchFamily="18" charset="0"/>
                      </a:endParaRPr>
                    </a:p>
                  </a:txBody>
                  <a:tcPr marL="91441" marR="91441"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6345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4"/>
          <p:cNvSpPr txBox="1">
            <a:spLocks noChangeArrowheads="1"/>
          </p:cNvSpPr>
          <p:nvPr/>
        </p:nvSpPr>
        <p:spPr bwMode="auto">
          <a:xfrm>
            <a:off x="757085" y="783358"/>
            <a:ext cx="10962968" cy="109498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109033" tIns="54517" rIns="109033" bIns="54517">
            <a:spAutoFit/>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spcAft>
                <a:spcPts val="0"/>
              </a:spcAft>
            </a:pPr>
            <a:r>
              <a:rPr lang="en-US" sz="3200" kern="1000" dirty="0" smtClean="0">
                <a:ea typeface="Times New Roman" panose="02020603050405020304" pitchFamily="18" charset="0"/>
                <a:cs typeface="Times New Roman" panose="02020603050405020304" pitchFamily="18" charset="0"/>
              </a:rPr>
              <a:t>2. </a:t>
            </a:r>
            <a:r>
              <a:rPr lang="en-US" sz="3200" dirty="0" err="1" smtClean="0">
                <a:ea typeface="Times New Roman" panose="02020603050405020304" pitchFamily="18" charset="0"/>
              </a:rPr>
              <a:t>Viết</a:t>
            </a:r>
            <a:r>
              <a:rPr lang="en-US" sz="3200" dirty="0" smtClean="0">
                <a:ea typeface="Times New Roman" panose="02020603050405020304" pitchFamily="18" charset="0"/>
              </a:rPr>
              <a:t> </a:t>
            </a:r>
            <a:r>
              <a:rPr lang="en-US" sz="3200" dirty="0" err="1">
                <a:ea typeface="Times New Roman" panose="02020603050405020304" pitchFamily="18" charset="0"/>
              </a:rPr>
              <a:t>đoạn</a:t>
            </a:r>
            <a:r>
              <a:rPr lang="en-US" sz="3200" dirty="0">
                <a:ea typeface="Times New Roman" panose="02020603050405020304" pitchFamily="18" charset="0"/>
              </a:rPr>
              <a:t> </a:t>
            </a:r>
            <a:r>
              <a:rPr lang="en-US" sz="3200" dirty="0" err="1">
                <a:ea typeface="Times New Roman" panose="02020603050405020304" pitchFamily="18" charset="0"/>
              </a:rPr>
              <a:t>văn</a:t>
            </a:r>
            <a:r>
              <a:rPr lang="en-US" sz="3200" dirty="0">
                <a:ea typeface="Times New Roman" panose="02020603050405020304" pitchFamily="18" charset="0"/>
              </a:rPr>
              <a:t> </a:t>
            </a:r>
            <a:r>
              <a:rPr lang="en-US" sz="3200" dirty="0" err="1">
                <a:ea typeface="Times New Roman" panose="02020603050405020304" pitchFamily="18" charset="0"/>
              </a:rPr>
              <a:t>có</a:t>
            </a:r>
            <a:r>
              <a:rPr lang="en-US" sz="3200" dirty="0">
                <a:ea typeface="Times New Roman" panose="02020603050405020304" pitchFamily="18" charset="0"/>
              </a:rPr>
              <a:t> </a:t>
            </a:r>
            <a:r>
              <a:rPr lang="en-US" sz="3200" dirty="0" err="1">
                <a:ea typeface="Times New Roman" panose="02020603050405020304" pitchFamily="18" charset="0"/>
              </a:rPr>
              <a:t>sử</a:t>
            </a:r>
            <a:r>
              <a:rPr lang="en-US" sz="3200" dirty="0">
                <a:ea typeface="Times New Roman" panose="02020603050405020304" pitchFamily="18" charset="0"/>
              </a:rPr>
              <a:t> </a:t>
            </a:r>
            <a:r>
              <a:rPr lang="en-US" sz="3200" dirty="0" err="1">
                <a:ea typeface="Times New Roman" panose="02020603050405020304" pitchFamily="18" charset="0"/>
              </a:rPr>
              <a:t>dụng</a:t>
            </a:r>
            <a:r>
              <a:rPr lang="en-US" sz="3200" dirty="0">
                <a:ea typeface="Times New Roman" panose="02020603050405020304" pitchFamily="18" charset="0"/>
              </a:rPr>
              <a:t> </a:t>
            </a:r>
            <a:r>
              <a:rPr lang="en-US" sz="3200" dirty="0" err="1">
                <a:ea typeface="Times New Roman" panose="02020603050405020304" pitchFamily="18" charset="0"/>
              </a:rPr>
              <a:t>dấu</a:t>
            </a:r>
            <a:r>
              <a:rPr lang="en-US" sz="3200" dirty="0">
                <a:ea typeface="Times New Roman" panose="02020603050405020304" pitchFamily="18" charset="0"/>
              </a:rPr>
              <a:t> </a:t>
            </a:r>
            <a:r>
              <a:rPr lang="en-US" sz="3200" dirty="0" err="1">
                <a:ea typeface="Times New Roman" panose="02020603050405020304" pitchFamily="18" charset="0"/>
              </a:rPr>
              <a:t>chấm</a:t>
            </a:r>
            <a:r>
              <a:rPr lang="en-US" sz="3200" dirty="0">
                <a:ea typeface="Times New Roman" panose="02020603050405020304" pitchFamily="18" charset="0"/>
              </a:rPr>
              <a:t>, </a:t>
            </a:r>
            <a:r>
              <a:rPr lang="en-US" sz="3200" dirty="0" err="1">
                <a:ea typeface="Times New Roman" panose="02020603050405020304" pitchFamily="18" charset="0"/>
              </a:rPr>
              <a:t>dấu</a:t>
            </a:r>
            <a:r>
              <a:rPr lang="en-US" sz="3200" dirty="0">
                <a:ea typeface="Times New Roman" panose="02020603050405020304" pitchFamily="18" charset="0"/>
              </a:rPr>
              <a:t> </a:t>
            </a:r>
            <a:r>
              <a:rPr lang="en-US" sz="3200" dirty="0" err="1">
                <a:ea typeface="Times New Roman" panose="02020603050405020304" pitchFamily="18" charset="0"/>
              </a:rPr>
              <a:t>phẩy</a:t>
            </a:r>
            <a:r>
              <a:rPr lang="en-US" sz="3200" dirty="0">
                <a:ea typeface="Times New Roman" panose="02020603050405020304" pitchFamily="18" charset="0"/>
              </a:rPr>
              <a:t> </a:t>
            </a:r>
            <a:r>
              <a:rPr lang="en-US" sz="3200" dirty="0" err="1">
                <a:ea typeface="Times New Roman" panose="02020603050405020304" pitchFamily="18" charset="0"/>
              </a:rPr>
              <a:t>tả</a:t>
            </a:r>
            <a:r>
              <a:rPr lang="en-US" sz="3200" dirty="0">
                <a:ea typeface="Times New Roman" panose="02020603050405020304" pitchFamily="18" charset="0"/>
              </a:rPr>
              <a:t> </a:t>
            </a:r>
            <a:r>
              <a:rPr lang="en-US" sz="3200" dirty="0" err="1">
                <a:ea typeface="Times New Roman" panose="02020603050405020304" pitchFamily="18" charset="0"/>
              </a:rPr>
              <a:t>ngoại</a:t>
            </a:r>
            <a:r>
              <a:rPr lang="en-US" sz="3200" dirty="0">
                <a:ea typeface="Times New Roman" panose="02020603050405020304" pitchFamily="18" charset="0"/>
              </a:rPr>
              <a:t> </a:t>
            </a:r>
            <a:r>
              <a:rPr lang="en-US" sz="3200" dirty="0" err="1">
                <a:ea typeface="Times New Roman" panose="02020603050405020304" pitchFamily="18" charset="0"/>
              </a:rPr>
              <a:t>hình</a:t>
            </a:r>
            <a:r>
              <a:rPr lang="en-US" sz="3200" dirty="0">
                <a:ea typeface="Times New Roman" panose="02020603050405020304" pitchFamily="18" charset="0"/>
              </a:rPr>
              <a:t> </a:t>
            </a:r>
            <a:r>
              <a:rPr lang="en-US" sz="3200" dirty="0" err="1">
                <a:ea typeface="Times New Roman" panose="02020603050405020304" pitchFamily="18" charset="0"/>
              </a:rPr>
              <a:t>người</a:t>
            </a:r>
            <a:r>
              <a:rPr lang="en-US" sz="3200" dirty="0">
                <a:ea typeface="Times New Roman" panose="02020603050405020304" pitchFamily="18" charset="0"/>
              </a:rPr>
              <a:t> </a:t>
            </a:r>
            <a:r>
              <a:rPr lang="en-US" sz="3200" dirty="0" err="1">
                <a:ea typeface="Times New Roman" panose="02020603050405020304" pitchFamily="18" charset="0"/>
              </a:rPr>
              <a:t>thân</a:t>
            </a:r>
            <a:r>
              <a:rPr lang="en-US" sz="3200" dirty="0">
                <a:ea typeface="Times New Roman" panose="02020603050405020304" pitchFamily="18" charset="0"/>
              </a:rPr>
              <a:t> </a:t>
            </a:r>
            <a:r>
              <a:rPr lang="en-US" sz="3200" dirty="0" err="1">
                <a:ea typeface="Times New Roman" panose="02020603050405020304" pitchFamily="18" charset="0"/>
              </a:rPr>
              <a:t>của</a:t>
            </a:r>
            <a:r>
              <a:rPr lang="en-US" sz="3200" dirty="0">
                <a:ea typeface="Times New Roman" panose="02020603050405020304" pitchFamily="18" charset="0"/>
              </a:rPr>
              <a:t> </a:t>
            </a:r>
            <a:r>
              <a:rPr lang="en-US" sz="3200" dirty="0" err="1" smtClean="0">
                <a:ea typeface="Times New Roman" panose="02020603050405020304" pitchFamily="18" charset="0"/>
              </a:rPr>
              <a:t>em</a:t>
            </a:r>
            <a:r>
              <a:rPr lang="en-US" sz="3200" dirty="0" smtClean="0">
                <a:ea typeface="Times New Roman" panose="02020603050405020304" pitchFamily="18" charset="0"/>
              </a:rPr>
              <a:t>.</a:t>
            </a:r>
            <a:endParaRPr lang="en-US" altLang="en-US" sz="3200" dirty="0" smtClean="0">
              <a:cs typeface="Times New Roman" panose="02020603050405020304" pitchFamily="18" charset="0"/>
            </a:endParaRPr>
          </a:p>
        </p:txBody>
      </p:sp>
      <p:sp>
        <p:nvSpPr>
          <p:cNvPr id="2" name="TextBox 1"/>
          <p:cNvSpPr txBox="1"/>
          <p:nvPr/>
        </p:nvSpPr>
        <p:spPr>
          <a:xfrm>
            <a:off x="865239" y="2212257"/>
            <a:ext cx="10854813" cy="584775"/>
          </a:xfrm>
          <a:prstGeom prst="rect">
            <a:avLst/>
          </a:prstGeom>
          <a:noFill/>
        </p:spPr>
        <p:txBody>
          <a:bodyPr wrap="square" rtlCol="0">
            <a:spAutoFit/>
          </a:bodyPr>
          <a:lstStyle/>
          <a:p>
            <a:r>
              <a:rPr lang="en-US" sz="3200" dirty="0" err="1" smtClean="0">
                <a:latin typeface="Times New Roman" panose="02020603050405020304" pitchFamily="18" charset="0"/>
                <a:cs typeface="Times New Roman" panose="02020603050405020304" pitchFamily="18" charset="0"/>
              </a:rPr>
              <a:t>Khi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viết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đoạn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văn</a:t>
            </a:r>
            <a:r>
              <a:rPr lang="en-US" sz="3200" dirty="0" smtClean="0">
                <a:latin typeface="Times New Roman" panose="02020603050405020304" pitchFamily="18" charset="0"/>
                <a:cs typeface="Times New Roman" panose="02020603050405020304" pitchFamily="18" charset="0"/>
              </a:rPr>
              <a:t> con </a:t>
            </a:r>
            <a:r>
              <a:rPr lang="en-US" sz="3200" dirty="0" err="1" smtClean="0">
                <a:latin typeface="Times New Roman" panose="02020603050405020304" pitchFamily="18" charset="0"/>
                <a:cs typeface="Times New Roman" panose="02020603050405020304" pitchFamily="18" charset="0"/>
              </a:rPr>
              <a:t>cần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lưu</a:t>
            </a:r>
            <a:r>
              <a:rPr lang="en-US" sz="3200" dirty="0" smtClean="0">
                <a:latin typeface="Times New Roman" panose="02020603050405020304" pitchFamily="18" charset="0"/>
                <a:cs typeface="Times New Roman" panose="02020603050405020304" pitchFamily="18" charset="0"/>
              </a:rPr>
              <a:t> ý </a:t>
            </a:r>
            <a:r>
              <a:rPr lang="en-US" sz="3200" dirty="0" err="1" smtClean="0">
                <a:latin typeface="Times New Roman" panose="02020603050405020304" pitchFamily="18" charset="0"/>
                <a:cs typeface="Times New Roman" panose="02020603050405020304" pitchFamily="18" charset="0"/>
              </a:rPr>
              <a:t>những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gì</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654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15010</TotalTime>
  <Words>959</Words>
  <Application>Microsoft Office PowerPoint</Application>
  <PresentationFormat>Custom</PresentationFormat>
  <Paragraphs>105</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SimSun</vt:lpstr>
      <vt:lpstr>.VnCooper</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Huong</cp:lastModifiedBy>
  <cp:revision>1627</cp:revision>
  <dcterms:created xsi:type="dcterms:W3CDTF">2017-11-24T09:12:01Z</dcterms:created>
  <dcterms:modified xsi:type="dcterms:W3CDTF">2023-04-15T22:45:03Z</dcterms:modified>
</cp:coreProperties>
</file>