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533400"/>
            <a:ext cx="908520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485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457200"/>
            <a:ext cx="9142562" cy="5715000"/>
          </a:xfrm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32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HOẠT ĐỘNG TRẢI NGHIỆM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9600"/>
            <a:ext cx="914400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685800"/>
            <a:ext cx="9138425" cy="5486400"/>
          </a:xfrm>
        </p:spPr>
      </p:pic>
      <p:sp>
        <p:nvSpPr>
          <p:cNvPr id="5" name="Rectangle 4"/>
          <p:cNvSpPr/>
          <p:nvPr/>
        </p:nvSpPr>
        <p:spPr>
          <a:xfrm>
            <a:off x="3124200" y="1600200"/>
            <a:ext cx="2743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"/>
          <a:stretch/>
        </p:blipFill>
        <p:spPr>
          <a:xfrm>
            <a:off x="18584" y="685800"/>
            <a:ext cx="9125416" cy="5486400"/>
          </a:xfrm>
        </p:spPr>
      </p:pic>
    </p:spTree>
    <p:extLst>
      <p:ext uri="{BB962C8B-B14F-4D97-AF65-F5344CB8AC3E}">
        <p14:creationId xmlns:p14="http://schemas.microsoft.com/office/powerpoint/2010/main" val="10275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r="6657"/>
          <a:stretch/>
        </p:blipFill>
        <p:spPr>
          <a:xfrm>
            <a:off x="0" y="457199"/>
            <a:ext cx="9144000" cy="5715001"/>
          </a:xfrm>
        </p:spPr>
      </p:pic>
    </p:spTree>
    <p:extLst>
      <p:ext uri="{BB962C8B-B14F-4D97-AF65-F5344CB8AC3E}">
        <p14:creationId xmlns:p14="http://schemas.microsoft.com/office/powerpoint/2010/main" val="34081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457200"/>
            <a:ext cx="9165771" cy="5715000"/>
          </a:xfrm>
        </p:spPr>
      </p:pic>
      <p:sp>
        <p:nvSpPr>
          <p:cNvPr id="5" name="Rectangle 4"/>
          <p:cNvSpPr/>
          <p:nvPr/>
        </p:nvSpPr>
        <p:spPr>
          <a:xfrm>
            <a:off x="1600200" y="762000"/>
            <a:ext cx="57912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Thực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hiện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khảo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sát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môi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xung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quanh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em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6096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40799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457200"/>
            <a:ext cx="9142562" cy="5715000"/>
          </a:xfrm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32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HOẠT ĐỘNG TRẢI NGHIỆM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19200"/>
            <a:ext cx="78486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cùng người thân về nhiệm vụ của một phóng viên môi </a:t>
            </a:r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Quan sát môi trường xung quanh, ghi chép lại nếu thấy có dấu hiệu ô nhiễm.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Cùng người thân đi phỏng vấn các cô các bác hàng xóm, người thân về ý thức bảo vệ môi trường</a:t>
            </a:r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80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P180921</cp:lastModifiedBy>
  <cp:revision>5</cp:revision>
  <dcterms:created xsi:type="dcterms:W3CDTF">2006-08-16T00:00:00Z</dcterms:created>
  <dcterms:modified xsi:type="dcterms:W3CDTF">2023-04-05T13:10:55Z</dcterms:modified>
</cp:coreProperties>
</file>