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7" r:id="rId2"/>
    <p:sldId id="258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17/04/2023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iờ Nào Việc Nấ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933" y="6246711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endParaRPr lang="en-US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336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671" y="6136664"/>
            <a:ext cx="10940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0" t="38929" r="13986" b="14166"/>
          <a:stretch/>
        </p:blipFill>
        <p:spPr>
          <a:xfrm>
            <a:off x="1555294" y="1576160"/>
            <a:ext cx="9266470" cy="45445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409" y="6300368"/>
            <a:ext cx="911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6" t="18810" r="9666" b="62782"/>
          <a:stretch/>
        </p:blipFill>
        <p:spPr>
          <a:xfrm>
            <a:off x="4073977" y="1634740"/>
            <a:ext cx="3910694" cy="4504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54" t="18810" r="36797" b="62782"/>
          <a:stretch/>
        </p:blipFill>
        <p:spPr>
          <a:xfrm>
            <a:off x="8107133" y="1603962"/>
            <a:ext cx="3976010" cy="45355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0" t="18810" r="63761" b="62782"/>
          <a:stretch/>
        </p:blipFill>
        <p:spPr>
          <a:xfrm>
            <a:off x="212272" y="1634739"/>
            <a:ext cx="3722914" cy="45048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6" t="45522" r="11581" b="29832"/>
          <a:stretch/>
        </p:blipFill>
        <p:spPr>
          <a:xfrm>
            <a:off x="134255" y="1685137"/>
            <a:ext cx="11873018" cy="44192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</a:t>
              </a:r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0" t="80681" r="70761" b="5313"/>
          <a:stretch/>
        </p:blipFill>
        <p:spPr>
          <a:xfrm>
            <a:off x="129310" y="1230742"/>
            <a:ext cx="2825971" cy="4689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97972"/>
            <a:ext cx="7135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TẬP, SINH HOẠT ĐÚNG 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192</TotalTime>
  <Words>214</Words>
  <Application>Microsoft Office PowerPoint</Application>
  <PresentationFormat>Widescreen</PresentationFormat>
  <Paragraphs>23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H130423</cp:lastModifiedBy>
  <cp:revision>32</cp:revision>
  <dcterms:created xsi:type="dcterms:W3CDTF">2020-08-21T06:37:37Z</dcterms:created>
  <dcterms:modified xsi:type="dcterms:W3CDTF">2023-04-17T06:56:01Z</dcterms:modified>
</cp:coreProperties>
</file>