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7" r:id="rId2"/>
    <p:sldId id="256" r:id="rId3"/>
    <p:sldId id="257" r:id="rId4"/>
    <p:sldId id="259" r:id="rId5"/>
    <p:sldId id="260" r:id="rId6"/>
    <p:sldId id="262" r:id="rId7"/>
    <p:sldId id="261" r:id="rId8"/>
    <p:sldId id="263" r:id="rId9"/>
    <p:sldId id="264" r:id="rId10"/>
    <p:sldId id="266" r:id="rId11"/>
    <p:sldId id="267" r:id="rId12"/>
    <p:sldId id="268" r:id="rId13"/>
    <p:sldId id="272" r:id="rId14"/>
    <p:sldId id="270" r:id="rId15"/>
    <p:sldId id="2007577470" r:id="rId16"/>
    <p:sldId id="2007577473" r:id="rId17"/>
    <p:sldId id="2007577472" r:id="rId18"/>
    <p:sldId id="269" r:id="rId19"/>
    <p:sldId id="274" r:id="rId20"/>
    <p:sldId id="271" r:id="rId21"/>
    <p:sldId id="2007577475"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6A2A26-2C1A-48D4-B2A8-0175A586674B}"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69B18-C484-4889-83D1-FB16D384977C}" type="slidenum">
              <a:rPr lang="en-US" smtClean="0"/>
              <a:t>‹#›</a:t>
            </a:fld>
            <a:endParaRPr lang="en-US"/>
          </a:p>
        </p:txBody>
      </p:sp>
    </p:spTree>
    <p:extLst>
      <p:ext uri="{BB962C8B-B14F-4D97-AF65-F5344CB8AC3E}">
        <p14:creationId xmlns:p14="http://schemas.microsoft.com/office/powerpoint/2010/main" val="3001501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15</a:t>
            </a:fld>
            <a:endParaRPr lang="zh-CN" altLang="en-US"/>
          </a:p>
        </p:txBody>
      </p:sp>
    </p:spTree>
    <p:extLst>
      <p:ext uri="{BB962C8B-B14F-4D97-AF65-F5344CB8AC3E}">
        <p14:creationId xmlns:p14="http://schemas.microsoft.com/office/powerpoint/2010/main" val="2326883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16</a:t>
            </a:fld>
            <a:endParaRPr lang="zh-CN" altLang="en-US"/>
          </a:p>
        </p:txBody>
      </p:sp>
    </p:spTree>
    <p:extLst>
      <p:ext uri="{BB962C8B-B14F-4D97-AF65-F5344CB8AC3E}">
        <p14:creationId xmlns:p14="http://schemas.microsoft.com/office/powerpoint/2010/main" val="2398669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17</a:t>
            </a:fld>
            <a:endParaRPr lang="zh-CN" altLang="en-US"/>
          </a:p>
        </p:txBody>
      </p:sp>
    </p:spTree>
    <p:extLst>
      <p:ext uri="{BB962C8B-B14F-4D97-AF65-F5344CB8AC3E}">
        <p14:creationId xmlns:p14="http://schemas.microsoft.com/office/powerpoint/2010/main" val="2013662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21</a:t>
            </a:fld>
            <a:endParaRPr lang="zh-CN" altLang="en-US"/>
          </a:p>
        </p:txBody>
      </p:sp>
    </p:spTree>
    <p:extLst>
      <p:ext uri="{BB962C8B-B14F-4D97-AF65-F5344CB8AC3E}">
        <p14:creationId xmlns:p14="http://schemas.microsoft.com/office/powerpoint/2010/main" val="1970321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1CC31-F8EA-40D7-A5AA-56ADD3FF4F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D3E290-4B04-4BCC-9CAB-58360597D7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792D91-5014-4B88-9446-724165F2C54E}"/>
              </a:ext>
            </a:extLst>
          </p:cNvPr>
          <p:cNvSpPr>
            <a:spLocks noGrp="1"/>
          </p:cNvSpPr>
          <p:nvPr>
            <p:ph type="dt" sz="half" idx="10"/>
          </p:nvPr>
        </p:nvSpPr>
        <p:spPr/>
        <p:txBody>
          <a:bodyPr/>
          <a:lstStyle/>
          <a:p>
            <a:fld id="{D691256E-8B69-4D10-A76E-4E27F83D335C}" type="datetimeFigureOut">
              <a:rPr lang="en-US" smtClean="0"/>
              <a:t>3/5/2023</a:t>
            </a:fld>
            <a:endParaRPr lang="en-US"/>
          </a:p>
        </p:txBody>
      </p:sp>
      <p:sp>
        <p:nvSpPr>
          <p:cNvPr id="5" name="Footer Placeholder 4">
            <a:extLst>
              <a:ext uri="{FF2B5EF4-FFF2-40B4-BE49-F238E27FC236}">
                <a16:creationId xmlns:a16="http://schemas.microsoft.com/office/drawing/2014/main" id="{7A94E7E6-C4EF-4E68-A253-8A3066445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F788F-3A13-4F3B-A10C-33BB2EDAE916}"/>
              </a:ext>
            </a:extLst>
          </p:cNvPr>
          <p:cNvSpPr>
            <a:spLocks noGrp="1"/>
          </p:cNvSpPr>
          <p:nvPr>
            <p:ph type="sldNum" sz="quarter" idx="12"/>
          </p:nvPr>
        </p:nvSpPr>
        <p:spPr/>
        <p:txBody>
          <a:bodyPr/>
          <a:lstStyle/>
          <a:p>
            <a:fld id="{B4A78353-ECBC-45DD-93F2-15D78790E83B}" type="slidenum">
              <a:rPr lang="en-US" smtClean="0"/>
              <a:t>‹#›</a:t>
            </a:fld>
            <a:endParaRPr lang="en-US"/>
          </a:p>
        </p:txBody>
      </p:sp>
    </p:spTree>
    <p:extLst>
      <p:ext uri="{BB962C8B-B14F-4D97-AF65-F5344CB8AC3E}">
        <p14:creationId xmlns:p14="http://schemas.microsoft.com/office/powerpoint/2010/main" val="3364994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2ABC-6CDD-42AE-B08A-7F07DAC41E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90E68B-D564-4476-B8A9-DAEB131624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0DD0C-2679-4FF7-ADC3-2ED2949A01D7}"/>
              </a:ext>
            </a:extLst>
          </p:cNvPr>
          <p:cNvSpPr>
            <a:spLocks noGrp="1"/>
          </p:cNvSpPr>
          <p:nvPr>
            <p:ph type="dt" sz="half" idx="10"/>
          </p:nvPr>
        </p:nvSpPr>
        <p:spPr/>
        <p:txBody>
          <a:bodyPr/>
          <a:lstStyle/>
          <a:p>
            <a:fld id="{D691256E-8B69-4D10-A76E-4E27F83D335C}" type="datetimeFigureOut">
              <a:rPr lang="en-US" smtClean="0"/>
              <a:t>3/5/2023</a:t>
            </a:fld>
            <a:endParaRPr lang="en-US"/>
          </a:p>
        </p:txBody>
      </p:sp>
      <p:sp>
        <p:nvSpPr>
          <p:cNvPr id="5" name="Footer Placeholder 4">
            <a:extLst>
              <a:ext uri="{FF2B5EF4-FFF2-40B4-BE49-F238E27FC236}">
                <a16:creationId xmlns:a16="http://schemas.microsoft.com/office/drawing/2014/main" id="{3F34B75B-AFE5-4253-B492-EE3D8A293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5BD15-2B7E-48FB-8A79-9F9F73D0ABFB}"/>
              </a:ext>
            </a:extLst>
          </p:cNvPr>
          <p:cNvSpPr>
            <a:spLocks noGrp="1"/>
          </p:cNvSpPr>
          <p:nvPr>
            <p:ph type="sldNum" sz="quarter" idx="12"/>
          </p:nvPr>
        </p:nvSpPr>
        <p:spPr/>
        <p:txBody>
          <a:bodyPr/>
          <a:lstStyle/>
          <a:p>
            <a:fld id="{B4A78353-ECBC-45DD-93F2-15D78790E83B}" type="slidenum">
              <a:rPr lang="en-US" smtClean="0"/>
              <a:t>‹#›</a:t>
            </a:fld>
            <a:endParaRPr lang="en-US"/>
          </a:p>
        </p:txBody>
      </p:sp>
    </p:spTree>
    <p:extLst>
      <p:ext uri="{BB962C8B-B14F-4D97-AF65-F5344CB8AC3E}">
        <p14:creationId xmlns:p14="http://schemas.microsoft.com/office/powerpoint/2010/main" val="4042989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78A9E5-A39A-4B58-9727-5E84D8998C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ED80FA-CAAA-4576-A7CE-3DD99DFB8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A26F2-2EE9-40E9-81DA-B71E84DC6B20}"/>
              </a:ext>
            </a:extLst>
          </p:cNvPr>
          <p:cNvSpPr>
            <a:spLocks noGrp="1"/>
          </p:cNvSpPr>
          <p:nvPr>
            <p:ph type="dt" sz="half" idx="10"/>
          </p:nvPr>
        </p:nvSpPr>
        <p:spPr/>
        <p:txBody>
          <a:bodyPr/>
          <a:lstStyle/>
          <a:p>
            <a:fld id="{D691256E-8B69-4D10-A76E-4E27F83D335C}" type="datetimeFigureOut">
              <a:rPr lang="en-US" smtClean="0"/>
              <a:t>3/5/2023</a:t>
            </a:fld>
            <a:endParaRPr lang="en-US"/>
          </a:p>
        </p:txBody>
      </p:sp>
      <p:sp>
        <p:nvSpPr>
          <p:cNvPr id="5" name="Footer Placeholder 4">
            <a:extLst>
              <a:ext uri="{FF2B5EF4-FFF2-40B4-BE49-F238E27FC236}">
                <a16:creationId xmlns:a16="http://schemas.microsoft.com/office/drawing/2014/main" id="{BE08E580-9589-494B-9351-D6AC3123C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3F5E7-8E9F-4049-B82E-0CBE128F1C95}"/>
              </a:ext>
            </a:extLst>
          </p:cNvPr>
          <p:cNvSpPr>
            <a:spLocks noGrp="1"/>
          </p:cNvSpPr>
          <p:nvPr>
            <p:ph type="sldNum" sz="quarter" idx="12"/>
          </p:nvPr>
        </p:nvSpPr>
        <p:spPr/>
        <p:txBody>
          <a:bodyPr/>
          <a:lstStyle/>
          <a:p>
            <a:fld id="{B4A78353-ECBC-45DD-93F2-15D78790E83B}" type="slidenum">
              <a:rPr lang="en-US" smtClean="0"/>
              <a:t>‹#›</a:t>
            </a:fld>
            <a:endParaRPr lang="en-US"/>
          </a:p>
        </p:txBody>
      </p:sp>
    </p:spTree>
    <p:extLst>
      <p:ext uri="{BB962C8B-B14F-4D97-AF65-F5344CB8AC3E}">
        <p14:creationId xmlns:p14="http://schemas.microsoft.com/office/powerpoint/2010/main" val="533940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CBAA-F90B-490F-AB6A-D88E35331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B343AC-4AAD-4FEA-AFE4-107769EB8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82079-11CC-4B0A-9D50-143DD9B442D6}"/>
              </a:ext>
            </a:extLst>
          </p:cNvPr>
          <p:cNvSpPr>
            <a:spLocks noGrp="1"/>
          </p:cNvSpPr>
          <p:nvPr>
            <p:ph type="dt" sz="half" idx="10"/>
          </p:nvPr>
        </p:nvSpPr>
        <p:spPr/>
        <p:txBody>
          <a:bodyPr/>
          <a:lstStyle/>
          <a:p>
            <a:fld id="{D691256E-8B69-4D10-A76E-4E27F83D335C}" type="datetimeFigureOut">
              <a:rPr lang="en-US" smtClean="0"/>
              <a:t>3/5/2023</a:t>
            </a:fld>
            <a:endParaRPr lang="en-US"/>
          </a:p>
        </p:txBody>
      </p:sp>
      <p:sp>
        <p:nvSpPr>
          <p:cNvPr id="5" name="Footer Placeholder 4">
            <a:extLst>
              <a:ext uri="{FF2B5EF4-FFF2-40B4-BE49-F238E27FC236}">
                <a16:creationId xmlns:a16="http://schemas.microsoft.com/office/drawing/2014/main" id="{C7CF2C67-89DB-4EEB-8E1B-E8B36CF62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FE8224-322F-4EF9-A34D-5918877CED42}"/>
              </a:ext>
            </a:extLst>
          </p:cNvPr>
          <p:cNvSpPr>
            <a:spLocks noGrp="1"/>
          </p:cNvSpPr>
          <p:nvPr>
            <p:ph type="sldNum" sz="quarter" idx="12"/>
          </p:nvPr>
        </p:nvSpPr>
        <p:spPr/>
        <p:txBody>
          <a:bodyPr/>
          <a:lstStyle/>
          <a:p>
            <a:fld id="{B4A78353-ECBC-45DD-93F2-15D78790E83B}" type="slidenum">
              <a:rPr lang="en-US" smtClean="0"/>
              <a:t>‹#›</a:t>
            </a:fld>
            <a:endParaRPr lang="en-US"/>
          </a:p>
        </p:txBody>
      </p:sp>
    </p:spTree>
    <p:extLst>
      <p:ext uri="{BB962C8B-B14F-4D97-AF65-F5344CB8AC3E}">
        <p14:creationId xmlns:p14="http://schemas.microsoft.com/office/powerpoint/2010/main" val="3376187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C296-36B9-4086-9151-8226E77A1D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1E13EC-388F-49F4-AA30-B8B7219E8D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031154-767E-4214-8638-10AE82538D66}"/>
              </a:ext>
            </a:extLst>
          </p:cNvPr>
          <p:cNvSpPr>
            <a:spLocks noGrp="1"/>
          </p:cNvSpPr>
          <p:nvPr>
            <p:ph type="dt" sz="half" idx="10"/>
          </p:nvPr>
        </p:nvSpPr>
        <p:spPr/>
        <p:txBody>
          <a:bodyPr/>
          <a:lstStyle/>
          <a:p>
            <a:fld id="{D691256E-8B69-4D10-A76E-4E27F83D335C}" type="datetimeFigureOut">
              <a:rPr lang="en-US" smtClean="0"/>
              <a:t>3/5/2023</a:t>
            </a:fld>
            <a:endParaRPr lang="en-US"/>
          </a:p>
        </p:txBody>
      </p:sp>
      <p:sp>
        <p:nvSpPr>
          <p:cNvPr id="5" name="Footer Placeholder 4">
            <a:extLst>
              <a:ext uri="{FF2B5EF4-FFF2-40B4-BE49-F238E27FC236}">
                <a16:creationId xmlns:a16="http://schemas.microsoft.com/office/drawing/2014/main" id="{D3C4C255-B7C1-4F73-8EA0-4F2D94991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4C8DF-35F3-4061-A374-83666D2F3B51}"/>
              </a:ext>
            </a:extLst>
          </p:cNvPr>
          <p:cNvSpPr>
            <a:spLocks noGrp="1"/>
          </p:cNvSpPr>
          <p:nvPr>
            <p:ph type="sldNum" sz="quarter" idx="12"/>
          </p:nvPr>
        </p:nvSpPr>
        <p:spPr/>
        <p:txBody>
          <a:bodyPr/>
          <a:lstStyle/>
          <a:p>
            <a:fld id="{B4A78353-ECBC-45DD-93F2-15D78790E83B}" type="slidenum">
              <a:rPr lang="en-US" smtClean="0"/>
              <a:t>‹#›</a:t>
            </a:fld>
            <a:endParaRPr lang="en-US"/>
          </a:p>
        </p:txBody>
      </p:sp>
    </p:spTree>
    <p:extLst>
      <p:ext uri="{BB962C8B-B14F-4D97-AF65-F5344CB8AC3E}">
        <p14:creationId xmlns:p14="http://schemas.microsoft.com/office/powerpoint/2010/main" val="3300253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952CC-FF9F-4335-9803-A019214288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1B5B42-2D59-4B10-93E4-165EC0924A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F6C2E0-4FD3-40D2-B0B7-454460A7C9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42EAA1-40AA-40C3-92C8-C5C93BF1A5F8}"/>
              </a:ext>
            </a:extLst>
          </p:cNvPr>
          <p:cNvSpPr>
            <a:spLocks noGrp="1"/>
          </p:cNvSpPr>
          <p:nvPr>
            <p:ph type="dt" sz="half" idx="10"/>
          </p:nvPr>
        </p:nvSpPr>
        <p:spPr/>
        <p:txBody>
          <a:bodyPr/>
          <a:lstStyle/>
          <a:p>
            <a:fld id="{D691256E-8B69-4D10-A76E-4E27F83D335C}" type="datetimeFigureOut">
              <a:rPr lang="en-US" smtClean="0"/>
              <a:t>3/5/2023</a:t>
            </a:fld>
            <a:endParaRPr lang="en-US"/>
          </a:p>
        </p:txBody>
      </p:sp>
      <p:sp>
        <p:nvSpPr>
          <p:cNvPr id="6" name="Footer Placeholder 5">
            <a:extLst>
              <a:ext uri="{FF2B5EF4-FFF2-40B4-BE49-F238E27FC236}">
                <a16:creationId xmlns:a16="http://schemas.microsoft.com/office/drawing/2014/main" id="{AC296845-E7AC-411A-AE07-CE87AD82D6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3ED4CA-0EAF-42F3-866F-F42CDB34A44C}"/>
              </a:ext>
            </a:extLst>
          </p:cNvPr>
          <p:cNvSpPr>
            <a:spLocks noGrp="1"/>
          </p:cNvSpPr>
          <p:nvPr>
            <p:ph type="sldNum" sz="quarter" idx="12"/>
          </p:nvPr>
        </p:nvSpPr>
        <p:spPr/>
        <p:txBody>
          <a:bodyPr/>
          <a:lstStyle/>
          <a:p>
            <a:fld id="{B4A78353-ECBC-45DD-93F2-15D78790E83B}" type="slidenum">
              <a:rPr lang="en-US" smtClean="0"/>
              <a:t>‹#›</a:t>
            </a:fld>
            <a:endParaRPr lang="en-US"/>
          </a:p>
        </p:txBody>
      </p:sp>
    </p:spTree>
    <p:extLst>
      <p:ext uri="{BB962C8B-B14F-4D97-AF65-F5344CB8AC3E}">
        <p14:creationId xmlns:p14="http://schemas.microsoft.com/office/powerpoint/2010/main" val="253026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B92EC-F218-4EBF-8BE0-C4C60D7D9A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134088-8FB8-4226-9B89-887D63D474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293F3D-C339-44E9-875C-7FF64EA410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35A9C7-36E5-4A0D-929A-1F5D384BE3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A152E-ECAF-4F33-A4EE-F27881672E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D082F2-177F-49A2-AA4B-357B49C8FDB1}"/>
              </a:ext>
            </a:extLst>
          </p:cNvPr>
          <p:cNvSpPr>
            <a:spLocks noGrp="1"/>
          </p:cNvSpPr>
          <p:nvPr>
            <p:ph type="dt" sz="half" idx="10"/>
          </p:nvPr>
        </p:nvSpPr>
        <p:spPr/>
        <p:txBody>
          <a:bodyPr/>
          <a:lstStyle/>
          <a:p>
            <a:fld id="{D691256E-8B69-4D10-A76E-4E27F83D335C}" type="datetimeFigureOut">
              <a:rPr lang="en-US" smtClean="0"/>
              <a:t>3/5/2023</a:t>
            </a:fld>
            <a:endParaRPr lang="en-US"/>
          </a:p>
        </p:txBody>
      </p:sp>
      <p:sp>
        <p:nvSpPr>
          <p:cNvPr id="8" name="Footer Placeholder 7">
            <a:extLst>
              <a:ext uri="{FF2B5EF4-FFF2-40B4-BE49-F238E27FC236}">
                <a16:creationId xmlns:a16="http://schemas.microsoft.com/office/drawing/2014/main" id="{111BBFE9-2283-4FCF-AADF-0289858783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2DA536-E778-467C-AB1C-49213B2E31B5}"/>
              </a:ext>
            </a:extLst>
          </p:cNvPr>
          <p:cNvSpPr>
            <a:spLocks noGrp="1"/>
          </p:cNvSpPr>
          <p:nvPr>
            <p:ph type="sldNum" sz="quarter" idx="12"/>
          </p:nvPr>
        </p:nvSpPr>
        <p:spPr/>
        <p:txBody>
          <a:bodyPr/>
          <a:lstStyle/>
          <a:p>
            <a:fld id="{B4A78353-ECBC-45DD-93F2-15D78790E83B}" type="slidenum">
              <a:rPr lang="en-US" smtClean="0"/>
              <a:t>‹#›</a:t>
            </a:fld>
            <a:endParaRPr lang="en-US"/>
          </a:p>
        </p:txBody>
      </p:sp>
    </p:spTree>
    <p:extLst>
      <p:ext uri="{BB962C8B-B14F-4D97-AF65-F5344CB8AC3E}">
        <p14:creationId xmlns:p14="http://schemas.microsoft.com/office/powerpoint/2010/main" val="3987786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07BF7-A07D-4EAA-A596-09E43523D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247E0B-3E3F-4F27-9A93-584963D68064}"/>
              </a:ext>
            </a:extLst>
          </p:cNvPr>
          <p:cNvSpPr>
            <a:spLocks noGrp="1"/>
          </p:cNvSpPr>
          <p:nvPr>
            <p:ph type="dt" sz="half" idx="10"/>
          </p:nvPr>
        </p:nvSpPr>
        <p:spPr/>
        <p:txBody>
          <a:bodyPr/>
          <a:lstStyle/>
          <a:p>
            <a:fld id="{D691256E-8B69-4D10-A76E-4E27F83D335C}" type="datetimeFigureOut">
              <a:rPr lang="en-US" smtClean="0"/>
              <a:t>3/5/2023</a:t>
            </a:fld>
            <a:endParaRPr lang="en-US"/>
          </a:p>
        </p:txBody>
      </p:sp>
      <p:sp>
        <p:nvSpPr>
          <p:cNvPr id="4" name="Footer Placeholder 3">
            <a:extLst>
              <a:ext uri="{FF2B5EF4-FFF2-40B4-BE49-F238E27FC236}">
                <a16:creationId xmlns:a16="http://schemas.microsoft.com/office/drawing/2014/main" id="{61ADC06B-C945-4AC4-96D3-E68B2E80AA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8B558F-D31D-4A57-BFED-7123500BCF7D}"/>
              </a:ext>
            </a:extLst>
          </p:cNvPr>
          <p:cNvSpPr>
            <a:spLocks noGrp="1"/>
          </p:cNvSpPr>
          <p:nvPr>
            <p:ph type="sldNum" sz="quarter" idx="12"/>
          </p:nvPr>
        </p:nvSpPr>
        <p:spPr/>
        <p:txBody>
          <a:bodyPr/>
          <a:lstStyle/>
          <a:p>
            <a:fld id="{B4A78353-ECBC-45DD-93F2-15D78790E83B}" type="slidenum">
              <a:rPr lang="en-US" smtClean="0"/>
              <a:t>‹#›</a:t>
            </a:fld>
            <a:endParaRPr lang="en-US"/>
          </a:p>
        </p:txBody>
      </p:sp>
    </p:spTree>
    <p:extLst>
      <p:ext uri="{BB962C8B-B14F-4D97-AF65-F5344CB8AC3E}">
        <p14:creationId xmlns:p14="http://schemas.microsoft.com/office/powerpoint/2010/main" val="2114233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78B132-C5EA-474C-9D7D-66FF77344A84}"/>
              </a:ext>
            </a:extLst>
          </p:cNvPr>
          <p:cNvSpPr>
            <a:spLocks noGrp="1"/>
          </p:cNvSpPr>
          <p:nvPr>
            <p:ph type="dt" sz="half" idx="10"/>
          </p:nvPr>
        </p:nvSpPr>
        <p:spPr/>
        <p:txBody>
          <a:bodyPr/>
          <a:lstStyle/>
          <a:p>
            <a:fld id="{D691256E-8B69-4D10-A76E-4E27F83D335C}" type="datetimeFigureOut">
              <a:rPr lang="en-US" smtClean="0"/>
              <a:t>3/5/2023</a:t>
            </a:fld>
            <a:endParaRPr lang="en-US"/>
          </a:p>
        </p:txBody>
      </p:sp>
      <p:sp>
        <p:nvSpPr>
          <p:cNvPr id="3" name="Footer Placeholder 2">
            <a:extLst>
              <a:ext uri="{FF2B5EF4-FFF2-40B4-BE49-F238E27FC236}">
                <a16:creationId xmlns:a16="http://schemas.microsoft.com/office/drawing/2014/main" id="{0B025696-4FB4-483E-8DCB-2CE2AED597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EAA368-C827-4F70-AC8C-779E38FC44A6}"/>
              </a:ext>
            </a:extLst>
          </p:cNvPr>
          <p:cNvSpPr>
            <a:spLocks noGrp="1"/>
          </p:cNvSpPr>
          <p:nvPr>
            <p:ph type="sldNum" sz="quarter" idx="12"/>
          </p:nvPr>
        </p:nvSpPr>
        <p:spPr/>
        <p:txBody>
          <a:bodyPr/>
          <a:lstStyle/>
          <a:p>
            <a:fld id="{B4A78353-ECBC-45DD-93F2-15D78790E83B}" type="slidenum">
              <a:rPr lang="en-US" smtClean="0"/>
              <a:t>‹#›</a:t>
            </a:fld>
            <a:endParaRPr lang="en-US"/>
          </a:p>
        </p:txBody>
      </p:sp>
    </p:spTree>
    <p:extLst>
      <p:ext uri="{BB962C8B-B14F-4D97-AF65-F5344CB8AC3E}">
        <p14:creationId xmlns:p14="http://schemas.microsoft.com/office/powerpoint/2010/main" val="3421466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E846E-C1E6-4C32-A9A3-ACF8BCB6E7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16DE2B-E6C4-4420-8B9B-D80F207E0B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B7D781-AFC9-4142-968A-35B54B26D5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E9692E-2F39-45E6-9D6C-E8AF05DFC122}"/>
              </a:ext>
            </a:extLst>
          </p:cNvPr>
          <p:cNvSpPr>
            <a:spLocks noGrp="1"/>
          </p:cNvSpPr>
          <p:nvPr>
            <p:ph type="dt" sz="half" idx="10"/>
          </p:nvPr>
        </p:nvSpPr>
        <p:spPr/>
        <p:txBody>
          <a:bodyPr/>
          <a:lstStyle/>
          <a:p>
            <a:fld id="{D691256E-8B69-4D10-A76E-4E27F83D335C}" type="datetimeFigureOut">
              <a:rPr lang="en-US" smtClean="0"/>
              <a:t>3/5/2023</a:t>
            </a:fld>
            <a:endParaRPr lang="en-US"/>
          </a:p>
        </p:txBody>
      </p:sp>
      <p:sp>
        <p:nvSpPr>
          <p:cNvPr id="6" name="Footer Placeholder 5">
            <a:extLst>
              <a:ext uri="{FF2B5EF4-FFF2-40B4-BE49-F238E27FC236}">
                <a16:creationId xmlns:a16="http://schemas.microsoft.com/office/drawing/2014/main" id="{7B61C94C-E5B3-478E-83E7-4FAEBBE3A8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38D51D-5B1B-4256-AC1C-FF8306DED2AD}"/>
              </a:ext>
            </a:extLst>
          </p:cNvPr>
          <p:cNvSpPr>
            <a:spLocks noGrp="1"/>
          </p:cNvSpPr>
          <p:nvPr>
            <p:ph type="sldNum" sz="quarter" idx="12"/>
          </p:nvPr>
        </p:nvSpPr>
        <p:spPr/>
        <p:txBody>
          <a:bodyPr/>
          <a:lstStyle/>
          <a:p>
            <a:fld id="{B4A78353-ECBC-45DD-93F2-15D78790E83B}" type="slidenum">
              <a:rPr lang="en-US" smtClean="0"/>
              <a:t>‹#›</a:t>
            </a:fld>
            <a:endParaRPr lang="en-US"/>
          </a:p>
        </p:txBody>
      </p:sp>
    </p:spTree>
    <p:extLst>
      <p:ext uri="{BB962C8B-B14F-4D97-AF65-F5344CB8AC3E}">
        <p14:creationId xmlns:p14="http://schemas.microsoft.com/office/powerpoint/2010/main" val="2521957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6CBE-42DE-4E01-99D1-4131CDFF81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CD8965-244C-417E-9C1E-8E783AB2D1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C971B5-C82E-48C8-BC03-0C66AEF223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E5E0A-1C83-4D40-9368-298682666145}"/>
              </a:ext>
            </a:extLst>
          </p:cNvPr>
          <p:cNvSpPr>
            <a:spLocks noGrp="1"/>
          </p:cNvSpPr>
          <p:nvPr>
            <p:ph type="dt" sz="half" idx="10"/>
          </p:nvPr>
        </p:nvSpPr>
        <p:spPr/>
        <p:txBody>
          <a:bodyPr/>
          <a:lstStyle/>
          <a:p>
            <a:fld id="{D691256E-8B69-4D10-A76E-4E27F83D335C}" type="datetimeFigureOut">
              <a:rPr lang="en-US" smtClean="0"/>
              <a:t>3/5/2023</a:t>
            </a:fld>
            <a:endParaRPr lang="en-US"/>
          </a:p>
        </p:txBody>
      </p:sp>
      <p:sp>
        <p:nvSpPr>
          <p:cNvPr id="6" name="Footer Placeholder 5">
            <a:extLst>
              <a:ext uri="{FF2B5EF4-FFF2-40B4-BE49-F238E27FC236}">
                <a16:creationId xmlns:a16="http://schemas.microsoft.com/office/drawing/2014/main" id="{95A0EBCE-5EA7-4068-B6C9-5D835D53CB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704F0C-5D9E-42E1-B926-62237A9A0051}"/>
              </a:ext>
            </a:extLst>
          </p:cNvPr>
          <p:cNvSpPr>
            <a:spLocks noGrp="1"/>
          </p:cNvSpPr>
          <p:nvPr>
            <p:ph type="sldNum" sz="quarter" idx="12"/>
          </p:nvPr>
        </p:nvSpPr>
        <p:spPr/>
        <p:txBody>
          <a:bodyPr/>
          <a:lstStyle/>
          <a:p>
            <a:fld id="{B4A78353-ECBC-45DD-93F2-15D78790E83B}" type="slidenum">
              <a:rPr lang="en-US" smtClean="0"/>
              <a:t>‹#›</a:t>
            </a:fld>
            <a:endParaRPr lang="en-US"/>
          </a:p>
        </p:txBody>
      </p:sp>
    </p:spTree>
    <p:extLst>
      <p:ext uri="{BB962C8B-B14F-4D97-AF65-F5344CB8AC3E}">
        <p14:creationId xmlns:p14="http://schemas.microsoft.com/office/powerpoint/2010/main" val="2862139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D4EF1D-14B8-425D-880C-72A285B72A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687D38-3EC7-403D-974D-9CF98FBD26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029791-CCF4-4666-8353-A340835ADB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1256E-8B69-4D10-A76E-4E27F83D335C}" type="datetimeFigureOut">
              <a:rPr lang="en-US" smtClean="0"/>
              <a:t>3/5/2023</a:t>
            </a:fld>
            <a:endParaRPr lang="en-US"/>
          </a:p>
        </p:txBody>
      </p:sp>
      <p:sp>
        <p:nvSpPr>
          <p:cNvPr id="5" name="Footer Placeholder 4">
            <a:extLst>
              <a:ext uri="{FF2B5EF4-FFF2-40B4-BE49-F238E27FC236}">
                <a16:creationId xmlns:a16="http://schemas.microsoft.com/office/drawing/2014/main" id="{EC8D3B32-4B6C-4F08-8F34-F317318777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BB3679-BE62-48FD-AACD-8239764EF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78353-ECBC-45DD-93F2-15D78790E83B}" type="slidenum">
              <a:rPr lang="en-US" smtClean="0"/>
              <a:t>‹#›</a:t>
            </a:fld>
            <a:endParaRPr lang="en-US"/>
          </a:p>
        </p:txBody>
      </p:sp>
    </p:spTree>
    <p:extLst>
      <p:ext uri="{BB962C8B-B14F-4D97-AF65-F5344CB8AC3E}">
        <p14:creationId xmlns:p14="http://schemas.microsoft.com/office/powerpoint/2010/main" val="4166179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1547816" y="-19051"/>
            <a:ext cx="9308525" cy="6858000"/>
          </a:xfrm>
          <a:prstGeom prst="rect">
            <a:avLst/>
          </a:prstGeom>
          <a:noFill/>
          <a:ln w="9525">
            <a:gradFill>
              <a:gsLst>
                <a:gs pos="0">
                  <a:srgbClr val="8488C4"/>
                </a:gs>
                <a:gs pos="53000">
                  <a:srgbClr val="D4DEFF"/>
                </a:gs>
                <a:gs pos="83000">
                  <a:srgbClr val="D4DEFF"/>
                </a:gs>
                <a:gs pos="100000">
                  <a:srgbClr val="96AB94"/>
                </a:gs>
              </a:gsLst>
              <a:lin ang="5400000" scaled="0"/>
            </a:gradFill>
            <a:miter lim="800000"/>
            <a:headEnd/>
            <a:tailEnd/>
          </a:ln>
          <a:effectLst/>
          <a:scene3d>
            <a:camera prst="orthographicFront"/>
            <a:lightRig rig="threePt" dir="t"/>
          </a:scene3d>
          <a:sp3d>
            <a:bevelB prst="convex"/>
          </a:sp3d>
        </p:spPr>
      </p:pic>
      <p:pic>
        <p:nvPicPr>
          <p:cNvPr id="3075" name="Picture 2" descr="C:\Users\U2811\Desktop\NỘI  DUNG HỌP PHHS CUỐI NĂM\Ảnh trường-1923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052"/>
            <a:ext cx="12192000"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362200" y="914405"/>
            <a:ext cx="8305800" cy="3077762"/>
          </a:xfrm>
          <a:prstGeom prst="rect">
            <a:avLst/>
          </a:prstGeom>
          <a:noFill/>
        </p:spPr>
        <p:txBody>
          <a:bodyPr lIns="121917" tIns="60958" rIns="121917" bIns="60958">
            <a:spAutoFit/>
          </a:bodyPr>
          <a:lstStyle/>
          <a:p>
            <a:pPr algn="ctr" eaLnBrk="1" hangingPunct="1">
              <a:defRPr/>
            </a:pPr>
            <a:r>
              <a:rPr lang="en-US" sz="9600" b="1" cap="all">
                <a:ln w="9000" cmpd="sng">
                  <a:solidFill>
                    <a:srgbClr val="000000">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KỂ CHUYỆN - LỚP </a:t>
            </a:r>
            <a:r>
              <a:rPr lang="en-US" sz="9600" b="1" cap="all" dirty="0">
                <a:ln w="9000" cmpd="sng">
                  <a:solidFill>
                    <a:srgbClr val="000000">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4</a:t>
            </a:r>
          </a:p>
        </p:txBody>
      </p:sp>
      <p:sp>
        <p:nvSpPr>
          <p:cNvPr id="3077" name="WordArt 7"/>
          <p:cNvSpPr>
            <a:spLocks noChangeArrowheads="1" noChangeShapeType="1" noTextEdit="1"/>
          </p:cNvSpPr>
          <p:nvPr/>
        </p:nvSpPr>
        <p:spPr bwMode="auto">
          <a:xfrm>
            <a:off x="3384556" y="5373691"/>
            <a:ext cx="5770033" cy="920751"/>
          </a:xfrm>
          <a:prstGeom prst="rect">
            <a:avLst/>
          </a:prstGeom>
        </p:spPr>
        <p:txBody>
          <a:bodyPr wrap="none" lIns="121917" tIns="60958" rIns="121917" bIns="60958" fromWordArt="1">
            <a:prstTxWarp prst="textPlain">
              <a:avLst>
                <a:gd name="adj" fmla="val 49829"/>
              </a:avLst>
            </a:prstTxWarp>
          </a:bodyPr>
          <a:lstStyle/>
          <a:p>
            <a:pPr algn="ctr"/>
            <a:r>
              <a:rPr lang="vi-VN" sz="7200" b="1" i="1" kern="10">
                <a:ln w="9525">
                  <a:solidFill>
                    <a:srgbClr val="FFFF00"/>
                  </a:solidFill>
                  <a:round/>
                  <a:headEnd/>
                  <a:tailEnd/>
                </a:ln>
                <a:solidFill>
                  <a:srgbClr val="FF0000"/>
                </a:solidFill>
                <a:effectLst>
                  <a:outerShdw dist="35921" dir="2700000" algn="ctr" rotWithShape="0">
                    <a:srgbClr val="C0C0C0">
                      <a:alpha val="79999"/>
                    </a:srgbClr>
                  </a:outerShdw>
                </a:effectLst>
                <a:latin typeface="Arial"/>
                <a:cs typeface="Arial"/>
              </a:rPr>
              <a:t> Trường Tiểu học Long Biên</a:t>
            </a:r>
            <a:endParaRPr lang="en-US" sz="7200" b="1" i="1" kern="10">
              <a:ln w="9525">
                <a:solidFill>
                  <a:srgbClr val="FFFF00"/>
                </a:solidFill>
                <a:round/>
                <a:headEnd/>
                <a:tailEnd/>
              </a:ln>
              <a:solidFill>
                <a:srgbClr val="FF0000"/>
              </a:solidFill>
              <a:effectLst>
                <a:outerShdw dist="35921" dir="2700000" algn="ctr" rotWithShape="0">
                  <a:srgbClr val="C0C0C0">
                    <a:alpha val="79999"/>
                  </a:srgbClr>
                </a:outerShdw>
              </a:effectLst>
              <a:latin typeface="Arial"/>
              <a:cs typeface="Arial"/>
            </a:endParaRPr>
          </a:p>
        </p:txBody>
      </p:sp>
    </p:spTree>
    <p:extLst>
      <p:ext uri="{BB962C8B-B14F-4D97-AF65-F5344CB8AC3E}">
        <p14:creationId xmlns:p14="http://schemas.microsoft.com/office/powerpoint/2010/main" val="412116287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10">
            <a:extLst>
              <a:ext uri="{FF2B5EF4-FFF2-40B4-BE49-F238E27FC236}">
                <a16:creationId xmlns:a16="http://schemas.microsoft.com/office/drawing/2014/main" id="{36DB235B-5F4F-4418-9A3B-75A5DE646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606" y="766103"/>
            <a:ext cx="4339403" cy="422996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FF3FC4F5-DBDB-4AEB-AEE0-1C664E87026C}"/>
              </a:ext>
            </a:extLst>
          </p:cNvPr>
          <p:cNvSpPr>
            <a:spLocks noChangeArrowheads="1"/>
          </p:cNvSpPr>
          <p:nvPr/>
        </p:nvSpPr>
        <p:spPr bwMode="auto">
          <a:xfrm>
            <a:off x="813325" y="5137790"/>
            <a:ext cx="293704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solidFill>
                  <a:schemeClr val="accent1"/>
                </a:solidFill>
                <a:latin typeface="Times New Roman" panose="02020603050405020304" pitchFamily="18" charset="0"/>
                <a:cs typeface="Times New Roman" panose="02020603050405020304" pitchFamily="18" charset="0"/>
              </a:rPr>
              <a:t>Sang </a:t>
            </a:r>
            <a:r>
              <a:rPr lang="en-US" altLang="en-US" sz="2400" b="1" dirty="0" err="1">
                <a:solidFill>
                  <a:schemeClr val="accent1"/>
                </a:solidFill>
                <a:latin typeface="Times New Roman" panose="02020603050405020304" pitchFamily="18" charset="0"/>
                <a:cs typeface="Times New Roman" panose="02020603050405020304" pitchFamily="18" charset="0"/>
              </a:rPr>
              <a:t>đêm</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thứ</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ba</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vẫn</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là</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chú</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bé</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ấy</a:t>
            </a:r>
            <a:r>
              <a:rPr lang="en-US" altLang="en-US" sz="2400" b="1" dirty="0">
                <a:solidFill>
                  <a:schemeClr val="accent1"/>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B7BEEB03-2E5C-C367-E6DA-720BEAE960CB}"/>
              </a:ext>
            </a:extLst>
          </p:cNvPr>
          <p:cNvSpPr txBox="1"/>
          <p:nvPr/>
        </p:nvSpPr>
        <p:spPr>
          <a:xfrm>
            <a:off x="4882481" y="241445"/>
            <a:ext cx="7195929" cy="2800767"/>
          </a:xfrm>
          <a:prstGeom prst="rect">
            <a:avLst/>
          </a:prstGeom>
          <a:noFill/>
        </p:spPr>
        <p:txBody>
          <a:bodyPr wrap="square">
            <a:spAutoFit/>
          </a:bodyPr>
          <a:lstStyle/>
          <a:p>
            <a:pPr algn="just"/>
            <a:r>
              <a:rPr lang="en-US" altLang="en-US" sz="2200" b="1">
                <a:solidFill>
                  <a:schemeClr val="accent2"/>
                </a:solidFill>
                <a:latin typeface="Times New Roman" panose="02020603050405020304" pitchFamily="18" charset="0"/>
                <a:cs typeface="Times New Roman" panose="02020603050405020304" pitchFamily="18" charset="0"/>
              </a:rPr>
              <a:t>4.</a:t>
            </a:r>
            <a:r>
              <a:rPr lang="en-US" altLang="en-US" sz="2200" b="1">
                <a:latin typeface="Times New Roman" panose="02020603050405020304" pitchFamily="18" charset="0"/>
                <a:cs typeface="Times New Roman" panose="02020603050405020304" pitchFamily="18" charset="0"/>
              </a:rPr>
              <a:t> Sang đêm thứ ba, bọn phát xít càng không được ngủ yên. Đêm ấy, du kích đánh thẳng vào sở  chỉ huy của chúng, còn chính tên sĩ quan thì bị bắt sống đem về khu du kích trong rừng. Khi người ta mở băng bịt mắt, hắn nhìn thấy trước mặt là một người du kích đứng tuổi và bên cạnh bác ta lại là chú bé mặc áo sơ mi xanh có hàng cúc trắng. Hắn quỳ phục xuống chân chú bé, lảm nhảm như một kẻ loạn trí :</a:t>
            </a:r>
            <a:endParaRPr lang="en-US" sz="2200"/>
          </a:p>
        </p:txBody>
      </p:sp>
      <p:sp>
        <p:nvSpPr>
          <p:cNvPr id="11" name="TextBox 10">
            <a:extLst>
              <a:ext uri="{FF2B5EF4-FFF2-40B4-BE49-F238E27FC236}">
                <a16:creationId xmlns:a16="http://schemas.microsoft.com/office/drawing/2014/main" id="{B76FAC18-3B8E-7945-0F9C-38A9C3F7EC99}"/>
              </a:ext>
            </a:extLst>
          </p:cNvPr>
          <p:cNvSpPr txBox="1"/>
          <p:nvPr/>
        </p:nvSpPr>
        <p:spPr>
          <a:xfrm>
            <a:off x="4881868" y="2970942"/>
            <a:ext cx="7195928" cy="3645613"/>
          </a:xfrm>
          <a:prstGeom prst="rect">
            <a:avLst/>
          </a:prstGeom>
          <a:noFill/>
        </p:spPr>
        <p:txBody>
          <a:bodyPr wrap="square">
            <a:spAutoFit/>
          </a:bodyPr>
          <a:lstStyle/>
          <a:p>
            <a:pPr eaLnBrk="1" hangingPunct="1">
              <a:lnSpc>
                <a:spcPct val="120000"/>
              </a:lnSpc>
              <a:spcBef>
                <a:spcPct val="50000"/>
              </a:spcBef>
            </a:pPr>
            <a:r>
              <a:rPr lang="en-US" altLang="en-US" sz="2200" b="1">
                <a:latin typeface="Times New Roman" panose="02020603050405020304" pitchFamily="18" charset="0"/>
                <a:cs typeface="Times New Roman" panose="02020603050405020304" pitchFamily="18" charset="0"/>
              </a:rPr>
              <a:t>- Xin tha tội cho tôi ! Tha tội cho tôi ! Tôi đâu biết Ngài có thể chết đi sống lại như phù thủy thế này ! Nhưng người phiên dịch chỉ vào bác du kích đứng tuổi,  bảo hắn :</a:t>
            </a:r>
          </a:p>
          <a:p>
            <a:pPr eaLnBrk="1" hangingPunct="1">
              <a:lnSpc>
                <a:spcPct val="120000"/>
              </a:lnSpc>
              <a:spcBef>
                <a:spcPct val="50000"/>
              </a:spcBef>
            </a:pPr>
            <a:r>
              <a:rPr lang="en-US" altLang="en-US" sz="2200" b="1">
                <a:latin typeface="Times New Roman" panose="02020603050405020304" pitchFamily="18" charset="0"/>
                <a:cs typeface="Times New Roman" panose="02020603050405020304" pitchFamily="18" charset="0"/>
              </a:rPr>
              <a:t> - Đây là cha của hai đứa trẻ bị ngươi giết đêm hôm kia và đêm hôm qua. Trước mặt ngươi là đứa con thứ ba của bác ấy.</a:t>
            </a:r>
          </a:p>
          <a:p>
            <a:pPr eaLnBrk="1" hangingPunct="1">
              <a:lnSpc>
                <a:spcPct val="120000"/>
              </a:lnSpc>
              <a:spcBef>
                <a:spcPct val="50000"/>
              </a:spcBef>
            </a:pPr>
            <a:r>
              <a:rPr lang="en-US" altLang="en-US" sz="2200" b="1">
                <a:latin typeface="Times New Roman" panose="02020603050405020304" pitchFamily="18" charset="0"/>
                <a:cs typeface="Times New Roman" panose="02020603050405020304" pitchFamily="18" charset="0"/>
              </a:rPr>
              <a:t> Tên sĩ quan phát xít kêu lên một tiếng rồi gục xuống sát đất, không dám ngẩng đầu lên. </a:t>
            </a:r>
            <a:endParaRPr lang="en-US" altLang="en-US"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431030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A1A84F-7551-4E64-A82F-C0F2C5CE9F24}"/>
              </a:ext>
            </a:extLst>
          </p:cNvPr>
          <p:cNvSpPr txBox="1"/>
          <p:nvPr/>
        </p:nvSpPr>
        <p:spPr>
          <a:xfrm>
            <a:off x="1730326" y="3044279"/>
            <a:ext cx="6569612"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Kể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toàn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chuyện</a:t>
            </a:r>
            <a:r>
              <a:rPr lang="en-US" sz="4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2342147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3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6682E2-EC52-4E0A-A9C3-D1471FFE6DD5}"/>
              </a:ext>
            </a:extLst>
          </p:cNvPr>
          <p:cNvSpPr txBox="1"/>
          <p:nvPr/>
        </p:nvSpPr>
        <p:spPr>
          <a:xfrm>
            <a:off x="2152357" y="8119"/>
            <a:ext cx="8567225" cy="954107"/>
          </a:xfrm>
          <a:prstGeom prst="rect">
            <a:avLst/>
          </a:prstGeom>
          <a:noFill/>
        </p:spPr>
        <p:txBody>
          <a:bodyPr wrap="square" rtlCol="0">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Kể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chuyện</a:t>
            </a:r>
            <a:endParaRPr lang="en-US" sz="2800" b="1" dirty="0">
              <a:solidFill>
                <a:srgbClr val="002060"/>
              </a:solidFill>
              <a:latin typeface="Times New Roman" panose="02020603050405020304" pitchFamily="18" charset="0"/>
              <a:cs typeface="Times New Roman" panose="02020603050405020304" pitchFamily="18" charset="0"/>
            </a:endParaRPr>
          </a:p>
          <a:p>
            <a:pPr algn="ctr"/>
            <a:r>
              <a:rPr lang="en-US" sz="2800" b="1" dirty="0">
                <a:solidFill>
                  <a:srgbClr val="C00000"/>
                </a:solidFill>
                <a:latin typeface="Times New Roman" panose="02020603050405020304" pitchFamily="18" charset="0"/>
                <a:cs typeface="Times New Roman" panose="02020603050405020304" pitchFamily="18" charset="0"/>
              </a:rPr>
              <a:t>NHỮNG CHÚ BÉ KHÔNG CHẾT </a:t>
            </a:r>
          </a:p>
        </p:txBody>
      </p:sp>
      <p:sp>
        <p:nvSpPr>
          <p:cNvPr id="13" name="Text Box 6">
            <a:extLst>
              <a:ext uri="{FF2B5EF4-FFF2-40B4-BE49-F238E27FC236}">
                <a16:creationId xmlns:a16="http://schemas.microsoft.com/office/drawing/2014/main" id="{57FB4112-9BFB-44DC-ACE5-A03A1951B25D}"/>
              </a:ext>
            </a:extLst>
          </p:cNvPr>
          <p:cNvSpPr txBox="1">
            <a:spLocks noChangeArrowheads="1"/>
          </p:cNvSpPr>
          <p:nvPr/>
        </p:nvSpPr>
        <p:spPr bwMode="auto">
          <a:xfrm>
            <a:off x="1348154" y="3745936"/>
            <a:ext cx="441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1600" b="1">
                <a:solidFill>
                  <a:srgbClr val="000000"/>
                </a:solidFill>
                <a:latin typeface="Times New Roman" panose="02020603050405020304" pitchFamily="18" charset="0"/>
              </a:rPr>
              <a:t>Bọn phát xít bất ngờ xông vào một làng nọ</a:t>
            </a:r>
          </a:p>
        </p:txBody>
      </p:sp>
      <p:pic>
        <p:nvPicPr>
          <p:cNvPr id="14" name="Picture 9">
            <a:extLst>
              <a:ext uri="{FF2B5EF4-FFF2-40B4-BE49-F238E27FC236}">
                <a16:creationId xmlns:a16="http://schemas.microsoft.com/office/drawing/2014/main" id="{897C9B26-5DDF-4C19-826E-CB4C64AC1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154" y="992952"/>
            <a:ext cx="4114800" cy="2741872"/>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5" name="Text Box 7">
            <a:extLst>
              <a:ext uri="{FF2B5EF4-FFF2-40B4-BE49-F238E27FC236}">
                <a16:creationId xmlns:a16="http://schemas.microsoft.com/office/drawing/2014/main" id="{14A4FE38-4D19-484F-AEB9-E8FBB734C901}"/>
              </a:ext>
            </a:extLst>
          </p:cNvPr>
          <p:cNvSpPr txBox="1">
            <a:spLocks noChangeArrowheads="1"/>
          </p:cNvSpPr>
          <p:nvPr/>
        </p:nvSpPr>
        <p:spPr bwMode="auto">
          <a:xfrm>
            <a:off x="6435969" y="3776246"/>
            <a:ext cx="51417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1600" b="1">
                <a:solidFill>
                  <a:srgbClr val="000000"/>
                </a:solidFill>
                <a:latin typeface="Times New Roman" panose="02020603050405020304" pitchFamily="18" charset="0"/>
              </a:rPr>
              <a:t>Mấy tên phát xít dẫn một chú bé đến chỗ tên chỉ huy</a:t>
            </a:r>
          </a:p>
        </p:txBody>
      </p:sp>
      <p:pic>
        <p:nvPicPr>
          <p:cNvPr id="16" name="Picture 8">
            <a:extLst>
              <a:ext uri="{FF2B5EF4-FFF2-40B4-BE49-F238E27FC236}">
                <a16:creationId xmlns:a16="http://schemas.microsoft.com/office/drawing/2014/main" id="{4CF9C43F-5EF2-4243-9A66-26A178665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480" y="992952"/>
            <a:ext cx="4114800" cy="2716472"/>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7" name="Text Box 9">
            <a:extLst>
              <a:ext uri="{FF2B5EF4-FFF2-40B4-BE49-F238E27FC236}">
                <a16:creationId xmlns:a16="http://schemas.microsoft.com/office/drawing/2014/main" id="{8DD92036-29C2-47A9-B6BB-32595DD1B3F0}"/>
              </a:ext>
            </a:extLst>
          </p:cNvPr>
          <p:cNvSpPr txBox="1">
            <a:spLocks noChangeArrowheads="1"/>
          </p:cNvSpPr>
          <p:nvPr/>
        </p:nvSpPr>
        <p:spPr bwMode="auto">
          <a:xfrm>
            <a:off x="1500554" y="6519863"/>
            <a:ext cx="4267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1600" b="1">
                <a:solidFill>
                  <a:srgbClr val="000000"/>
                </a:solidFill>
                <a:latin typeface="Times New Roman" panose="02020603050405020304" pitchFamily="18" charset="0"/>
              </a:rPr>
              <a:t>Đêm hôm sau, lại là một chú bé...</a:t>
            </a:r>
          </a:p>
        </p:txBody>
      </p:sp>
      <p:pic>
        <p:nvPicPr>
          <p:cNvPr id="18" name="Picture 7">
            <a:extLst>
              <a:ext uri="{FF2B5EF4-FFF2-40B4-BE49-F238E27FC236}">
                <a16:creationId xmlns:a16="http://schemas.microsoft.com/office/drawing/2014/main" id="{5414F180-4816-4C01-A414-A15848B3FD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8154" y="4114800"/>
            <a:ext cx="4114800" cy="236220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9" name="Text Box 10">
            <a:extLst>
              <a:ext uri="{FF2B5EF4-FFF2-40B4-BE49-F238E27FC236}">
                <a16:creationId xmlns:a16="http://schemas.microsoft.com/office/drawing/2014/main" id="{01BFAB24-15C9-4EC3-B93D-857E1FDA982A}"/>
              </a:ext>
            </a:extLst>
          </p:cNvPr>
          <p:cNvSpPr txBox="1">
            <a:spLocks noChangeArrowheads="1"/>
          </p:cNvSpPr>
          <p:nvPr/>
        </p:nvSpPr>
        <p:spPr bwMode="auto">
          <a:xfrm>
            <a:off x="7421880" y="6537326"/>
            <a:ext cx="3733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1600" b="1">
                <a:solidFill>
                  <a:srgbClr val="000000"/>
                </a:solidFill>
                <a:latin typeface="Times New Roman" panose="02020603050405020304" pitchFamily="18" charset="0"/>
              </a:rPr>
              <a:t>Sang đêm thứ ba, vẫn là chú bé ấy...</a:t>
            </a:r>
          </a:p>
        </p:txBody>
      </p:sp>
      <p:pic>
        <p:nvPicPr>
          <p:cNvPr id="20" name="Picture 10">
            <a:extLst>
              <a:ext uri="{FF2B5EF4-FFF2-40B4-BE49-F238E27FC236}">
                <a16:creationId xmlns:a16="http://schemas.microsoft.com/office/drawing/2014/main" id="{FE5C52F0-4B1B-411B-983F-D6DC1B9617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8480" y="4132263"/>
            <a:ext cx="4114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009677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D3957B02-4FF9-43B6-8A18-07084C81A402}"/>
              </a:ext>
            </a:extLst>
          </p:cNvPr>
          <p:cNvSpPr txBox="1">
            <a:spLocks noChangeArrowheads="1"/>
          </p:cNvSpPr>
          <p:nvPr/>
        </p:nvSpPr>
        <p:spPr bwMode="auto">
          <a:xfrm>
            <a:off x="1531034" y="2451708"/>
            <a:ext cx="441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1600" b="1">
                <a:solidFill>
                  <a:srgbClr val="000000"/>
                </a:solidFill>
                <a:latin typeface="Times New Roman" panose="02020603050405020304" pitchFamily="18" charset="0"/>
              </a:rPr>
              <a:t>Bọn phát xít bất ngờ xông vào một làng nọ</a:t>
            </a:r>
          </a:p>
        </p:txBody>
      </p:sp>
      <p:pic>
        <p:nvPicPr>
          <p:cNvPr id="5" name="Picture 9">
            <a:extLst>
              <a:ext uri="{FF2B5EF4-FFF2-40B4-BE49-F238E27FC236}">
                <a16:creationId xmlns:a16="http://schemas.microsoft.com/office/drawing/2014/main" id="{0B6D5AF2-68E2-4EBF-98EE-7F4C436B3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034" y="165708"/>
            <a:ext cx="4114800" cy="2274888"/>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7">
            <a:extLst>
              <a:ext uri="{FF2B5EF4-FFF2-40B4-BE49-F238E27FC236}">
                <a16:creationId xmlns:a16="http://schemas.microsoft.com/office/drawing/2014/main" id="{06D64569-6734-46C3-9785-30A5BE26BB84}"/>
              </a:ext>
            </a:extLst>
          </p:cNvPr>
          <p:cNvSpPr txBox="1">
            <a:spLocks noChangeArrowheads="1"/>
          </p:cNvSpPr>
          <p:nvPr/>
        </p:nvSpPr>
        <p:spPr bwMode="auto">
          <a:xfrm>
            <a:off x="6093655" y="2482018"/>
            <a:ext cx="51417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1600" b="1">
                <a:solidFill>
                  <a:srgbClr val="000000"/>
                </a:solidFill>
                <a:latin typeface="Times New Roman" panose="02020603050405020304" pitchFamily="18" charset="0"/>
              </a:rPr>
              <a:t>Mấy tên phát xít dẫn một chú bé đến chỗ tên chỉ huy</a:t>
            </a:r>
          </a:p>
        </p:txBody>
      </p:sp>
      <p:pic>
        <p:nvPicPr>
          <p:cNvPr id="7" name="Picture 8">
            <a:extLst>
              <a:ext uri="{FF2B5EF4-FFF2-40B4-BE49-F238E27FC236}">
                <a16:creationId xmlns:a16="http://schemas.microsoft.com/office/drawing/2014/main" id="{39200008-8499-4A64-A0F6-C724377D8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6166" y="165708"/>
            <a:ext cx="4114800" cy="2249488"/>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9">
            <a:extLst>
              <a:ext uri="{FF2B5EF4-FFF2-40B4-BE49-F238E27FC236}">
                <a16:creationId xmlns:a16="http://schemas.microsoft.com/office/drawing/2014/main" id="{72CA3274-A15E-48E0-BD2D-C95E600B1F6B}"/>
              </a:ext>
            </a:extLst>
          </p:cNvPr>
          <p:cNvSpPr txBox="1">
            <a:spLocks noChangeArrowheads="1"/>
          </p:cNvSpPr>
          <p:nvPr/>
        </p:nvSpPr>
        <p:spPr bwMode="auto">
          <a:xfrm>
            <a:off x="1683434" y="5225635"/>
            <a:ext cx="426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b="1">
                <a:solidFill>
                  <a:srgbClr val="000000"/>
                </a:solidFill>
                <a:latin typeface="Times New Roman" panose="02020603050405020304" pitchFamily="18" charset="0"/>
              </a:rPr>
              <a:t>Đêm hôm sau, lại là một chú bé...</a:t>
            </a:r>
          </a:p>
        </p:txBody>
      </p:sp>
      <p:pic>
        <p:nvPicPr>
          <p:cNvPr id="9" name="Picture 7">
            <a:extLst>
              <a:ext uri="{FF2B5EF4-FFF2-40B4-BE49-F238E27FC236}">
                <a16:creationId xmlns:a16="http://schemas.microsoft.com/office/drawing/2014/main" id="{CC42F549-D29F-48BC-ABFC-6B515036A2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1034" y="2820572"/>
            <a:ext cx="4114800" cy="236220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10">
            <a:extLst>
              <a:ext uri="{FF2B5EF4-FFF2-40B4-BE49-F238E27FC236}">
                <a16:creationId xmlns:a16="http://schemas.microsoft.com/office/drawing/2014/main" id="{21574181-ABEE-40E0-AC14-2191C0CACD4A}"/>
              </a:ext>
            </a:extLst>
          </p:cNvPr>
          <p:cNvSpPr txBox="1">
            <a:spLocks noChangeArrowheads="1"/>
          </p:cNvSpPr>
          <p:nvPr/>
        </p:nvSpPr>
        <p:spPr bwMode="auto">
          <a:xfrm>
            <a:off x="6774766" y="5243098"/>
            <a:ext cx="3733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b="1" dirty="0">
                <a:solidFill>
                  <a:srgbClr val="000000"/>
                </a:solidFill>
                <a:latin typeface="Times New Roman" panose="02020603050405020304" pitchFamily="18" charset="0"/>
              </a:rPr>
              <a:t>Sang </a:t>
            </a:r>
            <a:r>
              <a:rPr lang="en-US" altLang="en-US" b="1" dirty="0" err="1">
                <a:solidFill>
                  <a:srgbClr val="000000"/>
                </a:solidFill>
                <a:latin typeface="Times New Roman" panose="02020603050405020304" pitchFamily="18" charset="0"/>
              </a:rPr>
              <a:t>đêm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thứ</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vẫn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là</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chú</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bé</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ấy</a:t>
            </a:r>
            <a:r>
              <a:rPr lang="en-US" altLang="en-US" b="1" dirty="0">
                <a:solidFill>
                  <a:srgbClr val="000000"/>
                </a:solidFill>
                <a:latin typeface="Times New Roman" panose="02020603050405020304" pitchFamily="18" charset="0"/>
              </a:rPr>
              <a:t>...</a:t>
            </a:r>
          </a:p>
        </p:txBody>
      </p:sp>
      <p:pic>
        <p:nvPicPr>
          <p:cNvPr id="11" name="Picture 10">
            <a:extLst>
              <a:ext uri="{FF2B5EF4-FFF2-40B4-BE49-F238E27FC236}">
                <a16:creationId xmlns:a16="http://schemas.microsoft.com/office/drawing/2014/main" id="{0E4AD1B9-6111-4E6E-B615-901DA662DE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6166" y="2838035"/>
            <a:ext cx="4114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20E4E1D-9851-4102-B558-389521B5DE30}"/>
              </a:ext>
            </a:extLst>
          </p:cNvPr>
          <p:cNvSpPr txBox="1"/>
          <p:nvPr/>
        </p:nvSpPr>
        <p:spPr>
          <a:xfrm>
            <a:off x="740897" y="5738185"/>
            <a:ext cx="10907152" cy="954107"/>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chuyện</a:t>
            </a:r>
            <a:r>
              <a:rPr lang="en-US" sz="2800" b="1" dirty="0">
                <a:solidFill>
                  <a:srgbClr val="002060"/>
                </a:solidFill>
                <a:latin typeface="Times New Roman" panose="02020603050405020304" pitchFamily="18" charset="0"/>
                <a:cs typeface="Times New Roman" panose="02020603050405020304" pitchFamily="18" charset="0"/>
              </a:rPr>
              <a:t> ca </a:t>
            </a:r>
            <a:r>
              <a:rPr lang="en-US" sz="2800" b="1" dirty="0" err="1">
                <a:solidFill>
                  <a:srgbClr val="002060"/>
                </a:solidFill>
                <a:latin typeface="Times New Roman" panose="02020603050405020304" pitchFamily="18" charset="0"/>
                <a:cs typeface="Times New Roman" panose="02020603050405020304" pitchFamily="18" charset="0"/>
              </a:rPr>
              <a:t>ngợi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phẩm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gì</a:t>
            </a:r>
            <a:r>
              <a:rPr lang="en-US" sz="2800" b="1" dirty="0">
                <a:solidFill>
                  <a:srgbClr val="002060"/>
                </a:solidFill>
                <a:latin typeface="Times New Roman" panose="02020603050405020304" pitchFamily="18" charset="0"/>
                <a:cs typeface="Times New Roman" panose="02020603050405020304" pitchFamily="18" charset="0"/>
              </a:rPr>
              <a:t> ở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sao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truyện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chú</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chuyện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này</a:t>
            </a:r>
            <a:r>
              <a:rPr lang="en-US" sz="28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8855896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6682E2-EC52-4E0A-A9C3-D1471FFE6DD5}"/>
              </a:ext>
            </a:extLst>
          </p:cNvPr>
          <p:cNvSpPr txBox="1"/>
          <p:nvPr/>
        </p:nvSpPr>
        <p:spPr>
          <a:xfrm>
            <a:off x="2180492" y="373879"/>
            <a:ext cx="8567225" cy="1077218"/>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Kể</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chuyện</a:t>
            </a:r>
            <a:endParaRPr lang="en-US" sz="3200" b="1" dirty="0">
              <a:solidFill>
                <a:srgbClr val="002060"/>
              </a:solidFill>
              <a:latin typeface="Times New Roman" panose="02020603050405020304" pitchFamily="18" charset="0"/>
              <a:cs typeface="Times New Roman" panose="02020603050405020304" pitchFamily="18" charset="0"/>
            </a:endParaRPr>
          </a:p>
          <a:p>
            <a:pPr algn="ctr"/>
            <a:r>
              <a:rPr lang="en-US" sz="3200" b="1" dirty="0">
                <a:solidFill>
                  <a:srgbClr val="C00000"/>
                </a:solidFill>
                <a:latin typeface="Times New Roman" panose="02020603050405020304" pitchFamily="18" charset="0"/>
                <a:cs typeface="Times New Roman" panose="02020603050405020304" pitchFamily="18" charset="0"/>
              </a:rPr>
              <a:t>NHỮNG CHÚ BÉ KHÔNG CHẾT </a:t>
            </a:r>
          </a:p>
        </p:txBody>
      </p:sp>
      <p:sp>
        <p:nvSpPr>
          <p:cNvPr id="2" name="TextBox 1">
            <a:extLst>
              <a:ext uri="{FF2B5EF4-FFF2-40B4-BE49-F238E27FC236}">
                <a16:creationId xmlns:a16="http://schemas.microsoft.com/office/drawing/2014/main" id="{E0D7865C-E1B9-4807-B7E7-5CBDB531D3E1}"/>
              </a:ext>
            </a:extLst>
          </p:cNvPr>
          <p:cNvSpPr txBox="1"/>
          <p:nvPr/>
        </p:nvSpPr>
        <p:spPr>
          <a:xfrm>
            <a:off x="801859" y="2248633"/>
            <a:ext cx="4417256" cy="646331"/>
          </a:xfrm>
          <a:prstGeom prst="rect">
            <a:avLst/>
          </a:prstGeom>
          <a:noFill/>
        </p:spPr>
        <p:txBody>
          <a:bodyPr wrap="square" rtlCol="0">
            <a:spAutoFit/>
          </a:bodyPr>
          <a:lstStyle/>
          <a:p>
            <a:r>
              <a:rPr lang="en-US" sz="3600" b="1" i="1" dirty="0">
                <a:solidFill>
                  <a:srgbClr val="002060"/>
                </a:solidFill>
                <a:latin typeface="Times New Roman" panose="02020603050405020304" pitchFamily="18" charset="0"/>
                <a:cs typeface="Times New Roman" panose="02020603050405020304" pitchFamily="18" charset="0"/>
              </a:rPr>
              <a:t>Ý </a:t>
            </a:r>
            <a:r>
              <a:rPr lang="en-US" sz="3600" b="1" i="1" dirty="0" err="1">
                <a:solidFill>
                  <a:srgbClr val="002060"/>
                </a:solidFill>
                <a:latin typeface="Times New Roman" panose="02020603050405020304" pitchFamily="18" charset="0"/>
                <a:cs typeface="Times New Roman" panose="02020603050405020304" pitchFamily="18" charset="0"/>
              </a:rPr>
              <a:t>nghĩa</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câu</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chuyện</a:t>
            </a:r>
            <a:r>
              <a:rPr lang="en-US" sz="3600" b="1" i="1" dirty="0">
                <a:solidFill>
                  <a:srgbClr val="002060"/>
                </a:solidFill>
                <a:latin typeface="Times New Roman" panose="02020603050405020304" pitchFamily="18" charset="0"/>
                <a:cs typeface="Times New Roman" panose="02020603050405020304" pitchFamily="18" charset="0"/>
              </a:rPr>
              <a:t>:</a:t>
            </a:r>
          </a:p>
        </p:txBody>
      </p:sp>
      <p:sp>
        <p:nvSpPr>
          <p:cNvPr id="21" name="Text Box 10">
            <a:extLst>
              <a:ext uri="{FF2B5EF4-FFF2-40B4-BE49-F238E27FC236}">
                <a16:creationId xmlns:a16="http://schemas.microsoft.com/office/drawing/2014/main" id="{C2F0F802-41EE-4BE6-95DC-C8AC33BF73F5}"/>
              </a:ext>
            </a:extLst>
          </p:cNvPr>
          <p:cNvSpPr txBox="1">
            <a:spLocks noChangeArrowheads="1"/>
          </p:cNvSpPr>
          <p:nvPr/>
        </p:nvSpPr>
        <p:spPr bwMode="auto">
          <a:xfrm>
            <a:off x="1247128" y="3303516"/>
            <a:ext cx="9697744" cy="1569660"/>
          </a:xfrm>
          <a:prstGeom prst="rect">
            <a:avLst/>
          </a:prstGeom>
          <a:solidFill>
            <a:schemeClr val="accent2">
              <a:lumMod val="20000"/>
              <a:lumOff val="80000"/>
            </a:schemeClr>
          </a:solidFill>
          <a:ln>
            <a:noFill/>
          </a:ln>
          <a:effectLst/>
        </p:spPr>
        <p:txBody>
          <a:bodyPr wrap="square">
            <a:spAutoFit/>
          </a:bodyPr>
          <a:lstStyle/>
          <a:p>
            <a:pPr eaLnBrk="1" hangingPunct="1">
              <a:spcBef>
                <a:spcPct val="50000"/>
              </a:spcBef>
            </a:pPr>
            <a:r>
              <a:rPr lang="en-US" altLang="en-US" sz="3200" b="1" dirty="0">
                <a:solidFill>
                  <a:srgbClr val="FF0000"/>
                </a:solidFill>
                <a:latin typeface="Times New Roman" panose="02020603050405020304" pitchFamily="18" charset="0"/>
                <a:cs typeface="Times New Roman" panose="02020603050405020304" pitchFamily="18" charset="0"/>
              </a:rPr>
              <a:t>Ca </a:t>
            </a:r>
            <a:r>
              <a:rPr lang="en-US" altLang="en-US" sz="3200" b="1" dirty="0" err="1">
                <a:solidFill>
                  <a:srgbClr val="FF0000"/>
                </a:solidFill>
                <a:latin typeface="Times New Roman" panose="02020603050405020304" pitchFamily="18" charset="0"/>
                <a:cs typeface="Times New Roman" panose="02020603050405020304" pitchFamily="18" charset="0"/>
              </a:rPr>
              <a:t>ngợi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tinh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thần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dũng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cảm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sự</a:t>
            </a:r>
            <a:r>
              <a:rPr lang="en-US" altLang="en-US" sz="3200" b="1" dirty="0">
                <a:solidFill>
                  <a:srgbClr val="FF0000"/>
                </a:solidFill>
                <a:latin typeface="Times New Roman" panose="02020603050405020304" pitchFamily="18" charset="0"/>
                <a:cs typeface="Times New Roman" panose="02020603050405020304" pitchFamily="18" charset="0"/>
              </a:rPr>
              <a:t> hi </a:t>
            </a:r>
            <a:r>
              <a:rPr lang="en-US" altLang="en-US" sz="3200" b="1" dirty="0" err="1">
                <a:solidFill>
                  <a:srgbClr val="FF0000"/>
                </a:solidFill>
                <a:latin typeface="Times New Roman" panose="02020603050405020304" pitchFamily="18" charset="0"/>
                <a:cs typeface="Times New Roman" panose="02020603050405020304" pitchFamily="18" charset="0"/>
              </a:rPr>
              <a:t>sinh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cao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cả</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chiến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sĩ</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nhỏ</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tuổi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cuộc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chiến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đấu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chống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kẻ</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thù</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xâm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lược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bảo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vệ</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Tổ</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quốc</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400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Effect transition="in" filter="fade">
                                      <p:cBhvr>
                                        <p:cTn id="9"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69"/>
            <a:ext cx="11833290" cy="695561"/>
            <a:chOff x="0" y="246076"/>
            <a:chExt cx="11833290" cy="695561"/>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719813" y="246076"/>
              <a:ext cx="11113477" cy="695561"/>
            </a:xfrm>
            <a:prstGeom prst="rect">
              <a:avLst/>
            </a:prstGeom>
            <a:noFill/>
          </p:spPr>
          <p:txBody>
            <a:bodyPr wrap="square" lIns="91426" tIns="45713" rIns="91426" bIns="45713" rtlCol="0">
              <a:spAutoFit/>
            </a:bodyPr>
            <a:lstStyle/>
            <a:p>
              <a:pPr defTabSz="1088387">
                <a:lnSpc>
                  <a:spcPct val="120000"/>
                </a:lnSpc>
              </a:pPr>
              <a:r>
                <a:rPr lang="en-US" altLang="zh-CN" sz="3500" b="1">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Tại sao truyện có tên là “Những chú bé không chết”?</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sp>
        <p:nvSpPr>
          <p:cNvPr id="9" name="矩形: 圆角 2">
            <a:extLst>
              <a:ext uri="{FF2B5EF4-FFF2-40B4-BE49-F238E27FC236}">
                <a16:creationId xmlns:a16="http://schemas.microsoft.com/office/drawing/2014/main" id="{39B48277-18A9-4BF7-B831-38D30BFF9F7B}"/>
              </a:ext>
            </a:extLst>
          </p:cNvPr>
          <p:cNvSpPr/>
          <p:nvPr/>
        </p:nvSpPr>
        <p:spPr>
          <a:xfrm>
            <a:off x="539261" y="2625720"/>
            <a:ext cx="11113477" cy="3107353"/>
          </a:xfrm>
          <a:prstGeom prst="roundRect">
            <a:avLst>
              <a:gd name="adj" fmla="val 2359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en-US" altLang="zh-CN" sz="4000" b="1">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 </a:t>
            </a:r>
            <a:r>
              <a:rPr lang="en-US" altLang="zh-CN" sz="4000" b="1">
                <a:solidFill>
                  <a:srgbClr val="0070C0"/>
                </a:solidFill>
                <a:latin typeface="UTM Avo" panose="02040603050506020204" pitchFamily="18" charset="0"/>
                <a:ea typeface="Source Han Serif SC" panose="02020400000000000000" pitchFamily="18" charset="-122"/>
                <a:sym typeface="Source Han Serif SC" panose="02020400000000000000" pitchFamily="18" charset="-122"/>
              </a:rPr>
              <a:t>* </a:t>
            </a:r>
            <a:r>
              <a:rPr lang="en-US" altLang="zh-CN" sz="3600" b="1">
                <a:solidFill>
                  <a:srgbClr val="0070C0"/>
                </a:solidFill>
                <a:latin typeface="Times New Roman" panose="02020603050405020304" pitchFamily="18" charset="0"/>
                <a:ea typeface="Source Han Serif SC" panose="02020400000000000000" pitchFamily="18" charset="-122"/>
                <a:cs typeface="Times New Roman" panose="02020603050405020304" pitchFamily="18" charset="0"/>
                <a:sym typeface="Source Han Serif SC" panose="02020400000000000000" pitchFamily="18" charset="-122"/>
              </a:rPr>
              <a:t>Ba chú bé là ba anh em ruột, ăn mặc giống nhau khiến tên phát xít nhầm tưởng những chú bé đã bị hắn giết luôn sống lại. Điều này khiến hắn kinh hoảng, khiếp sợ.</a:t>
            </a:r>
            <a:endParaRPr lang="zh-CN" altLang="en-US" sz="3600" b="1" dirty="0">
              <a:solidFill>
                <a:srgbClr val="0070C0"/>
              </a:solidFill>
              <a:latin typeface="Times New Roman" panose="02020603050405020304" pitchFamily="18" charset="0"/>
              <a:ea typeface="Source Han Serif SC" panose="02020400000000000000" pitchFamily="18" charset="-122"/>
              <a:cs typeface="Times New Roman" panose="02020603050405020304" pitchFamily="18" charset="0"/>
              <a:sym typeface="Source Han Serif SC" panose="02020400000000000000" pitchFamily="18" charset="-122"/>
            </a:endParaRPr>
          </a:p>
        </p:txBody>
      </p:sp>
      <p:sp>
        <p:nvSpPr>
          <p:cNvPr id="3" name="TextBox 2">
            <a:extLst>
              <a:ext uri="{FF2B5EF4-FFF2-40B4-BE49-F238E27FC236}">
                <a16:creationId xmlns:a16="http://schemas.microsoft.com/office/drawing/2014/main" id="{E4FB6FDE-0473-4F72-A03A-C10966C09310}"/>
              </a:ext>
            </a:extLst>
          </p:cNvPr>
          <p:cNvSpPr txBox="1"/>
          <p:nvPr/>
        </p:nvSpPr>
        <p:spPr>
          <a:xfrm>
            <a:off x="719813" y="1339726"/>
            <a:ext cx="11113477" cy="1200329"/>
          </a:xfrm>
          <a:prstGeom prst="rect">
            <a:avLst/>
          </a:prstGeom>
          <a:noFill/>
        </p:spPr>
        <p:txBody>
          <a:bodyPr wrap="square" rtlCol="0">
            <a:spAutoFit/>
          </a:bodyPr>
          <a:lstStyle/>
          <a:p>
            <a:r>
              <a:rPr lang="en-US" altLang="en-US" sz="3600" b="1">
                <a:solidFill>
                  <a:srgbClr val="0070C0"/>
                </a:solidFill>
                <a:latin typeface="Times New Roman" panose="02020603050405020304" pitchFamily="18" charset="0"/>
                <a:cs typeface="Times New Roman" panose="02020603050405020304" pitchFamily="18" charset="0"/>
              </a:rPr>
              <a:t>* Vì tinh thần dũng cảm, sự hy sinh cao cả của các chú bé du kích sẽ sống mãi trong tâm trí mọi người .</a:t>
            </a:r>
            <a:endParaRPr lang="en-US" sz="3600">
              <a:solidFill>
                <a:srgbClr val="0070C0"/>
              </a:solidFill>
            </a:endParaRPr>
          </a:p>
        </p:txBody>
      </p:sp>
    </p:spTree>
    <p:extLst>
      <p:ext uri="{BB962C8B-B14F-4D97-AF65-F5344CB8AC3E}">
        <p14:creationId xmlns:p14="http://schemas.microsoft.com/office/powerpoint/2010/main" val="337693883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179354" y="59260"/>
            <a:ext cx="11833290" cy="674145"/>
            <a:chOff x="0" y="246076"/>
            <a:chExt cx="11833290" cy="674145"/>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719813" y="246076"/>
              <a:ext cx="11113477" cy="674145"/>
            </a:xfrm>
            <a:prstGeom prst="rect">
              <a:avLst/>
            </a:prstGeom>
            <a:noFill/>
          </p:spPr>
          <p:txBody>
            <a:bodyPr wrap="square" lIns="91426" tIns="45713" rIns="91426" bIns="45713" rtlCol="0">
              <a:spAutoFit/>
            </a:bodyPr>
            <a:lstStyle/>
            <a:p>
              <a:pPr defTabSz="1088387">
                <a:lnSpc>
                  <a:spcPct val="120000"/>
                </a:lnSpc>
              </a:pPr>
              <a:r>
                <a:rPr lang="en-US" altLang="zh-CN" sz="3500" b="1">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Thử đặt tên khác cho câu chuyện này</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sp>
        <p:nvSpPr>
          <p:cNvPr id="6" name="矩形: 圆角 2">
            <a:extLst>
              <a:ext uri="{FF2B5EF4-FFF2-40B4-BE49-F238E27FC236}">
                <a16:creationId xmlns:a16="http://schemas.microsoft.com/office/drawing/2014/main" id="{39B48277-18A9-4BF7-B831-38D30BFF9F7B}"/>
              </a:ext>
            </a:extLst>
          </p:cNvPr>
          <p:cNvSpPr/>
          <p:nvPr/>
        </p:nvSpPr>
        <p:spPr>
          <a:xfrm>
            <a:off x="5312260" y="708100"/>
            <a:ext cx="6879740" cy="734661"/>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en-US" altLang="zh-CN" sz="4000" b="1">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Những thiếu niên dũng cảm</a:t>
            </a:r>
            <a:endParaRPr lang="zh-CN" altLang="en-US" sz="4000" b="1"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
        <p:nvSpPr>
          <p:cNvPr id="7" name="矩形: 圆角 2">
            <a:extLst>
              <a:ext uri="{FF2B5EF4-FFF2-40B4-BE49-F238E27FC236}">
                <a16:creationId xmlns:a16="http://schemas.microsoft.com/office/drawing/2014/main" id="{39B48277-18A9-4BF7-B831-38D30BFF9F7B}"/>
              </a:ext>
            </a:extLst>
          </p:cNvPr>
          <p:cNvSpPr/>
          <p:nvPr/>
        </p:nvSpPr>
        <p:spPr>
          <a:xfrm>
            <a:off x="2863939" y="1376945"/>
            <a:ext cx="6464121" cy="606350"/>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en-US" altLang="zh-CN" sz="4000" b="1">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Những thiếu niên bất tử</a:t>
            </a:r>
            <a:endParaRPr lang="zh-CN" altLang="en-US" sz="4000" b="1"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
        <p:nvSpPr>
          <p:cNvPr id="8" name="矩形: 圆角 2">
            <a:extLst>
              <a:ext uri="{FF2B5EF4-FFF2-40B4-BE49-F238E27FC236}">
                <a16:creationId xmlns:a16="http://schemas.microsoft.com/office/drawing/2014/main" id="{39B48277-18A9-4BF7-B831-38D30BFF9F7B}"/>
              </a:ext>
            </a:extLst>
          </p:cNvPr>
          <p:cNvSpPr/>
          <p:nvPr/>
        </p:nvSpPr>
        <p:spPr>
          <a:xfrm>
            <a:off x="477560" y="1943978"/>
            <a:ext cx="10612894" cy="690614"/>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en-US" altLang="zh-CN" sz="4000" b="1">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Những chú bé không bao giờ chết</a:t>
            </a:r>
            <a:endParaRPr lang="zh-CN" altLang="en-US" sz="4000" b="1"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pic>
        <p:nvPicPr>
          <p:cNvPr id="9" name="Picture 8">
            <a:extLst>
              <a:ext uri="{FF2B5EF4-FFF2-40B4-BE49-F238E27FC236}">
                <a16:creationId xmlns:a16="http://schemas.microsoft.com/office/drawing/2014/main" id="{AF2352E4-0C73-4C13-AC8F-A7BD8D5FA25B}"/>
              </a:ext>
            </a:extLst>
          </p:cNvPr>
          <p:cNvPicPr>
            <a:picLocks noChangeAspect="1"/>
          </p:cNvPicPr>
          <p:nvPr/>
        </p:nvPicPr>
        <p:blipFill rotWithShape="1">
          <a:blip r:embed="rId3">
            <a:extLst>
              <a:ext uri="{28A0092B-C50C-407E-A947-70E740481C1C}">
                <a14:useLocalDpi xmlns:a14="http://schemas.microsoft.com/office/drawing/2010/main" val="0"/>
              </a:ext>
            </a:extLst>
          </a:blip>
          <a:srcRect l="58158" t="53165"/>
          <a:stretch/>
        </p:blipFill>
        <p:spPr>
          <a:xfrm>
            <a:off x="8204139" y="2111509"/>
            <a:ext cx="3564836" cy="4324346"/>
          </a:xfrm>
          <a:prstGeom prst="rect">
            <a:avLst/>
          </a:prstGeom>
        </p:spPr>
      </p:pic>
      <p:pic>
        <p:nvPicPr>
          <p:cNvPr id="10" name="Picture 9">
            <a:extLst>
              <a:ext uri="{FF2B5EF4-FFF2-40B4-BE49-F238E27FC236}">
                <a16:creationId xmlns:a16="http://schemas.microsoft.com/office/drawing/2014/main" id="{6AC31076-E965-4F65-BCCB-9C5B66BA1C7B}"/>
              </a:ext>
            </a:extLst>
          </p:cNvPr>
          <p:cNvPicPr>
            <a:picLocks noChangeAspect="1"/>
          </p:cNvPicPr>
          <p:nvPr/>
        </p:nvPicPr>
        <p:blipFill rotWithShape="1">
          <a:blip r:embed="rId3">
            <a:extLst>
              <a:ext uri="{28A0092B-C50C-407E-A947-70E740481C1C}">
                <a14:useLocalDpi xmlns:a14="http://schemas.microsoft.com/office/drawing/2010/main" val="0"/>
              </a:ext>
            </a:extLst>
          </a:blip>
          <a:srcRect l="58158" t="53165"/>
          <a:stretch/>
        </p:blipFill>
        <p:spPr>
          <a:xfrm>
            <a:off x="6797322" y="3157674"/>
            <a:ext cx="3710353" cy="4153101"/>
          </a:xfrm>
          <a:prstGeom prst="rect">
            <a:avLst/>
          </a:prstGeom>
        </p:spPr>
      </p:pic>
      <p:pic>
        <p:nvPicPr>
          <p:cNvPr id="11" name="Picture 10">
            <a:extLst>
              <a:ext uri="{FF2B5EF4-FFF2-40B4-BE49-F238E27FC236}">
                <a16:creationId xmlns:a16="http://schemas.microsoft.com/office/drawing/2014/main" id="{79E51D85-9A0A-410E-84A8-11AED65CD78A}"/>
              </a:ext>
            </a:extLst>
          </p:cNvPr>
          <p:cNvPicPr>
            <a:picLocks noChangeAspect="1"/>
          </p:cNvPicPr>
          <p:nvPr/>
        </p:nvPicPr>
        <p:blipFill rotWithShape="1">
          <a:blip r:embed="rId3">
            <a:extLst>
              <a:ext uri="{28A0092B-C50C-407E-A947-70E740481C1C}">
                <a14:useLocalDpi xmlns:a14="http://schemas.microsoft.com/office/drawing/2010/main" val="0"/>
              </a:ext>
            </a:extLst>
          </a:blip>
          <a:srcRect l="58158" t="53165"/>
          <a:stretch/>
        </p:blipFill>
        <p:spPr>
          <a:xfrm rot="838728">
            <a:off x="9070941" y="3544320"/>
            <a:ext cx="3710353" cy="4153101"/>
          </a:xfrm>
          <a:prstGeom prst="rect">
            <a:avLst/>
          </a:prstGeom>
        </p:spPr>
      </p:pic>
      <p:grpSp>
        <p:nvGrpSpPr>
          <p:cNvPr id="13" name="Group 12">
            <a:extLst>
              <a:ext uri="{FF2B5EF4-FFF2-40B4-BE49-F238E27FC236}">
                <a16:creationId xmlns:a16="http://schemas.microsoft.com/office/drawing/2014/main" id="{B7AFAC87-7278-4C7B-809B-6A4741B9884F}"/>
              </a:ext>
            </a:extLst>
          </p:cNvPr>
          <p:cNvGrpSpPr/>
          <p:nvPr/>
        </p:nvGrpSpPr>
        <p:grpSpPr>
          <a:xfrm>
            <a:off x="-15026" y="2731977"/>
            <a:ext cx="7615160" cy="4281873"/>
            <a:chOff x="912704" y="1"/>
            <a:chExt cx="10044598" cy="6858000"/>
          </a:xfrm>
        </p:grpSpPr>
        <p:pic>
          <p:nvPicPr>
            <p:cNvPr id="14" name="图片 4">
              <a:extLst>
                <a:ext uri="{FF2B5EF4-FFF2-40B4-BE49-F238E27FC236}">
                  <a16:creationId xmlns:a16="http://schemas.microsoft.com/office/drawing/2014/main" id="{57477190-A25B-411D-A240-927A6CB6CE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704" y="1"/>
              <a:ext cx="10044598" cy="6858000"/>
            </a:xfrm>
            <a:prstGeom prst="rect">
              <a:avLst/>
            </a:prstGeom>
          </p:spPr>
        </p:pic>
        <p:pic>
          <p:nvPicPr>
            <p:cNvPr id="15" name="Picture 14">
              <a:extLst>
                <a:ext uri="{FF2B5EF4-FFF2-40B4-BE49-F238E27FC236}">
                  <a16:creationId xmlns:a16="http://schemas.microsoft.com/office/drawing/2014/main" id="{6268440D-9F6E-4455-BC88-928FCB766A5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926074">
              <a:off x="1939264" y="1057305"/>
              <a:ext cx="902642" cy="844885"/>
            </a:xfrm>
            <a:prstGeom prst="rect">
              <a:avLst/>
            </a:prstGeom>
          </p:spPr>
        </p:pic>
      </p:grpSp>
    </p:spTree>
    <p:extLst>
      <p:ext uri="{BB962C8B-B14F-4D97-AF65-F5344CB8AC3E}">
        <p14:creationId xmlns:p14="http://schemas.microsoft.com/office/powerpoint/2010/main" val="285271837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69"/>
            <a:ext cx="10893288" cy="1341892"/>
            <a:chOff x="0" y="246076"/>
            <a:chExt cx="10893288" cy="1341892"/>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719814" y="246076"/>
              <a:ext cx="10173474" cy="1341892"/>
            </a:xfrm>
            <a:prstGeom prst="rect">
              <a:avLst/>
            </a:prstGeom>
            <a:noFill/>
          </p:spPr>
          <p:txBody>
            <a:bodyPr wrap="square" lIns="91426" tIns="45713" rIns="91426" bIns="45713" rtlCol="0">
              <a:spAutoFit/>
            </a:bodyPr>
            <a:lstStyle/>
            <a:p>
              <a:pPr defTabSz="1088387">
                <a:lnSpc>
                  <a:spcPct val="120000"/>
                </a:lnSpc>
              </a:pPr>
              <a:r>
                <a:rPr lang="en-US" altLang="zh-CN" sz="3500" b="1">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Kể tên một số tấm gương thanh thiếu niên Việt Nam dũng cảm</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142" y="1428142"/>
            <a:ext cx="3323045" cy="4312745"/>
          </a:xfrm>
          <a:prstGeom prst="rect">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2976" y="1428142"/>
            <a:ext cx="3024553" cy="400171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Picture 2" descr="Dat nuoc Curacao anh 7">
            <a:extLst>
              <a:ext uri="{FF2B5EF4-FFF2-40B4-BE49-F238E27FC236}">
                <a16:creationId xmlns:a16="http://schemas.microsoft.com/office/drawing/2014/main" id="{3D49B9D9-D8CC-4443-8C88-271DCD1ABE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09" r="24788"/>
          <a:stretch/>
        </p:blipFill>
        <p:spPr bwMode="auto">
          <a:xfrm>
            <a:off x="599599" y="1633649"/>
            <a:ext cx="3193775" cy="38545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44807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60561E88-1AE2-4A45-9D0A-52D9150CF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022" y="127208"/>
            <a:ext cx="3460552" cy="44802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iểu sử anh Kim Đồng">
            <a:extLst>
              <a:ext uri="{FF2B5EF4-FFF2-40B4-BE49-F238E27FC236}">
                <a16:creationId xmlns:a16="http://schemas.microsoft.com/office/drawing/2014/main" id="{041A6647-F8EB-42FD-9421-6394C0FE7A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8389" y="127208"/>
            <a:ext cx="3902025" cy="44802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95918" y="4826675"/>
            <a:ext cx="8556812" cy="2031325"/>
          </a:xfrm>
          <a:prstGeom prst="rect">
            <a:avLst/>
          </a:prstGeom>
        </p:spPr>
        <p:txBody>
          <a:bodyPr wrap="square">
            <a:spAutoFit/>
          </a:bodyPr>
          <a:lstStyle/>
          <a:p>
            <a:pPr algn="just"/>
            <a:r>
              <a:rPr lang="vi-VN" b="1" dirty="0">
                <a:solidFill>
                  <a:srgbClr val="FF0000"/>
                </a:solidFill>
              </a:rPr>
              <a:t>Kim Đồng: Anh tên thật là Nông Văn Dền (1929-1943), người dân tộc Nùng, quê ở huyện Hà Quảng, tỉnh Cao Bằng. Năm 12 tuổi, Kim Đồng tham gia hoạt động cách mạng, làm nhiệm vụ giao liên, đưa đón Việt Minh và chuyển thư từ. Trong một lần đi liên lạc năm 1943, khi cán bộ đang họp, anh phát hiện quân Pháp, Kim Đồng đã đánh lạc hướng để các bạn mình đưa bộ đội về căn cứ an toàn. Khi chạy qua suối, quân Pháp đã nổ súng. Kim Đồng hy sinh bên suối Lênin (Cao Bằng), khi vừa tròn 14 tuổi.</a:t>
            </a:r>
            <a:endParaRPr lang="en-US" b="1" dirty="0">
              <a:solidFill>
                <a:srgbClr val="FF0000"/>
              </a:solidFill>
            </a:endParaRPr>
          </a:p>
        </p:txBody>
      </p:sp>
    </p:spTree>
    <p:extLst>
      <p:ext uri="{BB962C8B-B14F-4D97-AF65-F5344CB8AC3E}">
        <p14:creationId xmlns:p14="http://schemas.microsoft.com/office/powerpoint/2010/main" val="121114913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at nuoc Curacao anh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2526" y="55021"/>
            <a:ext cx="6286500" cy="35337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4471" y="3790327"/>
            <a:ext cx="11672047" cy="2677656"/>
          </a:xfrm>
          <a:prstGeom prst="rect">
            <a:avLst/>
          </a:prstGeom>
        </p:spPr>
        <p:txBody>
          <a:bodyPr wrap="square">
            <a:spAutoFit/>
          </a:bodyPr>
          <a:lstStyle/>
          <a:p>
            <a:pPr algn="just"/>
            <a:r>
              <a:rPr lang="en-US" sz="2400" b="1">
                <a:solidFill>
                  <a:srgbClr val="FF0000"/>
                </a:solidFill>
              </a:rPr>
              <a:t>      </a:t>
            </a:r>
            <a:r>
              <a:rPr lang="vi-VN" sz="2400" b="1">
                <a:solidFill>
                  <a:srgbClr val="FF0000"/>
                </a:solidFill>
              </a:rPr>
              <a:t>Anh </a:t>
            </a:r>
            <a:r>
              <a:rPr lang="vi-VN" sz="2400" b="1" dirty="0">
                <a:solidFill>
                  <a:srgbClr val="FF0000"/>
                </a:solidFill>
              </a:rPr>
              <a:t>hùng Lý Tự Trọng (1914-1931) quê ở huyện Thạch Hà, tỉnh Hà Tĩnh. Mới 10 tuổi, Lý Tự Trọng đã tham gia hoạt động cách mạng. Năm 1931, trong buổi mít tinh kỷ niệm khởi nghĩa Yên Bái tại Sài Gòn, Lý Tự Trọng bắn chết viên mật thám Le Grand để bảo vệ diễn giả Phan Bôi. Sau sự kiện này, ông bị thực dân Pháp kết án tử hình khi mới 17 tuổi. Trước khi ra đi, anh để lại câu nói lưu danh muôn đời: “Con đường của thanh niên chỉ có thể là cách mạng, không thể là con đường nào khác”.</a:t>
            </a:r>
            <a:endParaRPr lang="en-US" sz="2400" b="1" dirty="0">
              <a:solidFill>
                <a:srgbClr val="FF0000"/>
              </a:solidFill>
            </a:endParaRPr>
          </a:p>
        </p:txBody>
      </p:sp>
      <p:pic>
        <p:nvPicPr>
          <p:cNvPr id="6" name="Picture 5"/>
          <p:cNvPicPr>
            <a:picLocks noChangeAspect="1"/>
          </p:cNvPicPr>
          <p:nvPr/>
        </p:nvPicPr>
        <p:blipFill>
          <a:blip r:embed="rId3"/>
          <a:stretch>
            <a:fillRect/>
          </a:stretch>
        </p:blipFill>
        <p:spPr>
          <a:xfrm>
            <a:off x="309282" y="114493"/>
            <a:ext cx="4988859" cy="3360532"/>
          </a:xfrm>
          <a:prstGeom prst="rect">
            <a:avLst/>
          </a:prstGeom>
        </p:spPr>
      </p:pic>
    </p:spTree>
    <p:extLst>
      <p:ext uri="{BB962C8B-B14F-4D97-AF65-F5344CB8AC3E}">
        <p14:creationId xmlns:p14="http://schemas.microsoft.com/office/powerpoint/2010/main" val="166661479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FD3D6A-7BFD-4791-B80B-F2C900A84B29}"/>
              </a:ext>
            </a:extLst>
          </p:cNvPr>
          <p:cNvSpPr/>
          <p:nvPr/>
        </p:nvSpPr>
        <p:spPr>
          <a:xfrm>
            <a:off x="4270226" y="0"/>
            <a:ext cx="3432350" cy="738664"/>
          </a:xfrm>
          <a:prstGeom prst="rect">
            <a:avLst/>
          </a:prstGeom>
          <a:noFill/>
        </p:spPr>
        <p:txBody>
          <a:bodyPr wrap="none" lIns="91440" tIns="45720" rIns="91440" bIns="45720">
            <a:spAutoFit/>
          </a:bodyPr>
          <a:lstStyle/>
          <a:p>
            <a:pPr algn="ctr"/>
            <a:r>
              <a:rPr lang="en-US" sz="4200" b="1" dirty="0">
                <a:ln w="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KỂ CHUYỆN</a:t>
            </a:r>
            <a:endParaRPr lang="en-US" sz="4200" b="1" cap="none" spc="0" dirty="0">
              <a:ln w="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53F870C-52C0-44DE-8D9A-A43569551E10}"/>
              </a:ext>
            </a:extLst>
          </p:cNvPr>
          <p:cNvSpPr/>
          <p:nvPr/>
        </p:nvSpPr>
        <p:spPr>
          <a:xfrm>
            <a:off x="1709531" y="672431"/>
            <a:ext cx="9794962" cy="830997"/>
          </a:xfrm>
          <a:prstGeom prst="rect">
            <a:avLst/>
          </a:prstGeom>
          <a:noFill/>
        </p:spPr>
        <p:txBody>
          <a:bodyPr wrap="square" lIns="91440" tIns="45720" rIns="91440" bIns="45720">
            <a:spAutoFit/>
          </a:bodyPr>
          <a:lstStyle/>
          <a:p>
            <a:pPr algn="ctr"/>
            <a:r>
              <a:rPr lang="en-US" sz="4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CHÚ BÉ KHÔNG CHẾT</a:t>
            </a:r>
            <a:endParaRPr lang="en-US" sz="48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6" name="Picture 7">
            <a:extLst>
              <a:ext uri="{FF2B5EF4-FFF2-40B4-BE49-F238E27FC236}">
                <a16:creationId xmlns:a16="http://schemas.microsoft.com/office/drawing/2014/main" id="{5414F180-4816-4C01-A414-A15848B3F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121" y="1503428"/>
            <a:ext cx="7896352" cy="5219961"/>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8010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41E3080-2FAC-47AA-BE40-C411E576C704}"/>
              </a:ext>
            </a:extLst>
          </p:cNvPr>
          <p:cNvSpPr txBox="1"/>
          <p:nvPr/>
        </p:nvSpPr>
        <p:spPr>
          <a:xfrm>
            <a:off x="1627592" y="5560407"/>
            <a:ext cx="10564408" cy="1200329"/>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Chị</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nữ</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sĩ</a:t>
            </a:r>
            <a:r>
              <a:rPr lang="en-US" sz="2400" b="1" dirty="0">
                <a:solidFill>
                  <a:srgbClr val="FF0000"/>
                </a:solidFill>
                <a:latin typeface="Times New Roman" panose="02020603050405020304" pitchFamily="18" charset="0"/>
                <a:cs typeface="Times New Roman" panose="02020603050405020304" pitchFamily="18" charset="0"/>
              </a:rPr>
              <a:t> du </a:t>
            </a:r>
            <a:r>
              <a:rPr lang="en-US" sz="2400" b="1" dirty="0" err="1">
                <a:solidFill>
                  <a:srgbClr val="FF0000"/>
                </a:solidFill>
                <a:latin typeface="Times New Roman" panose="02020603050405020304" pitchFamily="18" charset="0"/>
                <a:cs typeface="Times New Roman" panose="02020603050405020304" pitchFamily="18" charset="0"/>
              </a:rPr>
              <a:t>kích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Việt</a:t>
            </a:r>
            <a:r>
              <a:rPr lang="en-US" sz="2400" b="1">
                <a:solidFill>
                  <a:srgbClr val="FF0000"/>
                </a:solidFill>
                <a:latin typeface="Times New Roman" panose="02020603050405020304" pitchFamily="18" charset="0"/>
                <a:cs typeface="Times New Roman" panose="02020603050405020304" pitchFamily="18" charset="0"/>
              </a:rPr>
              <a:t> Nam. Với lòng yêu n</a:t>
            </a:r>
            <a:r>
              <a:rPr lang="vi-VN" sz="2400" b="1">
                <a:solidFill>
                  <a:srgbClr val="FF0000"/>
                </a:solidFill>
                <a:latin typeface="Times New Roman" panose="02020603050405020304" pitchFamily="18" charset="0"/>
                <a:cs typeface="Times New Roman" panose="02020603050405020304" pitchFamily="18" charset="0"/>
              </a:rPr>
              <a:t>ư</a:t>
            </a:r>
            <a:r>
              <a:rPr lang="en-US" sz="2400" b="1">
                <a:solidFill>
                  <a:srgbClr val="FF0000"/>
                </a:solidFill>
                <a:latin typeface="Times New Roman" panose="02020603050405020304" pitchFamily="18" charset="0"/>
                <a:cs typeface="Times New Roman" panose="02020603050405020304" pitchFamily="18" charset="0"/>
              </a:rPr>
              <a:t>ớc, ý chí căm thù giặc mãnh liệt, từ năm 14 tuổi chị đã tham gia hoạt động Cách mạng. Chị bị bắt và bị bọn Ngụy quyền miền Nam Việt </a:t>
            </a:r>
            <a:r>
              <a:rPr lang="en-US" sz="2400" b="1" dirty="0">
                <a:solidFill>
                  <a:srgbClr val="FF0000"/>
                </a:solidFill>
                <a:latin typeface="Times New Roman" panose="02020603050405020304" pitchFamily="18" charset="0"/>
                <a:cs typeface="Times New Roman" panose="02020603050405020304" pitchFamily="18" charset="0"/>
              </a:rPr>
              <a:t>Nam </a:t>
            </a:r>
            <a:r>
              <a:rPr lang="en-US" sz="2400" b="1" dirty="0" err="1">
                <a:solidFill>
                  <a:srgbClr val="FF0000"/>
                </a:solidFill>
                <a:latin typeface="Times New Roman" panose="02020603050405020304" pitchFamily="18" charset="0"/>
                <a:cs typeface="Times New Roman" panose="02020603050405020304" pitchFamily="18" charset="0"/>
              </a:rPr>
              <a:t>xử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a:solidFill>
                  <a:srgbClr val="FF0000"/>
                </a:solidFill>
                <a:latin typeface="Times New Roman" panose="02020603050405020304" pitchFamily="18" charset="0"/>
                <a:cs typeface="Times New Roman" panose="02020603050405020304" pitchFamily="18" charset="0"/>
              </a:rPr>
              <a:t>a </a:t>
            </a:r>
            <a:r>
              <a:rPr lang="en-US" sz="2400" b="1" dirty="0" err="1">
                <a:solidFill>
                  <a:srgbClr val="FF0000"/>
                </a:solidFill>
                <a:latin typeface="Times New Roman" panose="02020603050405020304" pitchFamily="18" charset="0"/>
                <a:cs typeface="Times New Roman" panose="02020603050405020304" pitchFamily="18" charset="0"/>
              </a:rPr>
              <a:t>đến</a:t>
            </a:r>
            <a:r>
              <a:rPr lang="en-US" sz="2400" b="1" dirty="0">
                <a:solidFill>
                  <a:srgbClr val="FF0000"/>
                </a:solidFill>
                <a:latin typeface="Times New Roman" panose="02020603050405020304" pitchFamily="18" charset="0"/>
                <a:cs typeface="Times New Roman" panose="02020603050405020304" pitchFamily="18" charset="0"/>
              </a:rPr>
              <a:t> 18 </a:t>
            </a:r>
            <a:r>
              <a:rPr lang="en-US" sz="2400" b="1" dirty="0" err="1">
                <a:solidFill>
                  <a:srgbClr val="FF0000"/>
                </a:solidFill>
                <a:latin typeface="Times New Roman" panose="02020603050405020304" pitchFamily="18" charset="0"/>
                <a:cs typeface="Times New Roman" panose="02020603050405020304" pitchFamily="18" charset="0"/>
              </a:rPr>
              <a:t>tuổi</a:t>
            </a:r>
            <a:r>
              <a:rPr lang="en-US" sz="2400" b="1">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a:srcRect l="25503"/>
          <a:stretch/>
        </p:blipFill>
        <p:spPr>
          <a:xfrm>
            <a:off x="6929645" y="154941"/>
            <a:ext cx="4683225" cy="3848100"/>
          </a:xfrm>
          <a:prstGeom prst="rect">
            <a:avLst/>
          </a:prstGeom>
        </p:spPr>
      </p:pic>
      <p:sp>
        <p:nvSpPr>
          <p:cNvPr id="4" name="Rectangle 3"/>
          <p:cNvSpPr/>
          <p:nvPr/>
        </p:nvSpPr>
        <p:spPr>
          <a:xfrm>
            <a:off x="3101009" y="4236968"/>
            <a:ext cx="9000652" cy="1323439"/>
          </a:xfrm>
          <a:prstGeom prst="rect">
            <a:avLst/>
          </a:prstGeom>
        </p:spPr>
        <p:txBody>
          <a:bodyPr wrap="square">
            <a:spAutoFit/>
          </a:bodyPr>
          <a:lstStyle/>
          <a:p>
            <a:pPr algn="just"/>
            <a:r>
              <a:rPr lang="vi-VN" sz="2000" dirty="0"/>
              <a:t>    </a:t>
            </a:r>
            <a:r>
              <a:rPr lang="vi-VN" sz="2000" dirty="0">
                <a:solidFill>
                  <a:srgbClr val="FF0000"/>
                </a:solidFill>
              </a:rPr>
              <a:t>"</a:t>
            </a:r>
            <a:r>
              <a:rPr lang="vi-VN" sz="2000" b="1" dirty="0">
                <a:solidFill>
                  <a:srgbClr val="FF0000"/>
                </a:solidFill>
              </a:rPr>
              <a:t>Người con gái trẻ măng / Giặc đem ra bãi bắn / Đi giữa hai hàng lính / Vẫn ung dung mỉm cười / Ngắt một đóa hoa tuơi / Chị cài lên mái tóc...". Những câu thơ đó đã phần nào minh họa được chân dung của anh hùng Võ Thị Sáu (1933-1952)</a:t>
            </a:r>
            <a:endParaRPr lang="en-US" sz="2000" b="1" dirty="0">
              <a:solidFill>
                <a:srgbClr val="FF0000"/>
              </a:solidFill>
            </a:endParaRPr>
          </a:p>
        </p:txBody>
      </p:sp>
      <p:pic>
        <p:nvPicPr>
          <p:cNvPr id="7" name="Picture 6"/>
          <p:cNvPicPr>
            <a:picLocks noChangeAspect="1"/>
          </p:cNvPicPr>
          <p:nvPr/>
        </p:nvPicPr>
        <p:blipFill>
          <a:blip r:embed="rId4"/>
          <a:stretch>
            <a:fillRect/>
          </a:stretch>
        </p:blipFill>
        <p:spPr>
          <a:xfrm>
            <a:off x="1073426" y="18278"/>
            <a:ext cx="5560353" cy="4121426"/>
          </a:xfrm>
          <a:prstGeom prst="rect">
            <a:avLst/>
          </a:prstGeom>
        </p:spPr>
      </p:pic>
    </p:spTree>
    <p:extLst>
      <p:ext uri="{BB962C8B-B14F-4D97-AF65-F5344CB8AC3E}">
        <p14:creationId xmlns:p14="http://schemas.microsoft.com/office/powerpoint/2010/main" val="416194081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496659-D1A2-4B73-BFA7-6464F4AA9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323"/>
            <a:ext cx="12192000" cy="6917323"/>
          </a:xfrm>
          <a:prstGeom prst="rect">
            <a:avLst/>
          </a:prstGeom>
        </p:spPr>
      </p:pic>
      <p:grpSp>
        <p:nvGrpSpPr>
          <p:cNvPr id="4" name="Group 3"/>
          <p:cNvGrpSpPr/>
          <p:nvPr/>
        </p:nvGrpSpPr>
        <p:grpSpPr>
          <a:xfrm>
            <a:off x="912704" y="1"/>
            <a:ext cx="10044598" cy="6858000"/>
            <a:chOff x="912704" y="1"/>
            <a:chExt cx="10044598" cy="685800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704" y="1"/>
              <a:ext cx="10044598" cy="6858000"/>
            </a:xfrm>
            <a:prstGeom prst="rect">
              <a:avLst/>
            </a:prstGeom>
          </p:spPr>
        </p:pic>
        <p:pic>
          <p:nvPicPr>
            <p:cNvPr id="2" name="Picture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926074">
              <a:off x="1939264" y="1057305"/>
              <a:ext cx="902642" cy="844885"/>
            </a:xfrm>
            <a:prstGeom prst="rect">
              <a:avLst/>
            </a:prstGeom>
          </p:spPr>
        </p:pic>
      </p:grpSp>
      <p:sp>
        <p:nvSpPr>
          <p:cNvPr id="24" name="文本框 23">
            <a:extLst>
              <a:ext uri="{FF2B5EF4-FFF2-40B4-BE49-F238E27FC236}">
                <a16:creationId xmlns:a16="http://schemas.microsoft.com/office/drawing/2014/main" id="{A8B4EFEA-C6F0-4F91-B184-E201BC26E754}"/>
              </a:ext>
            </a:extLst>
          </p:cNvPr>
          <p:cNvSpPr txBox="1"/>
          <p:nvPr/>
        </p:nvSpPr>
        <p:spPr>
          <a:xfrm>
            <a:off x="3387479" y="575946"/>
            <a:ext cx="4724046" cy="3785652"/>
          </a:xfrm>
          <a:prstGeom prst="rect">
            <a:avLst/>
          </a:prstGeom>
          <a:noFill/>
        </p:spPr>
        <p:txBody>
          <a:bodyPr wrap="square" rtlCol="0">
            <a:spAutoFit/>
          </a:bodyPr>
          <a:lstStyle/>
          <a:p>
            <a:pPr lvl="0" algn="ctr">
              <a:defRPr/>
            </a:pPr>
            <a:r>
              <a:rPr lang="en-US" altLang="zh-CN" sz="9000" b="1">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rPr>
              <a:t>Tạm biệt</a:t>
            </a:r>
          </a:p>
          <a:p>
            <a:pPr lvl="0" algn="ctr">
              <a:defRPr/>
            </a:pPr>
            <a:r>
              <a:rPr kumimoji="0" lang="en-US" altLang="zh-CN" sz="9000" b="1" i="0" u="none" strike="noStrike" kern="1200" cap="none" spc="0" normalizeH="0" baseline="0" noProof="0">
                <a:ln>
                  <a:noFill/>
                </a:ln>
                <a:solidFill>
                  <a:srgbClr val="FFFF00"/>
                </a:solidFill>
                <a:effectLst/>
                <a:uLnTx/>
                <a:uFillTx/>
                <a:latin typeface="UTM Yen Tu" panose="02040603050506020204" pitchFamily="18" charset="0"/>
                <a:ea typeface="Source Han Serif SC" panose="02020400000000000000" pitchFamily="18" charset="-122"/>
                <a:sym typeface="Source Han Serif SC" panose="02020400000000000000" pitchFamily="18" charset="-122"/>
              </a:rPr>
              <a:t>Các</a:t>
            </a:r>
            <a:r>
              <a:rPr kumimoji="0" lang="en-US" altLang="zh-CN" sz="15000" b="1" i="0" u="none" strike="noStrike" kern="1200" cap="none" spc="0" normalizeH="0" noProof="0">
                <a:ln>
                  <a:noFill/>
                </a:ln>
                <a:solidFill>
                  <a:srgbClr val="FFFF00"/>
                </a:solidFill>
                <a:effectLst/>
                <a:uLnTx/>
                <a:uFillTx/>
                <a:latin typeface="UTM Yen Tu" panose="02040603050506020204" pitchFamily="18" charset="0"/>
                <a:ea typeface="Source Han Serif SC" panose="02020400000000000000" pitchFamily="18" charset="-122"/>
                <a:sym typeface="Source Han Serif SC" panose="02020400000000000000" pitchFamily="18" charset="-122"/>
              </a:rPr>
              <a:t> </a:t>
            </a:r>
            <a:r>
              <a:rPr kumimoji="0" lang="en-US" altLang="zh-CN" sz="9000" b="1" i="0" u="none" strike="noStrike" kern="1200" cap="none" spc="0" normalizeH="0" noProof="0">
                <a:ln>
                  <a:noFill/>
                </a:ln>
                <a:solidFill>
                  <a:srgbClr val="FFFF00"/>
                </a:solidFill>
                <a:effectLst/>
                <a:uLnTx/>
                <a:uFillTx/>
                <a:latin typeface="UTM Yen Tu" panose="02040603050506020204" pitchFamily="18" charset="0"/>
                <a:ea typeface="Source Han Serif SC" panose="02020400000000000000" pitchFamily="18" charset="-122"/>
                <a:sym typeface="Source Han Serif SC" panose="02020400000000000000" pitchFamily="18" charset="-122"/>
              </a:rPr>
              <a:t>em</a:t>
            </a:r>
            <a:endParaRPr kumimoji="0" lang="zh-CN" altLang="en-US" sz="9000" b="1" i="0" u="none" strike="noStrike" kern="1200" cap="none" spc="0" normalizeH="0" baseline="0" noProof="0" dirty="0">
              <a:ln>
                <a:noFill/>
              </a:ln>
              <a:solidFill>
                <a:srgbClr val="FFFF00"/>
              </a:solidFill>
              <a:effectLst/>
              <a:uLnTx/>
              <a:uFillTx/>
              <a:latin typeface="UTM Yen Tu" panose="02040603050506020204" pitchFamily="18" charset="0"/>
              <a:ea typeface="Source Han Serif SC" panose="02020400000000000000" pitchFamily="18" charset="-122"/>
              <a:sym typeface="Source Han Serif SC" panose="02020400000000000000" pitchFamily="18" charset="-122"/>
            </a:endParaRPr>
          </a:p>
        </p:txBody>
      </p:sp>
      <p:pic>
        <p:nvPicPr>
          <p:cNvPr id="9"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8"/>
          <a:stretch>
            <a:fillRect/>
          </a:stretch>
        </p:blipFill>
        <p:spPr>
          <a:xfrm>
            <a:off x="5791200" y="-664783"/>
            <a:ext cx="609600" cy="609600"/>
          </a:xfrm>
          <a:prstGeom prst="rect">
            <a:avLst/>
          </a:prstGeom>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l="58158" t="53165"/>
          <a:stretch/>
        </p:blipFill>
        <p:spPr>
          <a:xfrm>
            <a:off x="8111525" y="3503155"/>
            <a:ext cx="3710353" cy="4153101"/>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58158" t="53165"/>
          <a:stretch/>
        </p:blipFill>
        <p:spPr>
          <a:xfrm>
            <a:off x="6811532" y="4421785"/>
            <a:ext cx="3710353" cy="4153101"/>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58158" t="53165"/>
          <a:stretch/>
        </p:blipFill>
        <p:spPr>
          <a:xfrm>
            <a:off x="9534414" y="4301411"/>
            <a:ext cx="3710353" cy="4153101"/>
          </a:xfrm>
          <a:prstGeom prst="rect">
            <a:avLst/>
          </a:prstGeom>
        </p:spPr>
      </p:pic>
    </p:spTree>
    <p:extLst>
      <p:ext uri="{BB962C8B-B14F-4D97-AF65-F5344CB8AC3E}">
        <p14:creationId xmlns:p14="http://schemas.microsoft.com/office/powerpoint/2010/main" val="226760977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showWhenStopped="0">
                <p:cTn id="32" repeatCount="indefinite" fill="hold" display="0">
                  <p:stCondLst>
                    <p:cond delay="indefinite"/>
                  </p:stCondLst>
                  <p:endCondLst>
                    <p:cond evt="onStopAudio" delay="0">
                      <p:tgtEl>
                        <p:sldTgt/>
                      </p:tgtEl>
                    </p:cond>
                  </p:endCondLst>
                </p:cTn>
                <p:tgtEl>
                  <p:spTgt spid="9"/>
                </p:tgtEl>
              </p:cMediaNode>
            </p:audio>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CC9F77-FBBF-4A02-9B5D-168FA3CA275F}"/>
              </a:ext>
            </a:extLst>
          </p:cNvPr>
          <p:cNvSpPr/>
          <p:nvPr/>
        </p:nvSpPr>
        <p:spPr>
          <a:xfrm>
            <a:off x="1433540" y="2306153"/>
            <a:ext cx="9071714" cy="1754326"/>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CHÚC CÁC EM</a:t>
            </a:r>
          </a:p>
          <a:p>
            <a:pPr algn="ct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CHĂM NGOAN, HỌC GIỎI!</a:t>
            </a:r>
            <a:endParaRPr lang="en-US" sz="54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534146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Chủ nghĩa phát xít là gì và những điều bạn nên biết về chế độ độc ...">
            <a:extLst>
              <a:ext uri="{FF2B5EF4-FFF2-40B4-BE49-F238E27FC236}">
                <a16:creationId xmlns:a16="http://schemas.microsoft.com/office/drawing/2014/main" id="{56466E04-D30F-4FE0-90DC-F6C258998B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01" b="7947"/>
          <a:stretch/>
        </p:blipFill>
        <p:spPr bwMode="auto">
          <a:xfrm>
            <a:off x="1005640" y="131023"/>
            <a:ext cx="10177671" cy="6003842"/>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782100-7DC0-4686-B95E-20C7AB0FF498}"/>
              </a:ext>
            </a:extLst>
          </p:cNvPr>
          <p:cNvSpPr txBox="1"/>
          <p:nvPr/>
        </p:nvSpPr>
        <p:spPr>
          <a:xfrm>
            <a:off x="4863547" y="6223741"/>
            <a:ext cx="3273288"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Đức</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605616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6682E2-EC52-4E0A-A9C3-D1471FFE6DD5}"/>
              </a:ext>
            </a:extLst>
          </p:cNvPr>
          <p:cNvSpPr txBox="1"/>
          <p:nvPr/>
        </p:nvSpPr>
        <p:spPr>
          <a:xfrm>
            <a:off x="2152357" y="8119"/>
            <a:ext cx="8567225" cy="954107"/>
          </a:xfrm>
          <a:prstGeom prst="rect">
            <a:avLst/>
          </a:prstGeom>
          <a:noFill/>
        </p:spPr>
        <p:txBody>
          <a:bodyPr wrap="square" rtlCol="0">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Kể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chuyện</a:t>
            </a:r>
            <a:endParaRPr lang="en-US" sz="2800" b="1" dirty="0">
              <a:solidFill>
                <a:srgbClr val="002060"/>
              </a:solidFill>
              <a:latin typeface="Times New Roman" panose="02020603050405020304" pitchFamily="18" charset="0"/>
              <a:cs typeface="Times New Roman" panose="02020603050405020304" pitchFamily="18" charset="0"/>
            </a:endParaRPr>
          </a:p>
          <a:p>
            <a:pPr algn="ctr"/>
            <a:r>
              <a:rPr lang="en-US" sz="2800" b="1" dirty="0">
                <a:solidFill>
                  <a:srgbClr val="C00000"/>
                </a:solidFill>
                <a:latin typeface="Times New Roman" panose="02020603050405020304" pitchFamily="18" charset="0"/>
                <a:cs typeface="Times New Roman" panose="02020603050405020304" pitchFamily="18" charset="0"/>
              </a:rPr>
              <a:t>NHỮNG CHÚ BÉ KHÔNG CHẾT </a:t>
            </a:r>
          </a:p>
        </p:txBody>
      </p:sp>
      <p:sp>
        <p:nvSpPr>
          <p:cNvPr id="13" name="Text Box 6">
            <a:extLst>
              <a:ext uri="{FF2B5EF4-FFF2-40B4-BE49-F238E27FC236}">
                <a16:creationId xmlns:a16="http://schemas.microsoft.com/office/drawing/2014/main" id="{57FB4112-9BFB-44DC-ACE5-A03A1951B25D}"/>
              </a:ext>
            </a:extLst>
          </p:cNvPr>
          <p:cNvSpPr txBox="1">
            <a:spLocks noChangeArrowheads="1"/>
          </p:cNvSpPr>
          <p:nvPr/>
        </p:nvSpPr>
        <p:spPr bwMode="auto">
          <a:xfrm>
            <a:off x="1348154" y="3745936"/>
            <a:ext cx="441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1600" b="1">
                <a:solidFill>
                  <a:srgbClr val="000000"/>
                </a:solidFill>
                <a:latin typeface="Times New Roman" panose="02020603050405020304" pitchFamily="18" charset="0"/>
              </a:rPr>
              <a:t>Bọn phát xít bất ngờ xông vào một làng nọ</a:t>
            </a:r>
          </a:p>
        </p:txBody>
      </p:sp>
      <p:pic>
        <p:nvPicPr>
          <p:cNvPr id="14" name="Picture 9">
            <a:extLst>
              <a:ext uri="{FF2B5EF4-FFF2-40B4-BE49-F238E27FC236}">
                <a16:creationId xmlns:a16="http://schemas.microsoft.com/office/drawing/2014/main" id="{897C9B26-5DDF-4C19-826E-CB4C64AC1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154" y="1005089"/>
            <a:ext cx="4114800" cy="272973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5" name="Text Box 7">
            <a:extLst>
              <a:ext uri="{FF2B5EF4-FFF2-40B4-BE49-F238E27FC236}">
                <a16:creationId xmlns:a16="http://schemas.microsoft.com/office/drawing/2014/main" id="{14A4FE38-4D19-484F-AEB9-E8FBB734C901}"/>
              </a:ext>
            </a:extLst>
          </p:cNvPr>
          <p:cNvSpPr txBox="1">
            <a:spLocks noChangeArrowheads="1"/>
          </p:cNvSpPr>
          <p:nvPr/>
        </p:nvSpPr>
        <p:spPr bwMode="auto">
          <a:xfrm>
            <a:off x="6435969" y="3776246"/>
            <a:ext cx="51417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1600" b="1">
                <a:solidFill>
                  <a:srgbClr val="000000"/>
                </a:solidFill>
                <a:latin typeface="Times New Roman" panose="02020603050405020304" pitchFamily="18" charset="0"/>
              </a:rPr>
              <a:t>Mấy tên phát xít dẫn một chú bé đến chỗ tên chỉ huy</a:t>
            </a:r>
          </a:p>
        </p:txBody>
      </p:sp>
      <p:pic>
        <p:nvPicPr>
          <p:cNvPr id="16" name="Picture 8">
            <a:extLst>
              <a:ext uri="{FF2B5EF4-FFF2-40B4-BE49-F238E27FC236}">
                <a16:creationId xmlns:a16="http://schemas.microsoft.com/office/drawing/2014/main" id="{4CF9C43F-5EF2-4243-9A66-26A178665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480" y="1005089"/>
            <a:ext cx="4114800" cy="270433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7" name="Text Box 9">
            <a:extLst>
              <a:ext uri="{FF2B5EF4-FFF2-40B4-BE49-F238E27FC236}">
                <a16:creationId xmlns:a16="http://schemas.microsoft.com/office/drawing/2014/main" id="{8DD92036-29C2-47A9-B6BB-32595DD1B3F0}"/>
              </a:ext>
            </a:extLst>
          </p:cNvPr>
          <p:cNvSpPr txBox="1">
            <a:spLocks noChangeArrowheads="1"/>
          </p:cNvSpPr>
          <p:nvPr/>
        </p:nvSpPr>
        <p:spPr bwMode="auto">
          <a:xfrm>
            <a:off x="1500554" y="6519863"/>
            <a:ext cx="4267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1600" b="1">
                <a:solidFill>
                  <a:srgbClr val="000000"/>
                </a:solidFill>
                <a:latin typeface="Times New Roman" panose="02020603050405020304" pitchFamily="18" charset="0"/>
              </a:rPr>
              <a:t>Đêm hôm sau, lại là một chú bé...</a:t>
            </a:r>
          </a:p>
        </p:txBody>
      </p:sp>
      <p:pic>
        <p:nvPicPr>
          <p:cNvPr id="18" name="Picture 7">
            <a:extLst>
              <a:ext uri="{FF2B5EF4-FFF2-40B4-BE49-F238E27FC236}">
                <a16:creationId xmlns:a16="http://schemas.microsoft.com/office/drawing/2014/main" id="{5414F180-4816-4C01-A414-A15848B3FD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8154" y="4114800"/>
            <a:ext cx="4114800" cy="236220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9" name="Text Box 10">
            <a:extLst>
              <a:ext uri="{FF2B5EF4-FFF2-40B4-BE49-F238E27FC236}">
                <a16:creationId xmlns:a16="http://schemas.microsoft.com/office/drawing/2014/main" id="{01BFAB24-15C9-4EC3-B93D-857E1FDA982A}"/>
              </a:ext>
            </a:extLst>
          </p:cNvPr>
          <p:cNvSpPr txBox="1">
            <a:spLocks noChangeArrowheads="1"/>
          </p:cNvSpPr>
          <p:nvPr/>
        </p:nvSpPr>
        <p:spPr bwMode="auto">
          <a:xfrm>
            <a:off x="7421880" y="6537326"/>
            <a:ext cx="3733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1600" b="1">
                <a:solidFill>
                  <a:srgbClr val="000000"/>
                </a:solidFill>
                <a:latin typeface="Times New Roman" panose="02020603050405020304" pitchFamily="18" charset="0"/>
              </a:rPr>
              <a:t>Sang đêm thứ ba, vẫn là chú bé ấy...</a:t>
            </a:r>
          </a:p>
        </p:txBody>
      </p:sp>
      <p:pic>
        <p:nvPicPr>
          <p:cNvPr id="20" name="Picture 10">
            <a:extLst>
              <a:ext uri="{FF2B5EF4-FFF2-40B4-BE49-F238E27FC236}">
                <a16:creationId xmlns:a16="http://schemas.microsoft.com/office/drawing/2014/main" id="{FE5C52F0-4B1B-411B-983F-D6DC1B9617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8480" y="4132263"/>
            <a:ext cx="4114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032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5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25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25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250"/>
                                        <p:tgtEl>
                                          <p:spTgt spid="17"/>
                                        </p:tgtEl>
                                      </p:cBhvr>
                                    </p:animEffect>
                                  </p:childTnLst>
                                </p:cTn>
                              </p:par>
                              <p:par>
                                <p:cTn id="17" presetID="2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250"/>
                                        <p:tgtEl>
                                          <p:spTgt spid="1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250"/>
                                        <p:tgtEl>
                                          <p:spTgt spid="15"/>
                                        </p:tgtEl>
                                      </p:cBhvr>
                                    </p:animEffect>
                                  </p:childTnLst>
                                </p:cTn>
                              </p:par>
                              <p:par>
                                <p:cTn id="23" presetID="2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250"/>
                                        <p:tgtEl>
                                          <p:spTgt spid="2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28000"/>
          </a:stretch>
        </a:blipFill>
        <a:effectLst/>
      </p:bgPr>
    </p:bg>
    <p:spTree>
      <p:nvGrpSpPr>
        <p:cNvPr id="1" name=""/>
        <p:cNvGrpSpPr/>
        <p:nvPr/>
      </p:nvGrpSpPr>
      <p:grpSpPr>
        <a:xfrm>
          <a:off x="0" y="0"/>
          <a:ext cx="0" cy="0"/>
          <a:chOff x="0" y="0"/>
          <a:chExt cx="0" cy="0"/>
        </a:xfrm>
      </p:grpSpPr>
      <p:sp>
        <p:nvSpPr>
          <p:cNvPr id="4" name="Text Box 24">
            <a:extLst>
              <a:ext uri="{FF2B5EF4-FFF2-40B4-BE49-F238E27FC236}">
                <a16:creationId xmlns:a16="http://schemas.microsoft.com/office/drawing/2014/main" id="{D6AB33C6-4C2E-409C-9629-93901A0BB628}"/>
              </a:ext>
            </a:extLst>
          </p:cNvPr>
          <p:cNvSpPr txBox="1">
            <a:spLocks noChangeArrowheads="1"/>
          </p:cNvSpPr>
          <p:nvPr/>
        </p:nvSpPr>
        <p:spPr bwMode="auto">
          <a:xfrm>
            <a:off x="2315817" y="1432512"/>
            <a:ext cx="7560365"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AutoNum type="arabicPeriod"/>
            </a:pPr>
            <a:r>
              <a:rPr lang="en-US" altLang="en-US" sz="2800" b="1" dirty="0" err="1">
                <a:latin typeface="Times New Roman" panose="02020603050405020304" pitchFamily="18" charset="0"/>
                <a:cs typeface="Times New Roman" panose="02020603050405020304" pitchFamily="18" charset="0"/>
              </a:rPr>
              <a:t>Dựa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dưới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đây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từng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đoạn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chuyện</a:t>
            </a:r>
            <a:r>
              <a:rPr lang="en-US" altLang="en-US" sz="2800" b="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Những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chú</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bé</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không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chết</a:t>
            </a:r>
            <a:endParaRPr lang="en-US" altLang="en-US" sz="2800" b="1" i="1" dirty="0">
              <a:latin typeface="Times New Roman" panose="02020603050405020304" pitchFamily="18" charset="0"/>
              <a:cs typeface="Times New Roman" panose="02020603050405020304" pitchFamily="18" charset="0"/>
            </a:endParaRPr>
          </a:p>
          <a:p>
            <a:pPr algn="just" eaLnBrk="1" hangingPunct="1">
              <a:spcBef>
                <a:spcPct val="50000"/>
              </a:spcBef>
              <a:buFontTx/>
              <a:buAutoNum type="arabicPeriod"/>
            </a:pPr>
            <a:r>
              <a:rPr lang="en-US" altLang="en-US" sz="2800" b="1" dirty="0" err="1">
                <a:latin typeface="Times New Roman" panose="02020603050405020304" pitchFamily="18" charset="0"/>
                <a:cs typeface="Times New Roman" panose="02020603050405020304" pitchFamily="18" charset="0"/>
              </a:rPr>
              <a:t>Kể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toàn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bộ</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chuyện</a:t>
            </a:r>
            <a:r>
              <a:rPr lang="en-US" altLang="en-US" sz="2800" b="1" dirty="0">
                <a:latin typeface="Times New Roman" panose="02020603050405020304" pitchFamily="18" charset="0"/>
                <a:cs typeface="Times New Roman" panose="02020603050405020304" pitchFamily="18" charset="0"/>
              </a:rPr>
              <a:t>.</a:t>
            </a:r>
          </a:p>
          <a:p>
            <a:pPr algn="just" eaLnBrk="1" hangingPunct="1">
              <a:spcBef>
                <a:spcPct val="50000"/>
              </a:spcBef>
              <a:buFontTx/>
              <a:buAutoNum type="arabicPeriod"/>
            </a:pP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chuyện</a:t>
            </a:r>
            <a:r>
              <a:rPr lang="en-US" altLang="en-US" sz="2800" b="1" dirty="0">
                <a:latin typeface="Times New Roman" panose="02020603050405020304" pitchFamily="18" charset="0"/>
                <a:cs typeface="Times New Roman" panose="02020603050405020304" pitchFamily="18" charset="0"/>
              </a:rPr>
              <a:t> ca </a:t>
            </a:r>
            <a:r>
              <a:rPr lang="en-US" altLang="en-US" sz="2800" b="1" dirty="0" err="1">
                <a:latin typeface="Times New Roman" panose="02020603050405020304" pitchFamily="18" charset="0"/>
                <a:cs typeface="Times New Roman" panose="02020603050405020304" pitchFamily="18" charset="0"/>
              </a:rPr>
              <a:t>ngợi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phẩm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 ở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chú</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sao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Những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chú</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bé</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không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chết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chuyện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này</a:t>
            </a:r>
            <a:r>
              <a:rPr lang="en-US" alt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0631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25" decel="100000" fill="hold"/>
                                        <p:tgtEl>
                                          <p:spTgt spid="4"/>
                                        </p:tgtEl>
                                        <p:attrNameLst>
                                          <p:attrName>ppt_y</p:attrName>
                                        </p:attrNameLst>
                                      </p:cBhvr>
                                      <p:tavLst>
                                        <p:tav tm="0">
                                          <p:val>
                                            <p:strVal val="#ppt_y+1"/>
                                          </p:val>
                                        </p:tav>
                                        <p:tav tm="100000">
                                          <p:val>
                                            <p:strVal val="#ppt_y-.03"/>
                                          </p:val>
                                        </p:tav>
                                      </p:tavLst>
                                    </p:anim>
                                    <p:anim calcmode="lin" valueType="num">
                                      <p:cBhvr>
                                        <p:cTn id="10" dur="1" accel="100000" fill="hold">
                                          <p:stCondLst>
                                            <p:cond delay="249"/>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3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6682E2-EC52-4E0A-A9C3-D1471FFE6DD5}"/>
              </a:ext>
            </a:extLst>
          </p:cNvPr>
          <p:cNvSpPr txBox="1"/>
          <p:nvPr/>
        </p:nvSpPr>
        <p:spPr>
          <a:xfrm>
            <a:off x="2152357" y="8119"/>
            <a:ext cx="8567225" cy="954107"/>
          </a:xfrm>
          <a:prstGeom prst="rect">
            <a:avLst/>
          </a:prstGeom>
          <a:noFill/>
        </p:spPr>
        <p:txBody>
          <a:bodyPr wrap="square" rtlCol="0">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Kể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chuyện</a:t>
            </a:r>
            <a:endParaRPr lang="en-US" sz="2800" b="1" dirty="0">
              <a:solidFill>
                <a:srgbClr val="002060"/>
              </a:solidFill>
              <a:latin typeface="Times New Roman" panose="02020603050405020304" pitchFamily="18" charset="0"/>
              <a:cs typeface="Times New Roman" panose="02020603050405020304" pitchFamily="18" charset="0"/>
            </a:endParaRPr>
          </a:p>
          <a:p>
            <a:pPr algn="ctr"/>
            <a:r>
              <a:rPr lang="en-US" sz="2800" b="1" dirty="0">
                <a:solidFill>
                  <a:srgbClr val="C00000"/>
                </a:solidFill>
                <a:latin typeface="Times New Roman" panose="02020603050405020304" pitchFamily="18" charset="0"/>
                <a:cs typeface="Times New Roman" panose="02020603050405020304" pitchFamily="18" charset="0"/>
              </a:rPr>
              <a:t>NHỮNG CHÚ BÉ KHÔNG CHẾT </a:t>
            </a:r>
          </a:p>
        </p:txBody>
      </p:sp>
      <p:sp>
        <p:nvSpPr>
          <p:cNvPr id="13" name="Text Box 6">
            <a:extLst>
              <a:ext uri="{FF2B5EF4-FFF2-40B4-BE49-F238E27FC236}">
                <a16:creationId xmlns:a16="http://schemas.microsoft.com/office/drawing/2014/main" id="{57FB4112-9BFB-44DC-ACE5-A03A1951B25D}"/>
              </a:ext>
            </a:extLst>
          </p:cNvPr>
          <p:cNvSpPr txBox="1">
            <a:spLocks noChangeArrowheads="1"/>
          </p:cNvSpPr>
          <p:nvPr/>
        </p:nvSpPr>
        <p:spPr bwMode="auto">
          <a:xfrm>
            <a:off x="1348154" y="3745936"/>
            <a:ext cx="441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1600" b="1">
                <a:solidFill>
                  <a:srgbClr val="000000"/>
                </a:solidFill>
                <a:latin typeface="Times New Roman" panose="02020603050405020304" pitchFamily="18" charset="0"/>
              </a:rPr>
              <a:t>Bọn phát xít bất ngờ xông vào một làng nọ</a:t>
            </a:r>
          </a:p>
        </p:txBody>
      </p:sp>
      <p:pic>
        <p:nvPicPr>
          <p:cNvPr id="14" name="Picture 9">
            <a:extLst>
              <a:ext uri="{FF2B5EF4-FFF2-40B4-BE49-F238E27FC236}">
                <a16:creationId xmlns:a16="http://schemas.microsoft.com/office/drawing/2014/main" id="{897C9B26-5DDF-4C19-826E-CB4C64AC1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154" y="1459936"/>
            <a:ext cx="4114800" cy="2274888"/>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5" name="Text Box 7">
            <a:extLst>
              <a:ext uri="{FF2B5EF4-FFF2-40B4-BE49-F238E27FC236}">
                <a16:creationId xmlns:a16="http://schemas.microsoft.com/office/drawing/2014/main" id="{14A4FE38-4D19-484F-AEB9-E8FBB734C901}"/>
              </a:ext>
            </a:extLst>
          </p:cNvPr>
          <p:cNvSpPr txBox="1">
            <a:spLocks noChangeArrowheads="1"/>
          </p:cNvSpPr>
          <p:nvPr/>
        </p:nvSpPr>
        <p:spPr bwMode="auto">
          <a:xfrm>
            <a:off x="6435969" y="3776246"/>
            <a:ext cx="51417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1600" b="1">
                <a:solidFill>
                  <a:srgbClr val="000000"/>
                </a:solidFill>
                <a:latin typeface="Times New Roman" panose="02020603050405020304" pitchFamily="18" charset="0"/>
              </a:rPr>
              <a:t>Mấy tên phát xít dẫn một chú bé đến chỗ tên chỉ huy</a:t>
            </a:r>
          </a:p>
        </p:txBody>
      </p:sp>
      <p:pic>
        <p:nvPicPr>
          <p:cNvPr id="16" name="Picture 8">
            <a:extLst>
              <a:ext uri="{FF2B5EF4-FFF2-40B4-BE49-F238E27FC236}">
                <a16:creationId xmlns:a16="http://schemas.microsoft.com/office/drawing/2014/main" id="{4CF9C43F-5EF2-4243-9A66-26A178665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480" y="1459936"/>
            <a:ext cx="4114800" cy="2249488"/>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7" name="Text Box 9">
            <a:extLst>
              <a:ext uri="{FF2B5EF4-FFF2-40B4-BE49-F238E27FC236}">
                <a16:creationId xmlns:a16="http://schemas.microsoft.com/office/drawing/2014/main" id="{8DD92036-29C2-47A9-B6BB-32595DD1B3F0}"/>
              </a:ext>
            </a:extLst>
          </p:cNvPr>
          <p:cNvSpPr txBox="1">
            <a:spLocks noChangeArrowheads="1"/>
          </p:cNvSpPr>
          <p:nvPr/>
        </p:nvSpPr>
        <p:spPr bwMode="auto">
          <a:xfrm>
            <a:off x="1500554" y="6519863"/>
            <a:ext cx="4267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1600" b="1">
                <a:solidFill>
                  <a:srgbClr val="000000"/>
                </a:solidFill>
                <a:latin typeface="Times New Roman" panose="02020603050405020304" pitchFamily="18" charset="0"/>
              </a:rPr>
              <a:t>Đêm hôm sau, lại là một chú bé...</a:t>
            </a:r>
          </a:p>
        </p:txBody>
      </p:sp>
      <p:pic>
        <p:nvPicPr>
          <p:cNvPr id="18" name="Picture 7">
            <a:extLst>
              <a:ext uri="{FF2B5EF4-FFF2-40B4-BE49-F238E27FC236}">
                <a16:creationId xmlns:a16="http://schemas.microsoft.com/office/drawing/2014/main" id="{5414F180-4816-4C01-A414-A15848B3FD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8154" y="4114800"/>
            <a:ext cx="4114800" cy="236220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9" name="Text Box 10">
            <a:extLst>
              <a:ext uri="{FF2B5EF4-FFF2-40B4-BE49-F238E27FC236}">
                <a16:creationId xmlns:a16="http://schemas.microsoft.com/office/drawing/2014/main" id="{01BFAB24-15C9-4EC3-B93D-857E1FDA982A}"/>
              </a:ext>
            </a:extLst>
          </p:cNvPr>
          <p:cNvSpPr txBox="1">
            <a:spLocks noChangeArrowheads="1"/>
          </p:cNvSpPr>
          <p:nvPr/>
        </p:nvSpPr>
        <p:spPr bwMode="auto">
          <a:xfrm>
            <a:off x="7421880" y="6537326"/>
            <a:ext cx="3733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1600" b="1">
                <a:solidFill>
                  <a:srgbClr val="000000"/>
                </a:solidFill>
                <a:latin typeface="Times New Roman" panose="02020603050405020304" pitchFamily="18" charset="0"/>
              </a:rPr>
              <a:t>Sang đêm thứ ba, vẫn là chú bé ấy...</a:t>
            </a:r>
          </a:p>
        </p:txBody>
      </p:sp>
      <p:pic>
        <p:nvPicPr>
          <p:cNvPr id="20" name="Picture 10">
            <a:extLst>
              <a:ext uri="{FF2B5EF4-FFF2-40B4-BE49-F238E27FC236}">
                <a16:creationId xmlns:a16="http://schemas.microsoft.com/office/drawing/2014/main" id="{FE5C52F0-4B1B-411B-983F-D6DC1B9617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8480" y="4132263"/>
            <a:ext cx="4114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84015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9">
            <a:extLst>
              <a:ext uri="{FF2B5EF4-FFF2-40B4-BE49-F238E27FC236}">
                <a16:creationId xmlns:a16="http://schemas.microsoft.com/office/drawing/2014/main" id="{A81EDD97-4225-4A64-AB1D-0A1FB3B39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51" b="12427"/>
          <a:stretch/>
        </p:blipFill>
        <p:spPr bwMode="auto">
          <a:xfrm>
            <a:off x="139064" y="768626"/>
            <a:ext cx="4976275" cy="3979176"/>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1162A198-2BC2-473B-A363-C7EFFF301963}"/>
              </a:ext>
            </a:extLst>
          </p:cNvPr>
          <p:cNvSpPr>
            <a:spLocks noChangeArrowheads="1"/>
          </p:cNvSpPr>
          <p:nvPr/>
        </p:nvSpPr>
        <p:spPr bwMode="auto">
          <a:xfrm>
            <a:off x="759704" y="4985155"/>
            <a:ext cx="40467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Aft>
                <a:spcPts val="600"/>
              </a:spcAft>
            </a:pPr>
            <a:r>
              <a:rPr lang="en-US" altLang="en-US" sz="2400" b="1" dirty="0" err="1">
                <a:solidFill>
                  <a:schemeClr val="accent1"/>
                </a:solidFill>
                <a:latin typeface="Times New Roman" panose="02020603050405020304" pitchFamily="18" charset="0"/>
                <a:cs typeface="Times New Roman" panose="02020603050405020304" pitchFamily="18" charset="0"/>
              </a:rPr>
              <a:t>Bọn</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phát</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xít</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bất</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ngờ</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xông</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vào</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một</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làng</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nọ</a:t>
            </a:r>
            <a:endParaRPr lang="en-US" altLang="en-US" sz="2400" b="1" dirty="0">
              <a:solidFill>
                <a:schemeClr val="accent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6F4B077-5E4C-DA2E-C0A0-9AB9E5A097A4}"/>
              </a:ext>
            </a:extLst>
          </p:cNvPr>
          <p:cNvSpPr txBox="1"/>
          <p:nvPr/>
        </p:nvSpPr>
        <p:spPr>
          <a:xfrm>
            <a:off x="5115340" y="304800"/>
            <a:ext cx="6824869" cy="6093976"/>
          </a:xfrm>
          <a:prstGeom prst="rect">
            <a:avLst/>
          </a:prstGeom>
          <a:noFill/>
        </p:spPr>
        <p:txBody>
          <a:bodyPr wrap="square">
            <a:spAutoFit/>
          </a:bodyPr>
          <a:lstStyle/>
          <a:p>
            <a:pPr algn="just"/>
            <a:r>
              <a:rPr lang="en-US" altLang="en-US" sz="3000" b="1">
                <a:solidFill>
                  <a:schemeClr val="accent2"/>
                </a:solidFill>
                <a:latin typeface="Times New Roman" panose="02020603050405020304" pitchFamily="18" charset="0"/>
                <a:cs typeface="Times New Roman" panose="02020603050405020304" pitchFamily="18" charset="0"/>
              </a:rPr>
              <a:t>1.</a:t>
            </a:r>
            <a:r>
              <a:rPr lang="en-US" altLang="en-US" sz="3000" b="1">
                <a:latin typeface="Times New Roman" panose="02020603050405020304" pitchFamily="18" charset="0"/>
                <a:cs typeface="Times New Roman" panose="02020603050405020304" pitchFamily="18" charset="0"/>
              </a:rPr>
              <a:t> Phát xít Đức ồ ạt đưa quân sang xâm lược Liên Xô. Đến đâu, chúng cũng cướp phá, bắn giết hết sức tàn bạo… Một buổi chiều, bọn phát xít bất ngờ xông vào làng nọ. Khắp làng không một bóng người. Không gặp sự chống cự của du kích, Chúng tưởng được yên thân. Nhưng trời vừa tối, tiếng súng đã nổ ran. Bọn phát xít nhớn nhác hỏi nhau : “ Bắn ở đâu thế ? ” Một tên lính hấp tấp từ ngoài chạy vào, nói : “ Bắn nhau ở cánh rừng kia kìa ! Đã bắt được một tên du kích ! ”</a:t>
            </a:r>
            <a:endParaRPr lang="en-US" sz="3000"/>
          </a:p>
        </p:txBody>
      </p:sp>
    </p:spTree>
    <p:extLst>
      <p:ext uri="{BB962C8B-B14F-4D97-AF65-F5344CB8AC3E}">
        <p14:creationId xmlns:p14="http://schemas.microsoft.com/office/powerpoint/2010/main" val="367732516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7" name="Freeform: Shape 14">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8">
            <a:extLst>
              <a:ext uri="{FF2B5EF4-FFF2-40B4-BE49-F238E27FC236}">
                <a16:creationId xmlns:a16="http://schemas.microsoft.com/office/drawing/2014/main" id="{8FBA5105-EEF8-4CB8-A666-0E6CE91C2C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07" b="15583"/>
          <a:stretch/>
        </p:blipFill>
        <p:spPr bwMode="auto">
          <a:xfrm>
            <a:off x="217373" y="901147"/>
            <a:ext cx="4831199" cy="4348658"/>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D91956AA-76E1-4132-B263-92A4DDB42534}"/>
              </a:ext>
            </a:extLst>
          </p:cNvPr>
          <p:cNvSpPr>
            <a:spLocks noChangeArrowheads="1"/>
          </p:cNvSpPr>
          <p:nvPr/>
        </p:nvSpPr>
        <p:spPr bwMode="auto">
          <a:xfrm>
            <a:off x="927653" y="5249805"/>
            <a:ext cx="37160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b="1" dirty="0" err="1">
                <a:solidFill>
                  <a:schemeClr val="accent1"/>
                </a:solidFill>
                <a:latin typeface="Times New Roman" panose="02020603050405020304" pitchFamily="18" charset="0"/>
                <a:cs typeface="Times New Roman" panose="02020603050405020304" pitchFamily="18" charset="0"/>
              </a:rPr>
              <a:t>Mấy</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tên</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phát</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xít</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dẫn</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một</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chú</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bé</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đến</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chỗ</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tên</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chỉ</a:t>
            </a:r>
            <a:r>
              <a:rPr lang="en-US" altLang="en-US" sz="2400" b="1" dirty="0">
                <a:solidFill>
                  <a:schemeClr val="accent1"/>
                </a:solidFill>
                <a:latin typeface="Times New Roman" panose="02020603050405020304" pitchFamily="18" charset="0"/>
                <a:cs typeface="Times New Roman" panose="02020603050405020304" pitchFamily="18" charset="0"/>
              </a:rPr>
              <a:t> </a:t>
            </a:r>
            <a:r>
              <a:rPr lang="en-US" altLang="en-US" sz="2400" b="1" dirty="0" err="1">
                <a:solidFill>
                  <a:schemeClr val="accent1"/>
                </a:solidFill>
                <a:latin typeface="Times New Roman" panose="02020603050405020304" pitchFamily="18" charset="0"/>
                <a:cs typeface="Times New Roman" panose="02020603050405020304" pitchFamily="18" charset="0"/>
              </a:rPr>
              <a:t>huy</a:t>
            </a:r>
            <a:endParaRPr lang="en-US" altLang="en-US" sz="2400" b="1" dirty="0">
              <a:solidFill>
                <a:schemeClr val="accent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82CB880-D42E-5DDB-8038-54DFB0FCEAC8}"/>
              </a:ext>
            </a:extLst>
          </p:cNvPr>
          <p:cNvSpPr txBox="1"/>
          <p:nvPr/>
        </p:nvSpPr>
        <p:spPr>
          <a:xfrm>
            <a:off x="5048572" y="148234"/>
            <a:ext cx="7111077" cy="3785652"/>
          </a:xfrm>
          <a:prstGeom prst="rect">
            <a:avLst/>
          </a:prstGeom>
          <a:noFill/>
        </p:spPr>
        <p:txBody>
          <a:bodyPr wrap="square">
            <a:spAutoFit/>
          </a:bodyPr>
          <a:lstStyle/>
          <a:p>
            <a:pPr eaLnBrk="1" hangingPunct="1">
              <a:spcBef>
                <a:spcPct val="50000"/>
              </a:spcBef>
            </a:pPr>
            <a:r>
              <a:rPr lang="en-US" altLang="en-US" sz="2400" b="1">
                <a:solidFill>
                  <a:schemeClr val="accent2"/>
                </a:solidFill>
                <a:latin typeface="Times New Roman" panose="02020603050405020304" pitchFamily="18" charset="0"/>
                <a:cs typeface="Times New Roman" panose="02020603050405020304" pitchFamily="18" charset="0"/>
              </a:rPr>
              <a:t>2</a:t>
            </a:r>
            <a:r>
              <a:rPr lang="en-US" altLang="en-US" sz="2400" b="1">
                <a:latin typeface="Times New Roman" panose="02020603050405020304" pitchFamily="18" charset="0"/>
                <a:cs typeface="Times New Roman" panose="02020603050405020304" pitchFamily="18" charset="0"/>
              </a:rPr>
              <a:t>. Một lát sau, mấy tên lính dẫn một chú bé đến trước mặt tên chỉ huy. Chú bé chừng mười ba, mười bốn tuổi, mặc áo sơ mi xanh có hàng cúc trắng. Tên sĩ quan hỏi : </a:t>
            </a:r>
          </a:p>
          <a:p>
            <a:pPr eaLnBrk="1" hangingPunct="1">
              <a:spcBef>
                <a:spcPct val="50000"/>
              </a:spcBef>
            </a:pPr>
            <a:r>
              <a:rPr lang="en-US" altLang="en-US" sz="2400" b="1">
                <a:latin typeface="Times New Roman" panose="02020603050405020304" pitchFamily="18" charset="0"/>
                <a:cs typeface="Times New Roman" panose="02020603050405020304" pitchFamily="18" charset="0"/>
              </a:rPr>
              <a:t>- Mày là ai ?</a:t>
            </a:r>
          </a:p>
          <a:p>
            <a:pPr eaLnBrk="1" hangingPunct="1">
              <a:spcBef>
                <a:spcPct val="50000"/>
              </a:spcBef>
            </a:pPr>
            <a:r>
              <a:rPr lang="en-US" altLang="en-US" sz="2400" b="1">
                <a:latin typeface="Times New Roman" panose="02020603050405020304" pitchFamily="18" charset="0"/>
                <a:cs typeface="Times New Roman" panose="02020603050405020304" pitchFamily="18" charset="0"/>
              </a:rPr>
              <a:t> Chú bé kiêu hãnh trả lời :</a:t>
            </a:r>
          </a:p>
          <a:p>
            <a:pPr eaLnBrk="1" hangingPunct="1">
              <a:spcBef>
                <a:spcPct val="50000"/>
              </a:spcBef>
            </a:pPr>
            <a:r>
              <a:rPr lang="en-US" altLang="en-US" sz="2400" b="1">
                <a:latin typeface="Times New Roman" panose="02020603050405020304" pitchFamily="18" charset="0"/>
                <a:cs typeface="Times New Roman" panose="02020603050405020304" pitchFamily="18" charset="0"/>
              </a:rPr>
              <a:t> - Tao là du kích !</a:t>
            </a:r>
          </a:p>
          <a:p>
            <a:pPr eaLnBrk="1" hangingPunct="1">
              <a:spcBef>
                <a:spcPct val="50000"/>
              </a:spcBef>
            </a:pPr>
            <a:r>
              <a:rPr lang="en-US" altLang="en-US" sz="2400" b="1">
                <a:latin typeface="Times New Roman" panose="02020603050405020304" pitchFamily="18" charset="0"/>
                <a:cs typeface="Times New Roman" panose="02020603050405020304" pitchFamily="18" charset="0"/>
              </a:rPr>
              <a:t>Tên sĩ quan quát :</a:t>
            </a:r>
            <a:endParaRPr lang="en-US" sz="2400"/>
          </a:p>
        </p:txBody>
      </p:sp>
      <p:sp>
        <p:nvSpPr>
          <p:cNvPr id="9" name="TextBox 8">
            <a:extLst>
              <a:ext uri="{FF2B5EF4-FFF2-40B4-BE49-F238E27FC236}">
                <a16:creationId xmlns:a16="http://schemas.microsoft.com/office/drawing/2014/main" id="{BF46451D-70D9-A32E-C704-868EFA3A2F1C}"/>
              </a:ext>
            </a:extLst>
          </p:cNvPr>
          <p:cNvSpPr txBox="1"/>
          <p:nvPr/>
        </p:nvSpPr>
        <p:spPr>
          <a:xfrm>
            <a:off x="5048572" y="3847444"/>
            <a:ext cx="7023653" cy="2862322"/>
          </a:xfrm>
          <a:prstGeom prst="rect">
            <a:avLst/>
          </a:prstGeom>
          <a:noFill/>
        </p:spPr>
        <p:txBody>
          <a:bodyPr wrap="square">
            <a:spAutoFit/>
          </a:bodyPr>
          <a:lstStyle/>
          <a:p>
            <a:pPr eaLnBrk="1" hangingPunct="1">
              <a:spcBef>
                <a:spcPct val="50000"/>
              </a:spcBef>
            </a:pPr>
            <a:r>
              <a:rPr lang="en-US" altLang="en-US" sz="2400">
                <a:latin typeface="Times New Roman" panose="02020603050405020304" pitchFamily="18" charset="0"/>
                <a:cs typeface="Times New Roman" panose="02020603050405020304" pitchFamily="18" charset="0"/>
              </a:rPr>
              <a:t> </a:t>
            </a:r>
            <a:r>
              <a:rPr lang="en-US" altLang="en-US" sz="2400" b="1">
                <a:latin typeface="Times New Roman" panose="02020603050405020304" pitchFamily="18" charset="0"/>
                <a:cs typeface="Times New Roman" panose="02020603050405020304" pitchFamily="18" charset="0"/>
              </a:rPr>
              <a:t>- Đội du kích của chúng mày ở đâu ?</a:t>
            </a:r>
          </a:p>
          <a:p>
            <a:pPr eaLnBrk="1" hangingPunct="1">
              <a:spcBef>
                <a:spcPct val="50000"/>
              </a:spcBef>
            </a:pPr>
            <a:r>
              <a:rPr lang="en-US" altLang="en-US" sz="2400" b="1">
                <a:latin typeface="Times New Roman" panose="02020603050405020304" pitchFamily="18" charset="0"/>
                <a:cs typeface="Times New Roman" panose="02020603050405020304" pitchFamily="18" charset="0"/>
              </a:rPr>
              <a:t> Chú bé trả lời, giọng khinh bỉ :</a:t>
            </a:r>
          </a:p>
          <a:p>
            <a:pPr eaLnBrk="1" hangingPunct="1">
              <a:spcBef>
                <a:spcPct val="50000"/>
              </a:spcBef>
            </a:pPr>
            <a:r>
              <a:rPr lang="en-US" altLang="en-US" sz="2400" b="1">
                <a:latin typeface="Times New Roman" panose="02020603050405020304" pitchFamily="18" charset="0"/>
                <a:cs typeface="Times New Roman" panose="02020603050405020304" pitchFamily="18" charset="0"/>
              </a:rPr>
              <a:t> - Tao không biết !</a:t>
            </a:r>
          </a:p>
          <a:p>
            <a:pPr eaLnBrk="1" hangingPunct="1">
              <a:spcBef>
                <a:spcPct val="50000"/>
              </a:spcBef>
            </a:pPr>
            <a:r>
              <a:rPr lang="en-US" altLang="en-US" sz="2400" b="1">
                <a:latin typeface="Times New Roman" panose="02020603050405020304" pitchFamily="18" charset="0"/>
                <a:cs typeface="Times New Roman" panose="02020603050405020304" pitchFamily="18" charset="0"/>
              </a:rPr>
              <a:t> Tên sĩ quan nổi giận, ra lệnh cho bọn lính hành hạ, tra tấn chú bé rất dã man, nhưng chú không nói nửa lời. Gần sáng, bọn chúng đem chú ra bắn.</a:t>
            </a:r>
            <a:endParaRPr lang="en-US"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100799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7">
            <a:extLst>
              <a:ext uri="{FF2B5EF4-FFF2-40B4-BE49-F238E27FC236}">
                <a16:creationId xmlns:a16="http://schemas.microsoft.com/office/drawing/2014/main" id="{2B74CF65-8D26-4365-AF96-9C0116759A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55" b="4288"/>
          <a:stretch/>
        </p:blipFill>
        <p:spPr bwMode="auto">
          <a:xfrm>
            <a:off x="194504" y="907034"/>
            <a:ext cx="5119617" cy="4441303"/>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3270C46C-5384-4422-B0CB-4A55D94E503F}"/>
              </a:ext>
            </a:extLst>
          </p:cNvPr>
          <p:cNvSpPr>
            <a:spLocks noChangeArrowheads="1"/>
          </p:cNvSpPr>
          <p:nvPr/>
        </p:nvSpPr>
        <p:spPr bwMode="auto">
          <a:xfrm>
            <a:off x="397564" y="5348337"/>
            <a:ext cx="3641787"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600" b="1" dirty="0" err="1">
                <a:solidFill>
                  <a:schemeClr val="accent1"/>
                </a:solidFill>
                <a:latin typeface="Times New Roman" panose="02020603050405020304" pitchFamily="18" charset="0"/>
                <a:cs typeface="Times New Roman" panose="02020603050405020304" pitchFamily="18" charset="0"/>
              </a:rPr>
              <a:t>Đêm</a:t>
            </a:r>
            <a:r>
              <a:rPr lang="en-US" altLang="en-US" sz="2600" b="1" dirty="0">
                <a:solidFill>
                  <a:schemeClr val="accent1"/>
                </a:solidFill>
                <a:latin typeface="Times New Roman" panose="02020603050405020304" pitchFamily="18" charset="0"/>
                <a:cs typeface="Times New Roman" panose="02020603050405020304" pitchFamily="18" charset="0"/>
              </a:rPr>
              <a:t> </a:t>
            </a:r>
            <a:r>
              <a:rPr lang="en-US" altLang="en-US" sz="2600" b="1" dirty="0" err="1">
                <a:solidFill>
                  <a:schemeClr val="accent1"/>
                </a:solidFill>
                <a:latin typeface="Times New Roman" panose="02020603050405020304" pitchFamily="18" charset="0"/>
                <a:cs typeface="Times New Roman" panose="02020603050405020304" pitchFamily="18" charset="0"/>
              </a:rPr>
              <a:t>hôm</a:t>
            </a:r>
            <a:r>
              <a:rPr lang="en-US" altLang="en-US" sz="2600" b="1" dirty="0">
                <a:solidFill>
                  <a:schemeClr val="accent1"/>
                </a:solidFill>
                <a:latin typeface="Times New Roman" panose="02020603050405020304" pitchFamily="18" charset="0"/>
                <a:cs typeface="Times New Roman" panose="02020603050405020304" pitchFamily="18" charset="0"/>
              </a:rPr>
              <a:t> </a:t>
            </a:r>
            <a:r>
              <a:rPr lang="en-US" altLang="en-US" sz="2600" b="1" dirty="0" err="1">
                <a:solidFill>
                  <a:schemeClr val="accent1"/>
                </a:solidFill>
                <a:latin typeface="Times New Roman" panose="02020603050405020304" pitchFamily="18" charset="0"/>
                <a:cs typeface="Times New Roman" panose="02020603050405020304" pitchFamily="18" charset="0"/>
              </a:rPr>
              <a:t>sau</a:t>
            </a:r>
            <a:r>
              <a:rPr lang="en-US" altLang="en-US" sz="2600" b="1" dirty="0">
                <a:solidFill>
                  <a:schemeClr val="accent1"/>
                </a:solidFill>
                <a:latin typeface="Times New Roman" panose="02020603050405020304" pitchFamily="18" charset="0"/>
                <a:cs typeface="Times New Roman" panose="02020603050405020304" pitchFamily="18" charset="0"/>
              </a:rPr>
              <a:t>, </a:t>
            </a:r>
            <a:r>
              <a:rPr lang="en-US" altLang="en-US" sz="2600" b="1" dirty="0" err="1">
                <a:solidFill>
                  <a:schemeClr val="accent1"/>
                </a:solidFill>
                <a:latin typeface="Times New Roman" panose="02020603050405020304" pitchFamily="18" charset="0"/>
                <a:cs typeface="Times New Roman" panose="02020603050405020304" pitchFamily="18" charset="0"/>
              </a:rPr>
              <a:t>lại</a:t>
            </a:r>
            <a:r>
              <a:rPr lang="en-US" altLang="en-US" sz="2600" b="1" dirty="0">
                <a:solidFill>
                  <a:schemeClr val="accent1"/>
                </a:solidFill>
                <a:latin typeface="Times New Roman" panose="02020603050405020304" pitchFamily="18" charset="0"/>
                <a:cs typeface="Times New Roman" panose="02020603050405020304" pitchFamily="18" charset="0"/>
              </a:rPr>
              <a:t> </a:t>
            </a:r>
            <a:r>
              <a:rPr lang="en-US" altLang="en-US" sz="2600" b="1" dirty="0" err="1">
                <a:solidFill>
                  <a:schemeClr val="accent1"/>
                </a:solidFill>
                <a:latin typeface="Times New Roman" panose="02020603050405020304" pitchFamily="18" charset="0"/>
                <a:cs typeface="Times New Roman" panose="02020603050405020304" pitchFamily="18" charset="0"/>
              </a:rPr>
              <a:t>là</a:t>
            </a:r>
            <a:r>
              <a:rPr lang="en-US" altLang="en-US" sz="2600" b="1" dirty="0">
                <a:solidFill>
                  <a:schemeClr val="accent1"/>
                </a:solidFill>
                <a:latin typeface="Times New Roman" panose="02020603050405020304" pitchFamily="18" charset="0"/>
                <a:cs typeface="Times New Roman" panose="02020603050405020304" pitchFamily="18" charset="0"/>
              </a:rPr>
              <a:t> </a:t>
            </a:r>
            <a:r>
              <a:rPr lang="en-US" altLang="en-US" sz="2600" b="1" dirty="0" err="1">
                <a:solidFill>
                  <a:schemeClr val="accent1"/>
                </a:solidFill>
                <a:latin typeface="Times New Roman" panose="02020603050405020304" pitchFamily="18" charset="0"/>
                <a:cs typeface="Times New Roman" panose="02020603050405020304" pitchFamily="18" charset="0"/>
              </a:rPr>
              <a:t>một</a:t>
            </a:r>
            <a:r>
              <a:rPr lang="en-US" altLang="en-US" sz="2600" b="1" dirty="0">
                <a:solidFill>
                  <a:schemeClr val="accent1"/>
                </a:solidFill>
                <a:latin typeface="Times New Roman" panose="02020603050405020304" pitchFamily="18" charset="0"/>
                <a:cs typeface="Times New Roman" panose="02020603050405020304" pitchFamily="18" charset="0"/>
              </a:rPr>
              <a:t> </a:t>
            </a:r>
            <a:r>
              <a:rPr lang="en-US" altLang="en-US" sz="2600" b="1" dirty="0" err="1">
                <a:solidFill>
                  <a:schemeClr val="accent1"/>
                </a:solidFill>
                <a:latin typeface="Times New Roman" panose="02020603050405020304" pitchFamily="18" charset="0"/>
                <a:cs typeface="Times New Roman" panose="02020603050405020304" pitchFamily="18" charset="0"/>
              </a:rPr>
              <a:t>chú</a:t>
            </a:r>
            <a:r>
              <a:rPr lang="en-US" altLang="en-US" sz="2600" b="1" dirty="0">
                <a:solidFill>
                  <a:schemeClr val="accent1"/>
                </a:solidFill>
                <a:latin typeface="Times New Roman" panose="02020603050405020304" pitchFamily="18" charset="0"/>
                <a:cs typeface="Times New Roman" panose="02020603050405020304" pitchFamily="18" charset="0"/>
              </a:rPr>
              <a:t> </a:t>
            </a:r>
            <a:r>
              <a:rPr lang="en-US" altLang="en-US" sz="2600" b="1" dirty="0" err="1">
                <a:solidFill>
                  <a:schemeClr val="accent1"/>
                </a:solidFill>
                <a:latin typeface="Times New Roman" panose="02020603050405020304" pitchFamily="18" charset="0"/>
                <a:cs typeface="Times New Roman" panose="02020603050405020304" pitchFamily="18" charset="0"/>
              </a:rPr>
              <a:t>bé</a:t>
            </a:r>
            <a:r>
              <a:rPr lang="en-US" altLang="en-US" sz="2600" b="1" dirty="0">
                <a:solidFill>
                  <a:schemeClr val="accent1"/>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01E0B08C-DC8F-1545-D889-052E4F706943}"/>
              </a:ext>
            </a:extLst>
          </p:cNvPr>
          <p:cNvSpPr txBox="1"/>
          <p:nvPr/>
        </p:nvSpPr>
        <p:spPr>
          <a:xfrm>
            <a:off x="5499649" y="212034"/>
            <a:ext cx="6665843" cy="3307059"/>
          </a:xfrm>
          <a:prstGeom prst="rect">
            <a:avLst/>
          </a:prstGeom>
          <a:noFill/>
        </p:spPr>
        <p:txBody>
          <a:bodyPr wrap="square">
            <a:spAutoFit/>
          </a:bodyPr>
          <a:lstStyle/>
          <a:p>
            <a:pPr eaLnBrk="1" hangingPunct="1">
              <a:lnSpc>
                <a:spcPct val="120000"/>
              </a:lnSpc>
            </a:pPr>
            <a:r>
              <a:rPr lang="en-US" altLang="en-US" sz="2200" b="1">
                <a:solidFill>
                  <a:schemeClr val="accent2"/>
                </a:solidFill>
                <a:latin typeface="Times New Roman" panose="02020603050405020304" pitchFamily="18" charset="0"/>
                <a:cs typeface="Times New Roman" panose="02020603050405020304" pitchFamily="18" charset="0"/>
              </a:rPr>
              <a:t>3</a:t>
            </a:r>
            <a:r>
              <a:rPr lang="en-US" altLang="en-US" sz="2200" b="1">
                <a:latin typeface="Times New Roman" panose="02020603050405020304" pitchFamily="18" charset="0"/>
                <a:cs typeface="Times New Roman" panose="02020603050405020304" pitchFamily="18" charset="0"/>
              </a:rPr>
              <a:t>. Đêm hôm sau, du kích tấn công vào chính khu vực chúng đóng quân. Kho tàng của bọn phát xít nổ tung. Nhưng chúng cũng bắt được một em nhỏ.</a:t>
            </a:r>
          </a:p>
          <a:p>
            <a:pPr eaLnBrk="1" hangingPunct="1">
              <a:lnSpc>
                <a:spcPct val="120000"/>
              </a:lnSpc>
            </a:pPr>
            <a:r>
              <a:rPr lang="en-US" altLang="en-US" sz="2200" b="1">
                <a:latin typeface="Times New Roman" panose="02020603050405020304" pitchFamily="18" charset="0"/>
                <a:cs typeface="Times New Roman" panose="02020603050405020304" pitchFamily="18" charset="0"/>
              </a:rPr>
              <a:t> Tên sĩ quan kinh ngạc hỏi :</a:t>
            </a:r>
          </a:p>
          <a:p>
            <a:pPr eaLnBrk="1" hangingPunct="1">
              <a:lnSpc>
                <a:spcPct val="120000"/>
              </a:lnSpc>
            </a:pPr>
            <a:r>
              <a:rPr lang="en-US" altLang="en-US" sz="2200" b="1">
                <a:latin typeface="Times New Roman" panose="02020603050405020304" pitchFamily="18" charset="0"/>
                <a:cs typeface="Times New Roman" panose="02020603050405020304" pitchFamily="18" charset="0"/>
              </a:rPr>
              <a:t> - Mày là ai ?</a:t>
            </a:r>
          </a:p>
          <a:p>
            <a:pPr eaLnBrk="1" hangingPunct="1">
              <a:lnSpc>
                <a:spcPct val="120000"/>
              </a:lnSpc>
            </a:pPr>
            <a:r>
              <a:rPr lang="en-US" altLang="en-US" sz="2200" b="1">
                <a:latin typeface="Times New Roman" panose="02020603050405020304" pitchFamily="18" charset="0"/>
                <a:cs typeface="Times New Roman" panose="02020603050405020304" pitchFamily="18" charset="0"/>
              </a:rPr>
              <a:t> Chú bé kiêu hãnh trả lời :</a:t>
            </a:r>
          </a:p>
          <a:p>
            <a:pPr eaLnBrk="1" hangingPunct="1">
              <a:lnSpc>
                <a:spcPct val="120000"/>
              </a:lnSpc>
            </a:pPr>
            <a:r>
              <a:rPr lang="en-US" altLang="en-US" sz="2200" b="1">
                <a:latin typeface="Times New Roman" panose="02020603050405020304" pitchFamily="18" charset="0"/>
                <a:cs typeface="Times New Roman" panose="02020603050405020304" pitchFamily="18" charset="0"/>
              </a:rPr>
              <a:t> - Tao là du kích !</a:t>
            </a:r>
          </a:p>
          <a:p>
            <a:pPr eaLnBrk="1" hangingPunct="1">
              <a:lnSpc>
                <a:spcPct val="120000"/>
              </a:lnSpc>
            </a:pPr>
            <a:r>
              <a:rPr lang="en-US" altLang="en-US" sz="2200" b="1">
                <a:latin typeface="Times New Roman" panose="02020603050405020304" pitchFamily="18" charset="0"/>
                <a:cs typeface="Times New Roman" panose="02020603050405020304" pitchFamily="18" charset="0"/>
              </a:rPr>
              <a:t> Tên phát xít không còn tin ở mắt mình nữa.</a:t>
            </a:r>
            <a:endParaRPr lang="en-US" altLang="en-US" sz="2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7E7820A-1F4D-4C58-2DE6-1DFA17B61F0F}"/>
              </a:ext>
            </a:extLst>
          </p:cNvPr>
          <p:cNvSpPr txBox="1"/>
          <p:nvPr/>
        </p:nvSpPr>
        <p:spPr>
          <a:xfrm>
            <a:off x="5503047" y="3429000"/>
            <a:ext cx="6494449" cy="2907334"/>
          </a:xfrm>
          <a:prstGeom prst="rect">
            <a:avLst/>
          </a:prstGeom>
          <a:noFill/>
        </p:spPr>
        <p:txBody>
          <a:bodyPr wrap="square">
            <a:spAutoFit/>
          </a:bodyPr>
          <a:lstStyle/>
          <a:p>
            <a:pPr eaLnBrk="1" hangingPunct="1">
              <a:lnSpc>
                <a:spcPct val="120000"/>
              </a:lnSpc>
              <a:spcBef>
                <a:spcPct val="50000"/>
              </a:spcBef>
            </a:pPr>
            <a:r>
              <a:rPr lang="en-US" altLang="en-US" sz="2200">
                <a:latin typeface="Times New Roman" panose="02020603050405020304" pitchFamily="18" charset="0"/>
                <a:cs typeface="Times New Roman" panose="02020603050405020304" pitchFamily="18" charset="0"/>
              </a:rPr>
              <a:t> </a:t>
            </a:r>
            <a:r>
              <a:rPr lang="en-US" altLang="en-US" sz="2200" b="1">
                <a:latin typeface="Times New Roman" panose="02020603050405020304" pitchFamily="18" charset="0"/>
                <a:cs typeface="Times New Roman" panose="02020603050405020304" pitchFamily="18" charset="0"/>
              </a:rPr>
              <a:t>Trước mặt hắn vẫn là chú bé mặc áo sơ mi xanh có hàng cúc trắng mà hắn đã ra lệnh cho bọn lính bắn chết đêm qua. Tên sĩ quan rền rĩ :</a:t>
            </a:r>
          </a:p>
          <a:p>
            <a:pPr eaLnBrk="1" hangingPunct="1">
              <a:lnSpc>
                <a:spcPct val="120000"/>
              </a:lnSpc>
            </a:pPr>
            <a:r>
              <a:rPr lang="en-US" altLang="en-US" sz="2200" b="1">
                <a:latin typeface="Times New Roman" panose="02020603050405020304" pitchFamily="18" charset="0"/>
                <a:cs typeface="Times New Roman" panose="02020603050405020304" pitchFamily="18" charset="0"/>
              </a:rPr>
              <a:t> -Ôi lạy chúa ! Đất nước này thật là ma quỷ !</a:t>
            </a:r>
          </a:p>
          <a:p>
            <a:pPr eaLnBrk="1" hangingPunct="1">
              <a:lnSpc>
                <a:spcPct val="120000"/>
              </a:lnSpc>
            </a:pPr>
            <a:r>
              <a:rPr lang="en-US" altLang="en-US" sz="2200" b="1">
                <a:latin typeface="Times New Roman" panose="02020603050405020304" pitchFamily="18" charset="0"/>
                <a:cs typeface="Times New Roman" panose="02020603050405020304" pitchFamily="18" charset="0"/>
              </a:rPr>
              <a:t> Rồi hắn gào lên : </a:t>
            </a:r>
          </a:p>
          <a:p>
            <a:pPr eaLnBrk="1" hangingPunct="1">
              <a:lnSpc>
                <a:spcPct val="120000"/>
              </a:lnSpc>
            </a:pPr>
            <a:r>
              <a:rPr lang="en-US" altLang="en-US" sz="2200" b="1">
                <a:latin typeface="Times New Roman" panose="02020603050405020304" pitchFamily="18" charset="0"/>
                <a:cs typeface="Times New Roman" panose="02020603050405020304" pitchFamily="18" charset="0"/>
              </a:rPr>
              <a:t> - Treo cổ ! Treo cổ nó lên !</a:t>
            </a:r>
          </a:p>
          <a:p>
            <a:pPr eaLnBrk="1" hangingPunct="1">
              <a:lnSpc>
                <a:spcPct val="120000"/>
              </a:lnSpc>
            </a:pPr>
            <a:r>
              <a:rPr lang="en-US" altLang="en-US" sz="2200" b="1">
                <a:latin typeface="Times New Roman" panose="02020603050405020304" pitchFamily="18" charset="0"/>
                <a:cs typeface="Times New Roman" panose="02020603050405020304" pitchFamily="18" charset="0"/>
              </a:rPr>
              <a:t> Mệnh lệnh của hắn được thi hành ngay.</a:t>
            </a:r>
            <a:endParaRPr lang="en-US" sz="2200"/>
          </a:p>
        </p:txBody>
      </p:sp>
    </p:spTree>
    <p:extLst>
      <p:ext uri="{BB962C8B-B14F-4D97-AF65-F5344CB8AC3E}">
        <p14:creationId xmlns:p14="http://schemas.microsoft.com/office/powerpoint/2010/main" val="19794408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TotalTime>
  <Words>1525</Words>
  <Application>Microsoft Office PowerPoint</Application>
  <PresentationFormat>Widescreen</PresentationFormat>
  <Paragraphs>85</Paragraphs>
  <Slides>22</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Source Han Serif SC</vt:lpstr>
      <vt:lpstr>Times New Roman</vt:lpstr>
      <vt:lpstr>UTM Avo</vt:lpstr>
      <vt:lpstr>UTM Yen Tu</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Thị Huyền Trang TH -THCS -THPT Lê Quý Đôn - Quyết Thắng</dc:creator>
  <cp:lastModifiedBy>Minh Diệp Đoàn</cp:lastModifiedBy>
  <cp:revision>19</cp:revision>
  <dcterms:created xsi:type="dcterms:W3CDTF">2020-04-23T14:27:44Z</dcterms:created>
  <dcterms:modified xsi:type="dcterms:W3CDTF">2023-03-05T03:36:44Z</dcterms:modified>
</cp:coreProperties>
</file>