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8" r:id="rId4"/>
    <p:sldId id="273" r:id="rId5"/>
    <p:sldId id="279" r:id="rId6"/>
    <p:sldId id="263" r:id="rId7"/>
    <p:sldId id="264" r:id="rId8"/>
    <p:sldId id="265" r:id="rId9"/>
    <p:sldId id="266" r:id="rId10"/>
    <p:sldId id="267" r:id="rId11"/>
    <p:sldId id="268" r:id="rId12"/>
    <p:sldId id="274" r:id="rId13"/>
    <p:sldId id="275" r:id="rId14"/>
    <p:sldId id="280"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3/14/2023</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3/14/2023</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874984" y="2735630"/>
            <a:ext cx="7063623" cy="697547"/>
          </a:xfrm>
          <a:prstGeom prst="rect">
            <a:avLst/>
          </a:prstGeom>
          <a:noFill/>
        </p:spPr>
        <p:txBody>
          <a:bodyPr wrap="square" lIns="121904" tIns="60952" rIns="121904" bIns="60952" rtlCol="0">
            <a:spAutoFit/>
          </a:bodyPr>
          <a:lstStyle/>
          <a:p>
            <a:pPr algn="just"/>
            <a:r>
              <a:rPr lang="en-US" sz="3733" dirty="0" err="1">
                <a:latin typeface="Times New Roman" panose="02020603050405020304" pitchFamily="18" charset="0"/>
                <a:ea typeface="Arial-Rounded" pitchFamily="34" charset="0"/>
                <a:cs typeface="Times New Roman" panose="02020603050405020304" pitchFamily="18" charset="0"/>
              </a:rPr>
              <a:t>Các</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bạn</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cùng</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thỏ</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đi</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theo</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hướng</a:t>
            </a:r>
            <a:endParaRPr lang="en-US" sz="3733" dirty="0">
              <a:latin typeface="Times New Roman" panose="02020603050405020304" pitchFamily="18" charset="0"/>
              <a:ea typeface="Arial-Rounded" pitchFamily="34" charset="0"/>
              <a:cs typeface="Times New Roman" panose="02020603050405020304" pitchFamily="18" charset="0"/>
            </a:endParaRP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09658" y="5818279"/>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Times New Roman" panose="02020603050405020304" pitchFamily="18" charset="0"/>
                <a:ea typeface="Arial-Rounded" pitchFamily="34" charset="0"/>
                <a:cs typeface="Times New Roman" panose="02020603050405020304" pitchFamily="18" charset="0"/>
              </a:rPr>
              <a:t>Những</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chữ</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nào</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viết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hoa</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Vì</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sao</a:t>
            </a:r>
            <a:r>
              <a:rPr lang="en-US" sz="3733" b="1" dirty="0">
                <a:latin typeface="Times New Roman" panose="02020603050405020304" pitchFamily="18" charset="0"/>
                <a:ea typeface="Arial-Rounded" pitchFamily="34" charset="0"/>
                <a:cs typeface="Times New Roman" panose="02020603050405020304" pitchFamily="18"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419" y="5786267"/>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Times New Roman" panose="02020603050405020304" pitchFamily="18" charset="0"/>
                <a:ea typeface="Arial-Rounded" pitchFamily="34" charset="0"/>
                <a:cs typeface="Times New Roman" panose="02020603050405020304" pitchFamily="18" charset="0"/>
              </a:rPr>
              <a:t>Kết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thúc</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câu</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có</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dấu</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gì</a:t>
            </a:r>
            <a:r>
              <a:rPr lang="en-US" sz="3733" b="1" dirty="0">
                <a:latin typeface="Times New Roman" panose="02020603050405020304" pitchFamily="18" charset="0"/>
                <a:ea typeface="Arial-Rounded" pitchFamily="34" charset="0"/>
                <a:cs typeface="Times New Roman" panose="02020603050405020304" pitchFamily="18" charset="0"/>
              </a:rPr>
              <a:t>?</a:t>
            </a:r>
          </a:p>
        </p:txBody>
      </p:sp>
      <p:sp>
        <p:nvSpPr>
          <p:cNvPr id="20" name="Oval 19"/>
          <p:cNvSpPr/>
          <p:nvPr/>
        </p:nvSpPr>
        <p:spPr>
          <a:xfrm>
            <a:off x="8224781" y="3835402"/>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498486" y="5841371"/>
            <a:ext cx="9224049" cy="697547"/>
          </a:xfrm>
          <a:prstGeom prst="rect">
            <a:avLst/>
          </a:prstGeom>
          <a:solidFill>
            <a:schemeClr val="bg1"/>
          </a:solidFill>
        </p:spPr>
        <p:txBody>
          <a:bodyPr wrap="square" lIns="121904" tIns="60952" rIns="121904" bIns="60952" rtlCol="0">
            <a:spAutoFit/>
          </a:bodyPr>
          <a:lstStyle/>
          <a:p>
            <a:pPr algn="ctr"/>
            <a:r>
              <a:rPr lang="en-US" sz="3733" b="1" dirty="0">
                <a:latin typeface="Times New Roman" panose="02020603050405020304" pitchFamily="18" charset="0"/>
                <a:ea typeface="Arial-Rounded" pitchFamily="34" charset="0"/>
                <a:cs typeface="Times New Roman" panose="02020603050405020304" pitchFamily="18" charset="0"/>
              </a:rPr>
              <a:t>Con </a:t>
            </a:r>
            <a:r>
              <a:rPr lang="en-US" sz="3733" b="1" dirty="0" err="1">
                <a:latin typeface="Times New Roman" panose="02020603050405020304" pitchFamily="18" charset="0"/>
                <a:ea typeface="Arial-Rounded" pitchFamily="34" charset="0"/>
                <a:cs typeface="Times New Roman" panose="02020603050405020304" pitchFamily="18" charset="0"/>
              </a:rPr>
              <a:t>hãy</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tìm</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từ</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dễ</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viết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lẫn</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trong</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bài</a:t>
            </a:r>
            <a:r>
              <a:rPr lang="en-US" sz="3733" b="1" dirty="0">
                <a:latin typeface="Times New Roman" panose="02020603050405020304" pitchFamily="18" charset="0"/>
                <a:ea typeface="Arial-Rounded" pitchFamily="34" charset="0"/>
                <a:cs typeface="Times New Roman" panose="02020603050405020304" pitchFamily="18" charset="0"/>
              </a:rPr>
              <a:t>.</a:t>
            </a:r>
          </a:p>
        </p:txBody>
      </p:sp>
      <p:cxnSp>
        <p:nvCxnSpPr>
          <p:cNvPr id="28" name="Straight Connector 27"/>
          <p:cNvCxnSpPr/>
          <p:nvPr/>
        </p:nvCxnSpPr>
        <p:spPr>
          <a:xfrm>
            <a:off x="6844144"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98486" y="3545480"/>
            <a:ext cx="7692417" cy="697547"/>
          </a:xfrm>
          <a:prstGeom prst="rect">
            <a:avLst/>
          </a:prstGeom>
          <a:noFill/>
        </p:spPr>
        <p:txBody>
          <a:bodyPr wrap="square" lIns="121904" tIns="60952" rIns="121904" bIns="60952" rtlCol="0">
            <a:spAutoFit/>
          </a:bodyPr>
          <a:lstStyle/>
          <a:p>
            <a:pPr algn="just"/>
            <a:r>
              <a:rPr lang="en-US" sz="3733" dirty="0" err="1">
                <a:latin typeface="Times New Roman" panose="02020603050405020304" pitchFamily="18" charset="0"/>
                <a:ea typeface="Arial-Rounded" pitchFamily="34" charset="0"/>
                <a:cs typeface="Times New Roman" panose="02020603050405020304" pitchFamily="18" charset="0"/>
              </a:rPr>
              <a:t>có</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tiếng</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gọi</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Cả</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nhóm</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về</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được</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nhà</a:t>
            </a:r>
            <a:r>
              <a:rPr lang="en-US" sz="3733" dirty="0">
                <a:latin typeface="Times New Roman" panose="02020603050405020304" pitchFamily="18" charset="0"/>
                <a:ea typeface="Arial-Rounded" pitchFamily="34" charset="0"/>
                <a:cs typeface="Times New Roman" panose="02020603050405020304" pitchFamily="18" charset="0"/>
              </a:rPr>
              <a:t>.</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19336"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82477"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H" panose="020B0603050302020204" pitchFamily="34" charset="-127"/>
                <a:ea typeface="HP001 4H" panose="020B0603050302020204" pitchFamily="34" charset="-127"/>
              </a:rPr>
              <a:t> Các bạn cùng </a:t>
            </a:r>
            <a:r>
              <a:rPr lang="el-GR" sz="5333" dirty="0">
                <a:solidFill>
                  <a:srgbClr val="7030A0"/>
                </a:solidFill>
                <a:latin typeface="HP001 4H" panose="020B0603050302020204" pitchFamily="34" charset="-127"/>
                <a:ea typeface="HP001 4H" panose="020B0603050302020204" pitchFamily="34" charset="-127"/>
              </a:rPr>
              <a:t>κ</a:t>
            </a:r>
            <a:r>
              <a:rPr lang="vi-VN" sz="5333" dirty="0">
                <a:solidFill>
                  <a:srgbClr val="7030A0"/>
                </a:solidFill>
                <a:latin typeface="HP001 4H" panose="020B0603050302020204" pitchFamily="34" charset="-127"/>
                <a:ea typeface="HP001 4H" panose="020B0603050302020204" pitchFamily="34" charset="-127"/>
              </a:rPr>
              <a:t>ỏ đi </a:t>
            </a:r>
            <a:r>
              <a:rPr lang="el-GR" sz="5333" dirty="0">
                <a:solidFill>
                  <a:srgbClr val="7030A0"/>
                </a:solidFill>
                <a:latin typeface="HP001 4H" panose="020B0603050302020204" pitchFamily="34" charset="-127"/>
                <a:ea typeface="HP001 4H" panose="020B0603050302020204" pitchFamily="34" charset="-127"/>
              </a:rPr>
              <a:t>Ό;</a:t>
            </a:r>
            <a:r>
              <a:rPr lang="vi-VN" sz="5333" dirty="0">
                <a:solidFill>
                  <a:srgbClr val="7030A0"/>
                </a:solidFill>
                <a:latin typeface="HP001 4H" panose="020B0603050302020204" pitchFamily="34" charset="-127"/>
                <a:ea typeface="HP001 4H" panose="020B0603050302020204" pitchFamily="34" charset="-127"/>
              </a:rPr>
              <a:t>o hưņg</a:t>
            </a:r>
            <a:endParaRPr lang="en-US" sz="5333" dirty="0">
              <a:solidFill>
                <a:srgbClr val="7030A0"/>
              </a:solidFill>
              <a:latin typeface="HP001 4H" panose="020B0603050302020204" pitchFamily="34" charset="-127"/>
              <a:ea typeface="HP001 4H" panose="020B0603050302020204" pitchFamily="34" charset="-127"/>
            </a:endParaRPr>
          </a:p>
        </p:txBody>
      </p:sp>
      <p:sp>
        <p:nvSpPr>
          <p:cNvPr id="14" name="Rectangle 13"/>
          <p:cNvSpPr/>
          <p:nvPr/>
        </p:nvSpPr>
        <p:spPr>
          <a:xfrm>
            <a:off x="228951" y="4017175"/>
            <a:ext cx="12090400" cy="913007"/>
          </a:xfrm>
          <a:prstGeom prst="rect">
            <a:avLst/>
          </a:prstGeom>
        </p:spPr>
        <p:txBody>
          <a:bodyPr wrap="square">
            <a:spAutoFit/>
          </a:bodyPr>
          <a:lstStyle/>
          <a:p>
            <a:pPr algn="just"/>
            <a:r>
              <a:rPr lang="vi-VN" sz="5333" dirty="0">
                <a:solidFill>
                  <a:srgbClr val="7030A0"/>
                </a:solidFill>
                <a:latin typeface="HP001 4H" panose="020B0603050302020204" pitchFamily="34" charset="-127"/>
                <a:ea typeface="HP001 4H" panose="020B0603050302020204" pitchFamily="34" charset="-127"/>
              </a:rPr>
              <a:t>có ǇΗĞng gĊ. Cả ηĪ ωϙ đưϑ ηà</a:t>
            </a:r>
            <a:r>
              <a:rPr lang="en-US" sz="5333" dirty="0">
                <a:solidFill>
                  <a:srgbClr val="7030A0"/>
                </a:solidFill>
                <a:latin typeface="HP001 4H" panose="020B0603050302020204" pitchFamily="34" charset="-127"/>
                <a:ea typeface="HP001 4H" panose="020B0603050302020204" pitchFamily="34" charset="-127"/>
              </a:rPr>
              <a:t>.</a:t>
            </a:r>
          </a:p>
        </p:txBody>
      </p:sp>
    </p:spTree>
    <p:extLst>
      <p:ext uri="{BB962C8B-B14F-4D97-AF65-F5344CB8AC3E}">
        <p14:creationId xmlns:p14="http://schemas.microsoft.com/office/powerpoint/2010/main" val="36598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28489" r="4489" b="23689"/>
          <a:stretch/>
        </p:blipFill>
        <p:spPr>
          <a:xfrm rot="16200000">
            <a:off x="1969476" y="-5864822"/>
            <a:ext cx="7955280" cy="12077113"/>
          </a:xfrm>
          <a:prstGeom prst="rect">
            <a:avLst/>
          </a:prstGeom>
        </p:spPr>
      </p:pic>
    </p:spTree>
    <p:extLst>
      <p:ext uri="{BB962C8B-B14F-4D97-AF65-F5344CB8AC3E}">
        <p14:creationId xmlns:p14="http://schemas.microsoft.com/office/powerpoint/2010/main" val="340090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Times New Roman" panose="02020603050405020304" pitchFamily="18" charset="0"/>
                <a:ea typeface="Arial-Rounded" pitchFamily="34" charset="0"/>
                <a:cs typeface="Times New Roman" panose="02020603050405020304" pitchFamily="18" charset="0"/>
              </a:rPr>
              <a:t>Tìm</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trong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hoặc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ngoài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bài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đọc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Đôi</a:t>
            </a:r>
            <a:r>
              <a:rPr lang="en-US" sz="4267" b="1" i="1" dirty="0">
                <a:latin typeface="Times New Roman" panose="02020603050405020304" pitchFamily="18" charset="0"/>
                <a:ea typeface="Arial-Rounded" pitchFamily="34" charset="0"/>
                <a:cs typeface="Times New Roman" panose="02020603050405020304" pitchFamily="18" charset="0"/>
              </a:rPr>
              <a:t> tai </a:t>
            </a:r>
            <a:r>
              <a:rPr lang="en-US" sz="4267" b="1" i="1" dirty="0" err="1">
                <a:latin typeface="Times New Roman" panose="02020603050405020304" pitchFamily="18" charset="0"/>
                <a:ea typeface="Arial-Rounded" pitchFamily="34" charset="0"/>
                <a:cs typeface="Times New Roman" panose="02020603050405020304" pitchFamily="18" charset="0"/>
              </a:rPr>
              <a:t>xấu</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xí</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từ</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ngữ</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có</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tiếng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chứa</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vần</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uyt</a:t>
            </a:r>
            <a:r>
              <a:rPr lang="en-US" sz="4267" b="1" i="1" dirty="0">
                <a:latin typeface="Times New Roman" panose="02020603050405020304" pitchFamily="18" charset="0"/>
                <a:ea typeface="Arial-Rounded" pitchFamily="34" charset="0"/>
                <a:cs typeface="Times New Roman" panose="02020603050405020304" pitchFamily="18" charset="0"/>
              </a:rPr>
              <a:t>, it, </a:t>
            </a:r>
            <a:r>
              <a:rPr lang="en-US" sz="4267" b="1" i="1" dirty="0" err="1">
                <a:latin typeface="Times New Roman" panose="02020603050405020304" pitchFamily="18" charset="0"/>
                <a:ea typeface="Arial-Rounded" pitchFamily="34" charset="0"/>
                <a:cs typeface="Times New Roman" panose="02020603050405020304" pitchFamily="18" charset="0"/>
              </a:rPr>
              <a:t>uyêt</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iêt</a:t>
            </a:r>
            <a:endParaRPr lang="en-US" sz="4267" b="1" dirty="0">
              <a:latin typeface="Times New Roman" panose="02020603050405020304" pitchFamily="18" charset="0"/>
              <a:ea typeface="Arial-Rounded" pitchFamily="34" charset="0"/>
              <a:cs typeface="Times New Roman" panose="02020603050405020304" pitchFamily="18"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uyt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sp>
        <p:nvSpPr>
          <p:cNvPr id="8" name="TextBox 7"/>
          <p:cNvSpPr txBox="1"/>
          <p:nvPr/>
        </p:nvSpPr>
        <p:spPr>
          <a:xfrm>
            <a:off x="190499" y="4366399"/>
            <a:ext cx="5791167"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xuỵt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huýt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quýt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quỵt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93"/>
                  <a:cs typeface="Times New Roman" panose="02020603050405020304" pitchFamily="18" charset="0"/>
                </a:rPr>
                <a:t>it </a:t>
              </a:r>
            </a:p>
          </p:txBody>
        </p:sp>
      </p:grpSp>
      <p:sp>
        <p:nvSpPr>
          <p:cNvPr id="12" name="TextBox 11"/>
          <p:cNvSpPr txBox="1"/>
          <p:nvPr/>
        </p:nvSpPr>
        <p:spPr>
          <a:xfrm>
            <a:off x="2926589" y="4389949"/>
            <a:ext cx="5175613"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thịt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hít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mít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tít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chít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uyêt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tuyết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khuyết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duyệt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iêt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tiết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miết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93"/>
                <a:cs typeface="Times New Roman" panose="02020603050405020304" pitchFamily="18" charset="0"/>
              </a:rPr>
              <a:t>việt</a:t>
            </a:r>
            <a:r>
              <a:rPr lang="en-US" sz="3600" dirty="0">
                <a:latin typeface="Times New Roman" panose="02020603050405020304" pitchFamily="18" charset="0"/>
                <a:ea typeface="Arial-Rounded" panose="020B0500000000000000" pitchFamily="34" charset="-93"/>
                <a:cs typeface="Times New Roman" panose="02020603050405020304" pitchFamily="18" charset="0"/>
              </a:rPr>
              <a:t>, …</a:t>
            </a: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a:latin typeface="Times New Roman" panose="02020603050405020304" pitchFamily="18" charset="0"/>
                <a:ea typeface="Arial-Rounded" panose="020B0500000000000000" pitchFamily="34" charset="-93"/>
                <a:cs typeface="Times New Roman" panose="02020603050405020304" pitchFamily="18" charset="0"/>
              </a:rPr>
              <a:t>Chú</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mèo</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b="1" i="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dỏng</a:t>
            </a:r>
            <a:r>
              <a:rPr lang="en-US" sz="2800" b="1" i="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 tai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nghe</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chít</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chít</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của</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lũ</a:t>
            </a:r>
            <a:r>
              <a:rPr lang="en-US" sz="2800" dirty="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93"/>
                <a:cs typeface="Times New Roman" panose="02020603050405020304" pitchFamily="18" charset="0"/>
              </a:rPr>
              <a:t>chuột</a:t>
            </a:r>
            <a:r>
              <a:rPr lang="en-US" sz="2800" dirty="0">
                <a:latin typeface="Times New Roman" panose="02020603050405020304" pitchFamily="18" charset="0"/>
                <a:ea typeface="Arial-Rounded" panose="020B0500000000000000" pitchFamily="34" charset="-93"/>
                <a:cs typeface="Times New Roman" panose="02020603050405020304" pitchFamily="18" charset="0"/>
              </a:rPr>
              <a:t>.</a:t>
            </a: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6" y="2423509"/>
            <a:ext cx="11084383" cy="2392330"/>
          </a:xfrm>
          <a:prstGeom prst="rect">
            <a:avLst/>
          </a:prstGeom>
        </p:spPr>
      </p:pic>
      <p:sp>
        <p:nvSpPr>
          <p:cNvPr id="9" name="TextBox 8"/>
          <p:cNvSpPr txBox="1"/>
          <p:nvPr/>
        </p:nvSpPr>
        <p:spPr>
          <a:xfrm flipH="1">
            <a:off x="972094" y="3615510"/>
            <a:ext cx="1608910" cy="1200329"/>
          </a:xfrm>
          <a:prstGeom prst="rect">
            <a:avLst/>
          </a:prstGeom>
          <a:noFill/>
        </p:spPr>
        <p:txBody>
          <a:bodyPr wrap="square" rtlCol="0">
            <a:spAutoFit/>
          </a:bodyPr>
          <a:lstStyle/>
          <a:p>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chuŎ</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endParaRPr lang="en-US" sz="3600" dirty="0"/>
          </a:p>
        </p:txBody>
      </p:sp>
      <p:cxnSp>
        <p:nvCxnSpPr>
          <p:cNvPr id="11" name="Straight Arrow Connector 10"/>
          <p:cNvCxnSpPr/>
          <p:nvPr/>
        </p:nvCxnSpPr>
        <p:spPr>
          <a:xfrm>
            <a:off x="1010194" y="3283131"/>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406" y="2855838"/>
            <a:ext cx="496388" cy="369332"/>
          </a:xfrm>
          <a:prstGeom prst="rect">
            <a:avLst/>
          </a:prstGeom>
          <a:noFill/>
        </p:spPr>
        <p:txBody>
          <a:bodyPr wrap="square" rtlCol="0">
            <a:spAutoFit/>
          </a:bodyPr>
          <a:lstStyle/>
          <a:p>
            <a:r>
              <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sp>
        <p:nvSpPr>
          <p:cNvPr id="10" name="TextBox 9"/>
          <p:cNvSpPr txBox="1"/>
          <p:nvPr/>
        </p:nvSpPr>
        <p:spPr>
          <a:xfrm flipH="1">
            <a:off x="1684446" y="2821448"/>
            <a:ext cx="10147337" cy="646331"/>
          </a:xfrm>
          <a:prstGeom prst="rect">
            <a:avLst/>
          </a:prstGeom>
          <a:noFill/>
        </p:spPr>
        <p:txBody>
          <a:bodyPr wrap="square" rtlCol="0">
            <a:spAutoFit/>
          </a:bodyPr>
          <a:lstStyle/>
          <a:p>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Chú</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mèo</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dỏng</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tai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nghe</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tiếng</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chít</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chít</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của</a:t>
            </a:r>
            <a:r>
              <a:rPr lang="en-US" sz="3600" dirty="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lũ</a:t>
            </a:r>
            <a:endParaRPr lang="en-US" sz="3600" dirty="0"/>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28489" r="4489" b="23689"/>
          <a:stretch/>
        </p:blipFill>
        <p:spPr>
          <a:xfrm rot="16200000">
            <a:off x="2141377" y="147164"/>
            <a:ext cx="8265862" cy="12548616"/>
          </a:xfrm>
          <a:prstGeom prst="rect">
            <a:avLst/>
          </a:prstGeom>
        </p:spPr>
      </p:pic>
    </p:spTree>
    <p:extLst>
      <p:ext uri="{BB962C8B-B14F-4D97-AF65-F5344CB8AC3E}">
        <p14:creationId xmlns:p14="http://schemas.microsoft.com/office/powerpoint/2010/main" val="53439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367</Words>
  <Application>Microsoft Office PowerPoint</Application>
  <PresentationFormat>Widescreen</PresentationFormat>
  <Paragraphs>39</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Rounded MT Bold</vt:lpstr>
      <vt:lpstr>Arial-Rounded</vt:lpstr>
      <vt:lpstr>Calibri</vt:lpstr>
      <vt:lpstr>Calibri Light</vt:lpstr>
      <vt:lpstr>HP001 4 hàng</vt:lpstr>
      <vt:lpstr>HP001 4H</vt:lpstr>
      <vt:lpstr>HP001 5H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Trung Lê</cp:lastModifiedBy>
  <cp:revision>27</cp:revision>
  <dcterms:created xsi:type="dcterms:W3CDTF">2020-08-26T08:35:52Z</dcterms:created>
  <dcterms:modified xsi:type="dcterms:W3CDTF">2023-03-14T08:11:25Z</dcterms:modified>
</cp:coreProperties>
</file>