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1981837" y="1856789"/>
            <a:ext cx="2027957" cy="1769789"/>
            <a:chOff x="4110336" y="1638569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110336" y="1638569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693917" y="2413625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3887254" y="1856791"/>
            <a:ext cx="1923540" cy="1749582"/>
            <a:chOff x="6282362" y="1195723"/>
            <a:chExt cx="1844208" cy="16299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2" y="1195723"/>
              <a:ext cx="1844208" cy="1629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36888" y="1864129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5915208" y="1856796"/>
            <a:ext cx="1801003" cy="1724559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92801" y="1680991"/>
            <a:ext cx="1746023" cy="1945587"/>
            <a:chOff x="9955572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55572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965782" y="3615884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49" y="3654873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49115" y="3914349"/>
            <a:ext cx="2442291" cy="2319498"/>
            <a:chOff x="6576991" y="3492580"/>
            <a:chExt cx="2442291" cy="231949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7481" y="3496189"/>
              <a:ext cx="1251801" cy="1145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938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6430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9402" y="5812077"/>
              <a:ext cx="1176860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93113" y="4656337"/>
            <a:ext cx="1818340" cy="1688400"/>
            <a:chOff x="9417804" y="-1854810"/>
            <a:chExt cx="1944001" cy="181834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417804" y="-1854810"/>
              <a:ext cx="1944001" cy="181834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087075" y="-88691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331436" y="587366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C 0.00429 -0.00903 0.02005 -0.0176 0.02565 -0.0176 C 0.06041 -0.0176 0.09609 0.12129 0.09609 0.26018 C 0.09609 0.18981 0.11406 0.12129 0.13086 0.12129 C 0.14883 0.12129 0.16562 0.1912 0.16562 0.26018 C 0.16562 0.22569 0.17435 0.18981 0.18346 0.18981 C 0.19232 0.18981 0.20143 0.2243 0.20143 0.26018 C 0.20143 0.24213 0.20599 0.22569 0.21028 0.22569 C 0.21484 0.22569 0.21927 0.24328 0.21927 0.26018 C 0.21927 0.25092 0.22135 0.24213 0.22357 0.24213 C 0.22487 0.24213 0.22812 0.25115 0.22812 0.26018 C 0.22812 0.25555 0.22943 0.25092 0.23047 0.25092 C 0.23047 0.25208 0.23255 0.25532 0.23255 0.26018 C 0.23255 0.25764 0.23255 0.25555 0.23385 0.25555 C 0.23385 0.25648 0.23489 0.25787 0.23489 0.26018 C 0.23489 0.25879 0.23489 0.25764 0.23489 0.25648 C 0.23607 0.25648 0.23607 0.25764 0.23607 0.25879 C 0.23724 0.25879 0.23724 0.25787 0.23724 0.25648 C 0.23854 0.25648 0.23854 0.25764 0.23854 0.25879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0278 L 0.16198 0.25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1806 L -0.05 0.4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15 L -0.21276 0.410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319</Words>
  <Application>Microsoft Office PowerPoint</Application>
  <PresentationFormat>Widescreen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Nabila</vt:lpstr>
      <vt:lpstr>Quicksand</vt:lpstr>
      <vt:lpstr>Times New Roman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Trung Lê</cp:lastModifiedBy>
  <cp:revision>35</cp:revision>
  <dcterms:created xsi:type="dcterms:W3CDTF">2020-12-03T09:50:35Z</dcterms:created>
  <dcterms:modified xsi:type="dcterms:W3CDTF">2023-03-14T08:02:53Z</dcterms:modified>
</cp:coreProperties>
</file>