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67" r:id="rId3"/>
    <p:sldId id="268" r:id="rId4"/>
    <p:sldId id="269" r:id="rId5"/>
    <p:sldId id="260" r:id="rId6"/>
    <p:sldId id="279" r:id="rId7"/>
    <p:sldId id="261" r:id="rId8"/>
    <p:sldId id="262" r:id="rId9"/>
    <p:sldId id="273" r:id="rId10"/>
    <p:sldId id="263" r:id="rId11"/>
    <p:sldId id="276" r:id="rId12"/>
    <p:sldId id="277" r:id="rId13"/>
    <p:sldId id="265" r:id="rId14"/>
    <p:sldId id="270" r:id="rId15"/>
    <p:sldId id="271" r:id="rId16"/>
    <p:sldId id="272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45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4855-9ED6-4DD7-97A4-51A997B10765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7F3C7-22E4-4B8D-AD54-3BF4F67B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8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6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9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F3C7-22E4-4B8D-AD54-3BF4F67BEE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6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14/03/2023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2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13.em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317671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ĐẾN VỚI GIỜ HỌC MÔN TIẾNG VIỆT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8"/>
            <a:ext cx="1294536" cy="834191"/>
          </a:xfrm>
          <a:prstGeom prst="rect">
            <a:avLst/>
          </a:prstGeom>
        </p:spPr>
      </p:pic>
      <p:pic>
        <p:nvPicPr>
          <p:cNvPr id="3074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66" y="5381804"/>
            <a:ext cx="2948009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30" y="5324811"/>
            <a:ext cx="297978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609018" y="176263"/>
            <a:ext cx="6330580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</a:t>
            </a:r>
            <a:r>
              <a:rPr lang="en-GB" altLang="zh-CN" sz="3000" smtClean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QUẬN </a:t>
            </a:r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895" y="38924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37" y="3296459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609018" y="178833"/>
            <a:ext cx="6641563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</a:t>
            </a:r>
            <a:r>
              <a:rPr lang="en-GB" altLang="zh-CN" sz="3000" smtClean="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BIÊN</a:t>
            </a:r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U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338139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300">
        <p:circle/>
      </p:transition>
    </mc:Choice>
    <mc:Fallback xmlns="">
      <p:transition spd="slow" advTm="93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09600" y="457200"/>
            <a:ext cx="55626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     </a:t>
            </a:r>
            <a:r>
              <a:rPr kumimoji="0" lang="en-US" sz="51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Arial-SGK-TV" pitchFamily="2" charset="0"/>
              </a:rPr>
              <a:t>Nắng</a:t>
            </a:r>
            <a:r>
              <a:rPr kumimoji="0" lang="en-US" sz="51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51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Arial-SGK-TV" pitchFamily="2" charset="0"/>
              </a:rPr>
              <a:t>xuân</a:t>
            </a:r>
            <a:r>
              <a:rPr kumimoji="0" lang="en-US" sz="5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51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Arial-SGK-TV" pitchFamily="2" charset="0"/>
              </a:rPr>
              <a:t>hồng</a:t>
            </a:r>
            <a:endParaRPr kumimoji="0" lang="en-US" sz="51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b="1" dirty="0" smtClean="0">
                <a:latin typeface="+mj-lt"/>
                <a:cs typeface="Arial-SGK-TV" pitchFamily="2" charset="0"/>
              </a:rPr>
              <a:t>Qua </a:t>
            </a:r>
            <a:r>
              <a:rPr lang="en-US" sz="3600" b="1" dirty="0" err="1" smtClean="0">
                <a:latin typeface="+mj-lt"/>
                <a:cs typeface="Arial-SGK-TV" pitchFamily="2" charset="0"/>
              </a:rPr>
              <a:t>rét</a:t>
            </a:r>
            <a:r>
              <a:rPr lang="en-US" sz="3600" b="1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+mj-lt"/>
                <a:cs typeface="Arial-SGK-TV" pitchFamily="2" charset="0"/>
              </a:rPr>
              <a:t>lạnh</a:t>
            </a:r>
            <a:r>
              <a:rPr lang="en-US" sz="3600" b="1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+mj-lt"/>
                <a:cs typeface="Arial-SGK-TV" pitchFamily="2" charset="0"/>
              </a:rPr>
              <a:t>mùa</a:t>
            </a:r>
            <a:r>
              <a:rPr lang="en-US" sz="3600" b="1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+mj-lt"/>
                <a:cs typeface="Arial-SGK-TV" pitchFamily="2" charset="0"/>
              </a:rPr>
              <a:t>đông</a:t>
            </a:r>
            <a:endParaRPr lang="en-US" sz="3600" b="1" dirty="0" smtClean="0"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	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Xuân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lại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ấm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nắng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hồng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latin typeface="+mj-lt"/>
                <a:cs typeface="Arial-SGK-TV" pitchFamily="2" charset="0"/>
              </a:rPr>
              <a:t>		</a:t>
            </a:r>
            <a:r>
              <a:rPr lang="en-US" sz="3600" b="1" dirty="0" err="1" smtClean="0">
                <a:latin typeface="+mj-lt"/>
                <a:cs typeface="Arial-SGK-TV" pitchFamily="2" charset="0"/>
              </a:rPr>
              <a:t>Ngàn</a:t>
            </a:r>
            <a:r>
              <a:rPr lang="en-US" sz="3600" b="1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+mj-lt"/>
                <a:cs typeface="Arial-SGK-TV" pitchFamily="2" charset="0"/>
              </a:rPr>
              <a:t>cây</a:t>
            </a:r>
            <a:r>
              <a:rPr lang="en-US" sz="3600" b="1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+mj-lt"/>
                <a:cs typeface="Arial-SGK-TV" pitchFamily="2" charset="0"/>
              </a:rPr>
              <a:t>vui</a:t>
            </a:r>
            <a:r>
              <a:rPr lang="en-US" sz="3600" b="1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+mj-lt"/>
                <a:cs typeface="Arial-SGK-TV" pitchFamily="2" charset="0"/>
              </a:rPr>
              <a:t>hớn</a:t>
            </a:r>
            <a:r>
              <a:rPr lang="en-US" sz="3600" b="1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dirty="0" err="1" smtClean="0">
                <a:latin typeface="+mj-lt"/>
                <a:cs typeface="Arial-SGK-TV" pitchFamily="2" charset="0"/>
              </a:rPr>
              <a:t>hở</a:t>
            </a:r>
            <a:endParaRPr lang="en-US" sz="3600" b="1" dirty="0" smtClean="0"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	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Đua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hé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nhụy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khoe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bông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noProof="0" dirty="0" smtClean="0">
                <a:latin typeface="+mj-lt"/>
                <a:cs typeface="Arial-SGK-TV" pitchFamily="2" charset="0"/>
              </a:rPr>
              <a:t>		</a:t>
            </a:r>
            <a:r>
              <a:rPr lang="en-US" sz="3600" b="1" noProof="0" dirty="0" err="1" smtClean="0">
                <a:latin typeface="+mj-lt"/>
                <a:cs typeface="Arial-SGK-TV" pitchFamily="2" charset="0"/>
              </a:rPr>
              <a:t>Chim</a:t>
            </a:r>
            <a:r>
              <a:rPr lang="en-US" sz="3600" b="1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noProof="0" dirty="0" err="1" smtClean="0">
                <a:latin typeface="+mj-lt"/>
                <a:cs typeface="Arial-SGK-TV" pitchFamily="2" charset="0"/>
              </a:rPr>
              <a:t>gọi</a:t>
            </a:r>
            <a:r>
              <a:rPr lang="en-US" sz="3600" b="1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noProof="0" dirty="0" err="1" smtClean="0">
                <a:latin typeface="+mj-lt"/>
                <a:cs typeface="Arial-SGK-TV" pitchFamily="2" charset="0"/>
              </a:rPr>
              <a:t>bầy</a:t>
            </a:r>
            <a:r>
              <a:rPr lang="en-US" sz="3600" b="1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noProof="0" err="1" smtClean="0">
                <a:latin typeface="+mj-lt"/>
                <a:cs typeface="Arial-SGK-TV" pitchFamily="2" charset="0"/>
              </a:rPr>
              <a:t>xây</a:t>
            </a:r>
            <a:r>
              <a:rPr lang="en-US" sz="3600" b="1" noProof="0" smtClean="0">
                <a:latin typeface="+mj-lt"/>
                <a:cs typeface="Arial-SGK-TV" pitchFamily="2" charset="0"/>
              </a:rPr>
              <a:t> tổ</a:t>
            </a:r>
            <a:endParaRPr lang="en-US" sz="3600" b="1" noProof="0" dirty="0" smtClean="0"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	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Rộn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rã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dậy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từng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không</a:t>
            </a:r>
            <a:endParaRPr kumimoji="0" lang="en-US" sz="3600" b="1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noProof="0" dirty="0" smtClean="0">
                <a:latin typeface="+mj-lt"/>
                <a:cs typeface="Arial-SGK-TV" pitchFamily="2" charset="0"/>
              </a:rPr>
              <a:t>	</a:t>
            </a:r>
            <a:r>
              <a:rPr lang="en-US" sz="3600" b="1" noProof="0" smtClean="0">
                <a:latin typeface="+mj-lt"/>
                <a:cs typeface="Arial-SGK-TV" pitchFamily="2" charset="0"/>
              </a:rPr>
              <a:t>	Lúa </a:t>
            </a:r>
            <a:r>
              <a:rPr lang="en-US" sz="3600" b="1" noProof="0" dirty="0" smtClean="0">
                <a:latin typeface="+mj-lt"/>
                <a:cs typeface="Arial-SGK-TV" pitchFamily="2" charset="0"/>
              </a:rPr>
              <a:t>non </a:t>
            </a:r>
            <a:r>
              <a:rPr lang="en-US" sz="3600" b="1" noProof="0" dirty="0" err="1" smtClean="0">
                <a:latin typeface="+mj-lt"/>
                <a:cs typeface="Arial-SGK-TV" pitchFamily="2" charset="0"/>
              </a:rPr>
              <a:t>ngời</a:t>
            </a:r>
            <a:r>
              <a:rPr lang="en-US" sz="3600" b="1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noProof="0" dirty="0" err="1" smtClean="0">
                <a:latin typeface="+mj-lt"/>
                <a:cs typeface="Arial-SGK-TV" pitchFamily="2" charset="0"/>
              </a:rPr>
              <a:t>lá</a:t>
            </a:r>
            <a:r>
              <a:rPr lang="en-US" sz="3600" b="1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noProof="0" dirty="0" err="1" smtClean="0">
                <a:latin typeface="+mj-lt"/>
                <a:cs typeface="Arial-SGK-TV" pitchFamily="2" charset="0"/>
              </a:rPr>
              <a:t>biếc</a:t>
            </a:r>
            <a:endParaRPr lang="en-US" sz="3600" b="1" noProof="0" dirty="0" smtClean="0"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</a:t>
            </a:r>
            <a:r>
              <a:rPr kumimoji="0" lang="en-US" sz="3600" b="1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Nắng 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lung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linh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cầu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vồng</a:t>
            </a:r>
            <a:endParaRPr kumimoji="0" lang="en-US" sz="3600" b="1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noProof="0" dirty="0" smtClean="0">
                <a:latin typeface="+mj-lt"/>
                <a:cs typeface="Arial-SGK-TV" pitchFamily="2" charset="0"/>
              </a:rPr>
              <a:t>		</a:t>
            </a:r>
            <a:r>
              <a:rPr lang="en-US" sz="3600" b="1" noProof="0" dirty="0" err="1" smtClean="0">
                <a:latin typeface="+mj-lt"/>
                <a:cs typeface="Arial-SGK-TV" pitchFamily="2" charset="0"/>
              </a:rPr>
              <a:t>Trên</a:t>
            </a:r>
            <a:r>
              <a:rPr lang="en-US" sz="3600" b="1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noProof="0" dirty="0" err="1" smtClean="0">
                <a:latin typeface="+mj-lt"/>
                <a:cs typeface="Arial-SGK-TV" pitchFamily="2" charset="0"/>
              </a:rPr>
              <a:t>đường</a:t>
            </a:r>
            <a:r>
              <a:rPr lang="en-US" sz="3600" b="1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noProof="0" dirty="0" err="1" smtClean="0">
                <a:latin typeface="+mj-lt"/>
                <a:cs typeface="Arial-SGK-TV" pitchFamily="2" charset="0"/>
              </a:rPr>
              <a:t>đi</a:t>
            </a:r>
            <a:r>
              <a:rPr lang="en-US" sz="3600" b="1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noProof="0" dirty="0" err="1" smtClean="0">
                <a:latin typeface="+mj-lt"/>
                <a:cs typeface="Arial-SGK-TV" pitchFamily="2" charset="0"/>
              </a:rPr>
              <a:t>đến</a:t>
            </a:r>
            <a:r>
              <a:rPr lang="en-US" sz="3600" b="1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b="1" noProof="0" dirty="0" err="1" smtClean="0">
                <a:latin typeface="+mj-lt"/>
                <a:cs typeface="Arial-SGK-TV" pitchFamily="2" charset="0"/>
              </a:rPr>
              <a:t>lớp</a:t>
            </a:r>
            <a:endParaRPr lang="en-US" sz="3600" b="1" noProof="0" dirty="0" smtClean="0"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	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Hồn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em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vui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mênh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mông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.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pic>
        <p:nvPicPr>
          <p:cNvPr id="2" name="[hanhtrangso.nxbgd.vn] Audio_ Nắng xuân hồng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6400" y="25908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6990" objId="2"/>
        <p14:stopEvt time="63124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</a:t>
            </a:r>
            <a:r>
              <a:rPr kumimoji="0" lang="en-US" sz="5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Nắng</a:t>
            </a:r>
            <a:r>
              <a:rPr kumimoji="0" lang="en-US" sz="51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+mj-lt"/>
                <a:cs typeface="Arial-SGK-TV" pitchFamily="2" charset="0"/>
              </a:rPr>
              <a:t>		Qua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rét</a:t>
            </a:r>
            <a:r>
              <a:rPr lang="en-US" sz="3600" dirty="0" smtClean="0">
                <a:latin typeface="+mj-lt"/>
                <a:cs typeface="Arial-SGK-TV" pitchFamily="2" charset="0"/>
              </a:rPr>
              <a:t>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lạnh</a:t>
            </a:r>
            <a:r>
              <a:rPr lang="en-US" sz="3600" dirty="0" smtClean="0">
                <a:latin typeface="+mj-lt"/>
                <a:cs typeface="Arial-SGK-TV" pitchFamily="2" charset="0"/>
              </a:rPr>
              <a:t>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mùa</a:t>
            </a:r>
            <a:r>
              <a:rPr lang="en-US" sz="3600" dirty="0" smtClean="0">
                <a:latin typeface="+mj-lt"/>
                <a:cs typeface="Arial-SGK-TV" pitchFamily="2" charset="0"/>
              </a:rPr>
              <a:t>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đông</a:t>
            </a:r>
            <a:endParaRPr lang="en-US" sz="3600" dirty="0" smtClean="0"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+mj-lt"/>
                <a:cs typeface="Arial-SGK-TV" pitchFamily="2" charset="0"/>
              </a:rPr>
              <a:t>		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Ngàn</a:t>
            </a:r>
            <a:r>
              <a:rPr lang="en-US" sz="3600" dirty="0" smtClean="0">
                <a:latin typeface="+mj-lt"/>
                <a:cs typeface="Arial-SGK-TV" pitchFamily="2" charset="0"/>
              </a:rPr>
              <a:t>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cây</a:t>
            </a:r>
            <a:r>
              <a:rPr lang="en-US" sz="3600" dirty="0" smtClean="0">
                <a:latin typeface="+mj-lt"/>
                <a:cs typeface="Arial-SGK-TV" pitchFamily="2" charset="0"/>
              </a:rPr>
              <a:t>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vui</a:t>
            </a:r>
            <a:r>
              <a:rPr lang="en-US" sz="3600" dirty="0" smtClean="0">
                <a:latin typeface="+mj-lt"/>
                <a:cs typeface="Arial-SGK-TV" pitchFamily="2" charset="0"/>
              </a:rPr>
              <a:t>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hớn</a:t>
            </a:r>
            <a:r>
              <a:rPr lang="en-US" sz="3600" dirty="0" smtClean="0">
                <a:latin typeface="+mj-lt"/>
                <a:cs typeface="Arial-SGK-TV" pitchFamily="2" charset="0"/>
              </a:rPr>
              <a:t>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hở</a:t>
            </a:r>
            <a:endParaRPr lang="en-US" sz="3600" dirty="0" smtClean="0"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+mj-lt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Chim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gọi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bầy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err="1" smtClean="0">
                <a:latin typeface="+mj-lt"/>
                <a:cs typeface="Arial-SGK-TV" pitchFamily="2" charset="0"/>
              </a:rPr>
              <a:t>xây</a:t>
            </a:r>
            <a:r>
              <a:rPr lang="en-US" sz="3600" noProof="0" smtClean="0">
                <a:latin typeface="+mj-lt"/>
                <a:cs typeface="Arial-SGK-TV" pitchFamily="2" charset="0"/>
              </a:rPr>
              <a:t> tổ</a:t>
            </a:r>
            <a:endParaRPr lang="en-US" sz="3600" noProof="0" dirty="0" smtClean="0"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+mj-lt"/>
                <a:cs typeface="Arial-SGK-TV" pitchFamily="2" charset="0"/>
              </a:rPr>
              <a:t>	</a:t>
            </a:r>
            <a:r>
              <a:rPr lang="en-US" sz="3600" noProof="0" smtClean="0">
                <a:latin typeface="+mj-lt"/>
                <a:cs typeface="Arial-SGK-TV" pitchFamily="2" charset="0"/>
              </a:rPr>
              <a:t>	Lúa 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non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ngời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lá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biếc</a:t>
            </a:r>
            <a:endParaRPr lang="en-US" sz="3600" noProof="0" dirty="0" smtClean="0"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Nắng 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lung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linh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+mj-lt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Trên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đường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đi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đến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lớp</a:t>
            </a:r>
            <a:endParaRPr lang="en-US" sz="3600" noProof="0" dirty="0" smtClean="0"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1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</a:t>
            </a:r>
            <a:r>
              <a:rPr kumimoji="0" lang="en-US" sz="51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Nắng</a:t>
            </a:r>
            <a:r>
              <a:rPr kumimoji="0" lang="en-US" sz="51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 smtClean="0">
              <a:solidFill>
                <a:srgbClr val="FF0000"/>
              </a:solidFill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+mj-lt"/>
                <a:cs typeface="Arial-SGK-TV" pitchFamily="2" charset="0"/>
              </a:rPr>
              <a:t>		Qua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rét</a:t>
            </a:r>
            <a:r>
              <a:rPr lang="en-US" sz="3600" dirty="0" smtClean="0">
                <a:latin typeface="+mj-lt"/>
                <a:cs typeface="Arial-SGK-TV" pitchFamily="2" charset="0"/>
              </a:rPr>
              <a:t>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lạnh</a:t>
            </a:r>
            <a:r>
              <a:rPr lang="en-US" sz="3600" dirty="0" smtClean="0">
                <a:latin typeface="+mj-lt"/>
                <a:cs typeface="Arial-SGK-TV" pitchFamily="2" charset="0"/>
              </a:rPr>
              <a:t>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mùa</a:t>
            </a:r>
            <a:r>
              <a:rPr lang="en-US" sz="3600" dirty="0" smtClean="0">
                <a:latin typeface="+mj-lt"/>
                <a:cs typeface="Arial-SGK-TV" pitchFamily="2" charset="0"/>
              </a:rPr>
              <a:t>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đông</a:t>
            </a:r>
            <a:endParaRPr lang="en-US" sz="3600" dirty="0" smtClean="0"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+mj-lt"/>
                <a:cs typeface="Arial-SGK-TV" pitchFamily="2" charset="0"/>
              </a:rPr>
              <a:t>		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Ngàn</a:t>
            </a:r>
            <a:r>
              <a:rPr lang="en-US" sz="3600" dirty="0" smtClean="0">
                <a:latin typeface="+mj-lt"/>
                <a:cs typeface="Arial-SGK-TV" pitchFamily="2" charset="0"/>
              </a:rPr>
              <a:t>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cây</a:t>
            </a:r>
            <a:r>
              <a:rPr lang="en-US" sz="3600" dirty="0" smtClean="0">
                <a:latin typeface="+mj-lt"/>
                <a:cs typeface="Arial-SGK-TV" pitchFamily="2" charset="0"/>
              </a:rPr>
              <a:t>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vui</a:t>
            </a:r>
            <a:r>
              <a:rPr lang="en-US" sz="3600" dirty="0" smtClean="0">
                <a:latin typeface="+mj-lt"/>
                <a:cs typeface="Arial-SGK-TV" pitchFamily="2" charset="0"/>
              </a:rPr>
              <a:t>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hớn</a:t>
            </a:r>
            <a:r>
              <a:rPr lang="en-US" sz="3600" dirty="0" smtClean="0">
                <a:latin typeface="+mj-lt"/>
                <a:cs typeface="Arial-SGK-TV" pitchFamily="2" charset="0"/>
              </a:rPr>
              <a:t> </a:t>
            </a:r>
            <a:r>
              <a:rPr lang="en-US" sz="3600" dirty="0" err="1" smtClean="0">
                <a:latin typeface="+mj-lt"/>
                <a:cs typeface="Arial-SGK-TV" pitchFamily="2" charset="0"/>
              </a:rPr>
              <a:t>hở</a:t>
            </a:r>
            <a:endParaRPr lang="en-US" sz="3600" dirty="0" smtClean="0"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+mj-lt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Chim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gọi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bầy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err="1" smtClean="0">
                <a:latin typeface="+mj-lt"/>
                <a:cs typeface="Arial-SGK-TV" pitchFamily="2" charset="0"/>
              </a:rPr>
              <a:t>xây</a:t>
            </a:r>
            <a:r>
              <a:rPr lang="en-US" sz="3600" noProof="0" smtClean="0">
                <a:latin typeface="+mj-lt"/>
                <a:cs typeface="Arial-SGK-TV" pitchFamily="2" charset="0"/>
              </a:rPr>
              <a:t> tổ</a:t>
            </a:r>
            <a:endParaRPr lang="en-US" sz="3600" noProof="0" dirty="0" smtClean="0"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	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Rộn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rã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+mj-lt"/>
                <a:cs typeface="Arial-SGK-TV" pitchFamily="2" charset="0"/>
              </a:rPr>
              <a:t>	</a:t>
            </a:r>
            <a:r>
              <a:rPr lang="en-US" sz="3600" noProof="0" smtClean="0">
                <a:latin typeface="+mj-lt"/>
                <a:cs typeface="Arial-SGK-TV" pitchFamily="2" charset="0"/>
              </a:rPr>
              <a:t>	Lúa 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non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ngời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lá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biếc</a:t>
            </a:r>
            <a:endParaRPr lang="en-US" sz="3600" noProof="0" dirty="0" smtClean="0"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	Nắng lung linh cầu vồng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 smtClean="0">
                <a:latin typeface="+mj-lt"/>
                <a:cs typeface="Arial-SGK-TV" pitchFamily="2" charset="0"/>
              </a:rPr>
              <a:t>		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Trên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đường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đi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đến</a:t>
            </a:r>
            <a:r>
              <a:rPr lang="en-US" sz="36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3600" noProof="0" dirty="0" err="1" smtClean="0">
                <a:latin typeface="+mj-lt"/>
                <a:cs typeface="Arial-SGK-TV" pitchFamily="2" charset="0"/>
              </a:rPr>
              <a:t>lớp</a:t>
            </a:r>
            <a:endParaRPr lang="en-US" sz="3600" noProof="0" dirty="0" smtClean="0">
              <a:latin typeface="+mj-lt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876800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lung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linh</a:t>
            </a:r>
            <a:endParaRPr lang="en-US" sz="31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0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81303" y="3048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-SGK-TV" pitchFamily="2" charset="0"/>
              </a:rPr>
              <a:t>4.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-SGK-TV" pitchFamily="2" charset="0"/>
              </a:rPr>
              <a:t>Viết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rial-SGK-TV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83288" y="2214455"/>
            <a:ext cx="75794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Làng tôi có lũy tre xanh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152" y="2915581"/>
            <a:ext cx="82768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Có dòng sông nhỏ uốn quanh xóm làng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u the ngoi">
            <a:extLst>
              <a:ext uri="{FF2B5EF4-FFF2-40B4-BE49-F238E27FC236}">
                <a16:creationId xmlns:a16="http://schemas.microsoft.com/office/drawing/2014/main" id="{F4521842-4FF5-49BC-8195-1B97CA54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857251"/>
            <a:ext cx="4705350" cy="5144801"/>
          </a:xfrm>
          <a:prstGeom prst="rect">
            <a:avLst/>
          </a:prstGeom>
          <a:noFill/>
        </p:spPr>
      </p:pic>
      <p:pic>
        <p:nvPicPr>
          <p:cNvPr id="4" name="19" descr="6">
            <a:extLst>
              <a:ext uri="{FF2B5EF4-FFF2-40B4-BE49-F238E27FC236}">
                <a16:creationId xmlns:a16="http://schemas.microsoft.com/office/drawing/2014/main" id="{D183BD78-8FB3-425F-9E8A-C774B4FC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789897" y="4706779"/>
            <a:ext cx="2353151" cy="1278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10" y="-28575"/>
            <a:ext cx="276312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7250"/>
            <a:ext cx="9296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3789252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7" y="348392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795316" y="2167659"/>
            <a:ext cx="237116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Chúc</a:t>
            </a:r>
          </a:p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các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300568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7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353541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256175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152400" y="291664"/>
            <a:ext cx="9296400" cy="6261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		</a:t>
            </a: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Voi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khỉ</a:t>
            </a:r>
            <a:endParaRPr kumimoji="0" lang="en-US" sz="80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Thua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nộp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mạng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bày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mưu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cưỡi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gặp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hẹn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quát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8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 -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ở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đâu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0" noProof="0" dirty="0" smtClean="0">
                <a:latin typeface="Arial-SGK-TV" pitchFamily="2" charset="0"/>
                <a:cs typeface="Arial-SGK-TV" pitchFamily="2" charset="0"/>
              </a:rPr>
              <a:t> 	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tỏ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vẻ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lễ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0" b="0" i="0" u="none" strike="noStrike" kern="1200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  - </a:t>
            </a:r>
            <a:r>
              <a:rPr kumimoji="0" lang="en-US" sz="8000" b="0" i="0" u="none" strike="noStrike" kern="1200" cap="none" spc="0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Thưa</a:t>
            </a:r>
            <a:r>
              <a:rPr kumimoji="0" lang="en-US" sz="8000" b="0" i="0" u="none" strike="noStrike" kern="1200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ông</a:t>
            </a:r>
            <a:r>
              <a:rPr kumimoji="0" lang="en-US" sz="8000" b="0" i="0" u="none" strike="noStrike" kern="1200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8000" b="0" i="0" u="none" strike="noStrike" kern="1200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sắp</a:t>
            </a:r>
            <a:r>
              <a:rPr kumimoji="0" lang="en-US" sz="8000" b="0" i="0" u="none" strike="noStrike" kern="1200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tới</a:t>
            </a:r>
            <a:r>
              <a:rPr kumimoji="0" lang="en-US" sz="8000" b="0" i="0" u="none" strike="noStrike" kern="1200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rồi</a:t>
            </a:r>
            <a:r>
              <a:rPr kumimoji="0" lang="en-US" sz="8000" b="0" i="0" u="none" strike="noStrike" kern="1200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ạ.</a:t>
            </a:r>
          </a:p>
          <a:p>
            <a:pPr marL="514350" marR="0" lvl="0" indent="-51435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0" noProof="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bụi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ra.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bỏ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noProof="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8000" noProof="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80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0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8896" objId="4"/>
        <p14:stopEvt time="41475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580639" y="740648"/>
            <a:ext cx="7846493" cy="4321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4898" y="3711640"/>
            <a:ext cx="4359371" cy="135078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33" y="947974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9745" y="929020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59" y="4304918"/>
            <a:ext cx="3717160" cy="3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1681290"/>
            <a:ext cx="2763123" cy="4319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3558967" y="1681525"/>
            <a:ext cx="2157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Bài </a:t>
            </a:r>
            <a:r>
              <a:rPr lang="en-US" sz="4500" smtClean="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83</a:t>
            </a:r>
            <a:endParaRPr lang="en-US" sz="4500">
              <a:ln>
                <a:solidFill>
                  <a:schemeClr val="bg1">
                    <a:lumMod val="50000"/>
                  </a:schemeClr>
                </a:solidFill>
              </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50000">
                    <a:srgbClr val="FFCC29"/>
                  </a:gs>
                  <a:gs pos="100000">
                    <a:srgbClr val="FFCC29"/>
                  </a:gs>
                </a:gsLst>
                <a:lin ang="5400000" scaled="1"/>
                <a:tileRect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VN-Poky's" panose="020B0606040200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524000" y="2452723"/>
            <a:ext cx="582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ÔN </a:t>
            </a:r>
            <a:r>
              <a:rPr lang="en-US" sz="5400" smtClean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TẬP</a:t>
            </a:r>
            <a:endParaRPr lang="en-US" sz="5400">
              <a:gradFill flip="none" rotWithShape="1">
                <a:gsLst>
                  <a:gs pos="0">
                    <a:srgbClr val="F70671">
                      <a:shade val="30000"/>
                      <a:satMod val="115000"/>
                    </a:srgbClr>
                  </a:gs>
                  <a:gs pos="50000">
                    <a:srgbClr val="F70671">
                      <a:shade val="67500"/>
                      <a:satMod val="115000"/>
                    </a:srgbClr>
                  </a:gs>
                  <a:gs pos="100000">
                    <a:srgbClr val="F70671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SVN-Whimsy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449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1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39DB3-1BDB-45EB-973B-44A25F1C5B19}"/>
              </a:ext>
            </a:extLst>
          </p:cNvPr>
          <p:cNvGrpSpPr/>
          <p:nvPr/>
        </p:nvGrpSpPr>
        <p:grpSpPr>
          <a:xfrm>
            <a:off x="-247923" y="5708879"/>
            <a:ext cx="18657284" cy="297315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E3CDBE89-5EBA-4BE2-B83C-75FAC3C4F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BD8D13D3-65F7-402C-9E2F-0C58973EB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1"/>
            <a:ext cx="685800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25" y="3048000"/>
            <a:ext cx="9296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		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Voi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hổ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và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35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khỉ</a:t>
            </a:r>
            <a:endParaRPr kumimoji="0" lang="en-US" sz="35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+mj-lt"/>
                <a:cs typeface="Arial-SGK-TV" pitchFamily="2" charset="0"/>
              </a:rPr>
              <a:t>		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Thua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hổ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trong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một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cuộc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thi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tài</a:t>
            </a:r>
            <a:r>
              <a:rPr lang="en-US" sz="2800" dirty="0" smtClean="0">
                <a:latin typeface="+mj-lt"/>
                <a:cs typeface="Arial-SGK-TV" pitchFamily="2" charset="0"/>
              </a:rPr>
              <a:t>,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voi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phải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nộp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mạng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cho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hổ</a:t>
            </a:r>
            <a:r>
              <a:rPr lang="en-US" sz="2800" dirty="0" smtClean="0">
                <a:latin typeface="+mj-lt"/>
                <a:cs typeface="Arial-SGK-TV" pitchFamily="2" charset="0"/>
              </a:rPr>
              <a:t>. 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Khỉ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bày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mưu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giúp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voi</a:t>
            </a:r>
            <a:r>
              <a:rPr lang="en-US" sz="2800" dirty="0" smtClean="0">
                <a:latin typeface="+mj-lt"/>
                <a:cs typeface="Arial-SGK-TV" pitchFamily="2" charset="0"/>
              </a:rPr>
              <a:t>.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Khỉ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cưỡi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voi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đi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gặp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hổ</a:t>
            </a:r>
            <a:r>
              <a:rPr lang="en-US" sz="2800" dirty="0" smtClean="0">
                <a:latin typeface="+mj-lt"/>
                <a:cs typeface="Arial-SGK-TV" pitchFamily="2" charset="0"/>
              </a:rPr>
              <a:t>. 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Đến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điểm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hẹn</a:t>
            </a:r>
            <a:r>
              <a:rPr lang="en-US" sz="2800" dirty="0" smtClean="0">
                <a:latin typeface="+mj-lt"/>
                <a:cs typeface="Arial-SGK-TV" pitchFamily="2" charset="0"/>
              </a:rPr>
              <a:t>,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khỉ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quát</a:t>
            </a:r>
            <a:r>
              <a:rPr lang="en-US" sz="2800" dirty="0" smtClean="0">
                <a:latin typeface="+mj-lt"/>
                <a:cs typeface="Arial-SGK-TV" pitchFamily="2" charset="0"/>
              </a:rPr>
              <a:t> </a:t>
            </a:r>
            <a:r>
              <a:rPr lang="en-US" sz="2800" dirty="0" err="1" smtClean="0">
                <a:latin typeface="+mj-lt"/>
                <a:cs typeface="Arial-SGK-TV" pitchFamily="2" charset="0"/>
              </a:rPr>
              <a:t>lớn</a:t>
            </a:r>
            <a:r>
              <a:rPr lang="en-US" sz="2800" dirty="0" smtClean="0">
                <a:latin typeface="+mj-lt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    -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ở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đâu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 smtClean="0">
                <a:latin typeface="+mj-lt"/>
                <a:cs typeface="Arial-SGK-TV" pitchFamily="2" charset="0"/>
              </a:rPr>
              <a:t> 	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Voi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tỏ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vẻ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lễ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phép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      -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Thưa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ông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sắp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tới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rồi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ạ.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 smtClean="0">
                <a:latin typeface="+mj-lt"/>
                <a:cs typeface="Arial-SGK-TV" pitchFamily="2" charset="0"/>
              </a:rPr>
              <a:t>	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Hổ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ngồi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trong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bụi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cây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nhìn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ra.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Thấy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voi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to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lớn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mà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sợ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một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con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vật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nhỏ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bé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.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Hổ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sợ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quá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,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liền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bỏ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2800" noProof="0" dirty="0" err="1" smtClean="0">
                <a:latin typeface="+mj-lt"/>
                <a:cs typeface="Arial-SGK-TV" pitchFamily="2" charset="0"/>
              </a:rPr>
              <a:t>chạy</a:t>
            </a:r>
            <a:r>
              <a:rPr lang="en-US" sz="2800" noProof="0" dirty="0" smtClean="0">
                <a:latin typeface="+mj-lt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 descr="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16200000">
            <a:off x="3086101" y="-3086100"/>
            <a:ext cx="2971800" cy="9143999"/>
          </a:xfrm>
        </p:spPr>
      </p:pic>
      <p:pic>
        <p:nvPicPr>
          <p:cNvPr id="4" name="[hanhtrangso.nxbgd.vn] Kể chuyện_ Voi, hổ và khỉ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1600" y="1981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87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896" objId="4"/>
        <p14:stopEvt time="41475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152400" y="291664"/>
            <a:ext cx="9296400" cy="6261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		</a:t>
            </a: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Voi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8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khỉ</a:t>
            </a:r>
            <a:endParaRPr kumimoji="0" lang="en-US" sz="80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Thua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hổ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trong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một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cuộc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thi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tài</a:t>
            </a:r>
            <a:r>
              <a:rPr lang="en-US" sz="8000" dirty="0" smtClean="0">
                <a:latin typeface="+mj-lt"/>
                <a:cs typeface="Arial-SGK-TV" pitchFamily="2" charset="0"/>
              </a:rPr>
              <a:t>,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voi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phải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nộp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mạng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cho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hổ</a:t>
            </a:r>
            <a:r>
              <a:rPr lang="en-US" sz="8000" dirty="0" smtClean="0">
                <a:latin typeface="+mj-lt"/>
                <a:cs typeface="Arial-SGK-TV" pitchFamily="2" charset="0"/>
              </a:rPr>
              <a:t>. 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Khỉ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bày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mưu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giúp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voi</a:t>
            </a:r>
            <a:r>
              <a:rPr lang="en-US" sz="8000" dirty="0" smtClean="0">
                <a:latin typeface="+mj-lt"/>
                <a:cs typeface="Arial-SGK-TV" pitchFamily="2" charset="0"/>
              </a:rPr>
              <a:t>.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Khỉ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cưỡi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voi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đi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gặp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hổ</a:t>
            </a:r>
            <a:r>
              <a:rPr lang="en-US" sz="8000" dirty="0" smtClean="0">
                <a:latin typeface="+mj-lt"/>
                <a:cs typeface="Arial-SGK-TV" pitchFamily="2" charset="0"/>
              </a:rPr>
              <a:t>. 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Đến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điểm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hẹn</a:t>
            </a:r>
            <a:r>
              <a:rPr lang="en-US" sz="8000" dirty="0" smtClean="0">
                <a:latin typeface="+mj-lt"/>
                <a:cs typeface="Arial-SGK-TV" pitchFamily="2" charset="0"/>
              </a:rPr>
              <a:t>,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khỉ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quát</a:t>
            </a:r>
            <a:r>
              <a:rPr lang="en-US" sz="8000" dirty="0" smtClean="0">
                <a:latin typeface="+mj-lt"/>
                <a:cs typeface="Arial-SGK-TV" pitchFamily="2" charset="0"/>
              </a:rPr>
              <a:t> </a:t>
            </a:r>
            <a:r>
              <a:rPr lang="en-US" sz="8000" dirty="0" err="1" smtClean="0">
                <a:latin typeface="+mj-lt"/>
                <a:cs typeface="Arial-SGK-TV" pitchFamily="2" charset="0"/>
              </a:rPr>
              <a:t>lớn</a:t>
            </a:r>
            <a:r>
              <a:rPr lang="en-US" sz="8000" dirty="0" smtClean="0">
                <a:latin typeface="+mj-lt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     -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Hổ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ở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đâu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0" noProof="0" dirty="0" smtClean="0">
                <a:latin typeface="+mj-lt"/>
                <a:cs typeface="Arial-SGK-TV" pitchFamily="2" charset="0"/>
              </a:rPr>
              <a:t> 	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Voi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tỏ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vẻ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lễ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phép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      - </a:t>
            </a:r>
            <a:r>
              <a:rPr kumimoji="0" lang="en-US" sz="80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Thưa</a:t>
            </a:r>
            <a:r>
              <a:rPr kumimoji="0" lang="en-US" sz="8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ông</a:t>
            </a:r>
            <a:r>
              <a:rPr kumimoji="0" lang="en-US" sz="8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hổ</a:t>
            </a:r>
            <a:r>
              <a:rPr kumimoji="0" lang="en-US" sz="8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sắp</a:t>
            </a:r>
            <a:r>
              <a:rPr kumimoji="0" lang="en-US" sz="8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tới</a:t>
            </a:r>
            <a:r>
              <a:rPr kumimoji="0" lang="en-US" sz="8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rồi</a:t>
            </a:r>
            <a:r>
              <a:rPr kumimoji="0" lang="en-US" sz="8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-SGK-TV" pitchFamily="2" charset="0"/>
              </a:rPr>
              <a:t> ạ.</a:t>
            </a:r>
          </a:p>
          <a:p>
            <a:pPr marL="514350" marR="0" lvl="0" indent="-51435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0" noProof="0" dirty="0" smtClean="0">
                <a:latin typeface="+mj-lt"/>
                <a:cs typeface="Arial-SGK-TV" pitchFamily="2" charset="0"/>
              </a:rPr>
              <a:t>	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Hổ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ngồi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trong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bụi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cây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nhìn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ra.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Thấy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voi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to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lớn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mà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sợ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một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con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vật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nhỏ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bé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.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Hổ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sợ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quá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,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liền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bỏ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 </a:t>
            </a:r>
            <a:r>
              <a:rPr lang="en-US" sz="8000" noProof="0" dirty="0" err="1" smtClean="0">
                <a:latin typeface="+mj-lt"/>
                <a:cs typeface="Arial-SGK-TV" pitchFamily="2" charset="0"/>
              </a:rPr>
              <a:t>chạy</a:t>
            </a:r>
            <a:r>
              <a:rPr lang="en-US" sz="8000" noProof="0" dirty="0" smtClean="0">
                <a:latin typeface="+mj-lt"/>
                <a:cs typeface="Arial-SGK-TV" pitchFamily="2" charset="0"/>
              </a:rPr>
              <a:t>.</a:t>
            </a:r>
            <a:endParaRPr kumimoji="0" lang="en-US" sz="8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DB2B0D18-D356-48A6-8A76-5E84DE368977}"/>
              </a:ext>
            </a:extLst>
          </p:cNvPr>
          <p:cNvSpPr/>
          <p:nvPr/>
        </p:nvSpPr>
        <p:spPr>
          <a:xfrm>
            <a:off x="457200" y="1143000"/>
            <a:ext cx="381000" cy="381000"/>
          </a:xfrm>
          <a:prstGeom prst="ellipse">
            <a:avLst/>
          </a:prstGeom>
          <a:solidFill>
            <a:srgbClr val="FC9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DB2B0D18-D356-48A6-8A76-5E84DE368977}"/>
              </a:ext>
            </a:extLst>
          </p:cNvPr>
          <p:cNvSpPr/>
          <p:nvPr/>
        </p:nvSpPr>
        <p:spPr>
          <a:xfrm>
            <a:off x="752475" y="1495425"/>
            <a:ext cx="381000" cy="381000"/>
          </a:xfrm>
          <a:prstGeom prst="ellipse">
            <a:avLst/>
          </a:prstGeom>
          <a:solidFill>
            <a:srgbClr val="FC9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28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DB2B0D18-D356-48A6-8A76-5E84DE368977}"/>
              </a:ext>
            </a:extLst>
          </p:cNvPr>
          <p:cNvSpPr/>
          <p:nvPr/>
        </p:nvSpPr>
        <p:spPr>
          <a:xfrm>
            <a:off x="4114800" y="1495425"/>
            <a:ext cx="381000" cy="381000"/>
          </a:xfrm>
          <a:prstGeom prst="ellipse">
            <a:avLst/>
          </a:prstGeom>
          <a:solidFill>
            <a:srgbClr val="FC9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B2B0D18-D356-48A6-8A76-5E84DE368977}"/>
              </a:ext>
            </a:extLst>
          </p:cNvPr>
          <p:cNvSpPr/>
          <p:nvPr/>
        </p:nvSpPr>
        <p:spPr>
          <a:xfrm>
            <a:off x="7477125" y="1466850"/>
            <a:ext cx="381000" cy="381000"/>
          </a:xfrm>
          <a:prstGeom prst="ellipse">
            <a:avLst/>
          </a:prstGeom>
          <a:solidFill>
            <a:srgbClr val="FC9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sz="28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B2B0D18-D356-48A6-8A76-5E84DE368977}"/>
              </a:ext>
            </a:extLst>
          </p:cNvPr>
          <p:cNvSpPr/>
          <p:nvPr/>
        </p:nvSpPr>
        <p:spPr>
          <a:xfrm>
            <a:off x="61913" y="3048000"/>
            <a:ext cx="381000" cy="381000"/>
          </a:xfrm>
          <a:prstGeom prst="ellipse">
            <a:avLst/>
          </a:prstGeom>
          <a:solidFill>
            <a:srgbClr val="FC9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sz="28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DB2B0D18-D356-48A6-8A76-5E84DE368977}"/>
              </a:ext>
            </a:extLst>
          </p:cNvPr>
          <p:cNvSpPr/>
          <p:nvPr/>
        </p:nvSpPr>
        <p:spPr>
          <a:xfrm>
            <a:off x="38100" y="3671887"/>
            <a:ext cx="381000" cy="381000"/>
          </a:xfrm>
          <a:prstGeom prst="ellipse">
            <a:avLst/>
          </a:prstGeom>
          <a:solidFill>
            <a:srgbClr val="FC9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sz="28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DB2B0D18-D356-48A6-8A76-5E84DE368977}"/>
              </a:ext>
            </a:extLst>
          </p:cNvPr>
          <p:cNvSpPr/>
          <p:nvPr/>
        </p:nvSpPr>
        <p:spPr>
          <a:xfrm>
            <a:off x="76200" y="4331493"/>
            <a:ext cx="381000" cy="381000"/>
          </a:xfrm>
          <a:prstGeom prst="ellipse">
            <a:avLst/>
          </a:prstGeom>
          <a:solidFill>
            <a:srgbClr val="FC9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sz="28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DB2B0D18-D356-48A6-8A76-5E84DE368977}"/>
              </a:ext>
            </a:extLst>
          </p:cNvPr>
          <p:cNvSpPr/>
          <p:nvPr/>
        </p:nvSpPr>
        <p:spPr>
          <a:xfrm>
            <a:off x="52388" y="4991099"/>
            <a:ext cx="381000" cy="381000"/>
          </a:xfrm>
          <a:prstGeom prst="ellipse">
            <a:avLst/>
          </a:prstGeom>
          <a:solidFill>
            <a:srgbClr val="FC9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8</a:t>
            </a:r>
            <a:endParaRPr lang="en-US" sz="28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DB2B0D18-D356-48A6-8A76-5E84DE368977}"/>
              </a:ext>
            </a:extLst>
          </p:cNvPr>
          <p:cNvSpPr/>
          <p:nvPr/>
        </p:nvSpPr>
        <p:spPr>
          <a:xfrm>
            <a:off x="4650581" y="4712493"/>
            <a:ext cx="352425" cy="381000"/>
          </a:xfrm>
          <a:prstGeom prst="ellipse">
            <a:avLst/>
          </a:prstGeom>
          <a:solidFill>
            <a:srgbClr val="FC9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sz="28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DB2B0D18-D356-48A6-8A76-5E84DE368977}"/>
              </a:ext>
            </a:extLst>
          </p:cNvPr>
          <p:cNvSpPr/>
          <p:nvPr/>
        </p:nvSpPr>
        <p:spPr>
          <a:xfrm>
            <a:off x="1066800" y="5350931"/>
            <a:ext cx="761999" cy="414864"/>
          </a:xfrm>
          <a:prstGeom prst="ellipse">
            <a:avLst/>
          </a:prstGeom>
          <a:solidFill>
            <a:srgbClr val="FC99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10</a:t>
            </a:r>
            <a:endParaRPr lang="en-US" sz="20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  <p:extLst mod="1">
    <p:ext uri="{E180D4A7-C9FB-4DFB-919C-405C955672EB}">
      <p14:showEvtLst xmlns:p14="http://schemas.microsoft.com/office/powerpoint/2010/main">
        <p14:playEvt time="8896" objId="4"/>
        <p14:stopEvt time="41475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28" y="1041181"/>
            <a:ext cx="86868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7281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hỏi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6276" y="1615144"/>
            <a:ext cx="11012214" cy="2166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phả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6276" y="3009900"/>
            <a:ext cx="10922876" cy="1504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vóc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5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52800" y="3936780"/>
            <a:ext cx="3163614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to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546362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  <p:bldP spid="7" grpId="0" uiExpand="1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36989"/>
            <a:ext cx="3276600" cy="838200"/>
          </a:xfrm>
        </p:spPr>
        <p:txBody>
          <a:bodyPr/>
          <a:lstStyle/>
          <a:p>
            <a:pPr>
              <a:buNone/>
            </a:pP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6786" y="884237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ngoài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tiếng có </a:t>
            </a:r>
            <a:r>
              <a:rPr kumimoji="0" lang="en-US" sz="4000" b="0" i="0" u="none" strike="noStrike" kern="1200" cap="none" spc="0" normalizeH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chứa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vần: 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 smtClean="0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3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39DB3-1BDB-45EB-973B-44A25F1C5B19}"/>
              </a:ext>
            </a:extLst>
          </p:cNvPr>
          <p:cNvGrpSpPr/>
          <p:nvPr/>
        </p:nvGrpSpPr>
        <p:grpSpPr>
          <a:xfrm>
            <a:off x="-247923" y="5708879"/>
            <a:ext cx="18657284" cy="297315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E3CDBE89-5EBA-4BE2-B83C-75FAC3C4F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BD8D13D3-65F7-402C-9E2F-0C58973EB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3.3|4.3|5.2|4.4|9.1|3.7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157</Words>
  <Application>Microsoft Office PowerPoint</Application>
  <PresentationFormat>On-screen Show (4:3)</PresentationFormat>
  <Paragraphs>102</Paragraphs>
  <Slides>17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Microsoft YaHei</vt:lpstr>
      <vt:lpstr>宋体</vt:lpstr>
      <vt:lpstr>A3.BoosterNextFYBlackRegular-San</vt:lpstr>
      <vt:lpstr>Arial</vt:lpstr>
      <vt:lpstr>Arial-SGK-TV</vt:lpstr>
      <vt:lpstr>Calibri</vt:lpstr>
      <vt:lpstr>等线</vt:lpstr>
      <vt:lpstr>HP001</vt:lpstr>
      <vt:lpstr>HP001 4 hàng</vt:lpstr>
      <vt:lpstr>iCiel Nabila</vt:lpstr>
      <vt:lpstr>SVN-Poky's</vt:lpstr>
      <vt:lpstr>SVN-Whimsy</vt:lpstr>
      <vt:lpstr>字魂36号-正文宋楷</vt:lpstr>
      <vt:lpstr>Office Theme</vt:lpstr>
      <vt:lpstr>CHÀO MỪNG CÁC CON ĐẾN VỚI GIỜ HỌC MÔN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Viết vào vở các chữ số và từ chỉ số ( theo mẫu)</dc:title>
  <dc:creator>nga</dc:creator>
  <cp:lastModifiedBy>PRO180123</cp:lastModifiedBy>
  <cp:revision>51</cp:revision>
  <dcterms:created xsi:type="dcterms:W3CDTF">2006-08-16T00:00:00Z</dcterms:created>
  <dcterms:modified xsi:type="dcterms:W3CDTF">2023-03-14T10:17:24Z</dcterms:modified>
</cp:coreProperties>
</file>