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1" r:id="rId3"/>
    <p:sldId id="312" r:id="rId4"/>
    <p:sldId id="313" r:id="rId5"/>
    <p:sldId id="286" r:id="rId6"/>
    <p:sldId id="308" r:id="rId7"/>
    <p:sldId id="288" r:id="rId8"/>
    <p:sldId id="287" r:id="rId9"/>
    <p:sldId id="293" r:id="rId10"/>
    <p:sldId id="310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0288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2" y="2633744"/>
            <a:ext cx="61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BÀI 52: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TIẾT 2: LUYỆN 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26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198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222</cp:revision>
  <dcterms:created xsi:type="dcterms:W3CDTF">2021-06-02T01:34:28Z</dcterms:created>
  <dcterms:modified xsi:type="dcterms:W3CDTF">2022-01-16T07:52:38Z</dcterms:modified>
</cp:coreProperties>
</file>