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309" r:id="rId3"/>
    <p:sldId id="296" r:id="rId4"/>
    <p:sldId id="297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0" r:id="rId13"/>
    <p:sldId id="29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18B15-4EC8-48E9-AB18-AEF44421958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A890D-24FA-4FFC-A87C-D801F711B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6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49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32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68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2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154768" y="2994966"/>
            <a:ext cx="10363723" cy="24766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Chào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mừng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em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đến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với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tiết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Toán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9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prstClr val="black"/>
                </a:solidFill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25686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9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389717"/>
            <a:chOff x="774356" y="888444"/>
            <a:chExt cx="10056923" cy="138971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Biết hình thành bảng chia 2 từ bảng nhân 2, viết đọc được bảng chia 2.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556284"/>
            <a:ext cx="10475762" cy="902434"/>
            <a:chOff x="752655" y="2284659"/>
            <a:chExt cx="10005181" cy="90243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284659"/>
              <a:ext cx="1085297" cy="714672"/>
              <a:chOff x="5056546" y="2403188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403188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811541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003778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52756" y="254076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Vận dụng được bảng chia 2 để tính nhẩm.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1378167"/>
            <a:chOff x="778314" y="3315253"/>
            <a:chExt cx="10053501" cy="13781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493091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Giải được một số bài tập, bài toán thực tế liên quan đến các phép chia ở bảng chia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124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97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prstClr val="black"/>
                </a:solidFill>
              </a:rPr>
              <a:t>Về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thuộc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bảng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nhân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vi-VN" sz="3200" b="1" dirty="0">
                <a:solidFill>
                  <a:prstClr val="black"/>
                </a:solidFill>
              </a:rPr>
              <a:t>5</a:t>
            </a:r>
            <a:endParaRPr lang="en-US" sz="3200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>
                <a:solidFill>
                  <a:prstClr val="black"/>
                </a:solidFill>
              </a:rPr>
              <a:t>Chuẩn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bị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bài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sau</a:t>
            </a:r>
            <a:r>
              <a:rPr lang="en-US" sz="3200" b="1" dirty="0">
                <a:solidFill>
                  <a:prstClr val="black"/>
                </a:solidFill>
              </a:rPr>
              <a:t>: </a:t>
            </a:r>
            <a:r>
              <a:rPr lang="en-US" sz="3200" b="1" err="1">
                <a:solidFill>
                  <a:prstClr val="black"/>
                </a:solidFill>
              </a:rPr>
              <a:t>Bài</a:t>
            </a:r>
            <a:r>
              <a:rPr lang="en-US" sz="3200" b="1">
                <a:solidFill>
                  <a:prstClr val="black"/>
                </a:solidFill>
              </a:rPr>
              <a:t> 4</a:t>
            </a:r>
            <a:r>
              <a:rPr lang="en-US" sz="3200" b="1" dirty="0">
                <a:solidFill>
                  <a:prstClr val="black"/>
                </a:solidFill>
              </a:rPr>
              <a:t>3</a:t>
            </a:r>
            <a:r>
              <a:rPr lang="en-US" sz="3200" b="1">
                <a:solidFill>
                  <a:prstClr val="black"/>
                </a:solidFill>
              </a:rPr>
              <a:t>- </a:t>
            </a:r>
            <a:r>
              <a:rPr lang="en-US" sz="3200" b="1" dirty="0" err="1">
                <a:solidFill>
                  <a:prstClr val="black"/>
                </a:solidFill>
              </a:rPr>
              <a:t>Tiết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vi-VN" sz="3200" b="1" dirty="0">
                <a:solidFill>
                  <a:prstClr val="black"/>
                </a:solidFill>
              </a:rPr>
              <a:t>2</a:t>
            </a:r>
            <a:r>
              <a:rPr lang="en-US" sz="3200" b="1">
                <a:solidFill>
                  <a:prstClr val="black"/>
                </a:solidFill>
              </a:rPr>
              <a:t>: Bảng chia 2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90393" y="2699999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em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chăm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ngoan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2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79646">
                    <a:lumMod val="75000"/>
                  </a:srgbClr>
                </a:solidFill>
                <a:latin typeface="UTM Cookies"/>
              </a:rPr>
              <a:t>PHÉP NHÂN, PHÉP CHIA</a:t>
            </a:r>
            <a:endParaRPr lang="vi-VN" sz="4000" dirty="0">
              <a:solidFill>
                <a:srgbClr val="F79646">
                  <a:lumMod val="75000"/>
                </a:srgbClr>
              </a:solidFill>
              <a:latin typeface="UTM Cooki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4032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3" y="40595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0850" y="728672"/>
            <a:ext cx="665146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2023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8294" y="1291806"/>
            <a:ext cx="24008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3944931" y="1881030"/>
            <a:ext cx="631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3-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2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9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389717"/>
            <a:chOff x="774356" y="888444"/>
            <a:chExt cx="10056923" cy="138971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Biết hình thành bảng chia 2 từ bảng nhân 2, viết đọc được bảng chia 2.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556284"/>
            <a:ext cx="10475762" cy="902434"/>
            <a:chOff x="752655" y="2284659"/>
            <a:chExt cx="10005181" cy="90243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284659"/>
              <a:ext cx="1085297" cy="714672"/>
              <a:chOff x="5056546" y="2403188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403188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811541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003778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52756" y="254076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Vận dụng được bảng chia 2 để tính nhẩm.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1378167"/>
            <a:chOff x="778314" y="3315253"/>
            <a:chExt cx="10053501" cy="13781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493091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Giải được một số bài tập, bài toán thực tế liên quan đến các phép chia ở bảng chia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221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solidFill>
                  <a:prstClr val="black"/>
                </a:solidFill>
              </a:rPr>
              <a:t>Mỗi đĩa có 2 quả cam, </a:t>
            </a:r>
          </a:p>
          <a:p>
            <a:pPr algn="ctr"/>
            <a:r>
              <a:rPr lang="vi-VN" sz="2300" i="1" dirty="0">
                <a:solidFill>
                  <a:prstClr val="black"/>
                </a:solidFill>
              </a:rPr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solidFill>
                  <a:prstClr val="black"/>
                </a:solidFill>
              </a:rPr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prstClr val="black"/>
                    </a:solidFill>
                  </a:rPr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0"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prstClr val="black"/>
                </a:solidFill>
              </a:rPr>
              <a:t>8 : 2 = 4</a:t>
            </a:r>
            <a:endParaRPr lang="vi-V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build="p"/>
      <p:bldP spid="4" grpId="0" animBg="1"/>
      <p:bldP spid="124" grpId="0" animBg="1"/>
      <p:bldP spid="13" grpId="0" animBg="1"/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</a:rPr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build="p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3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92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596</Words>
  <Application>Microsoft Office PowerPoint</Application>
  <PresentationFormat>Widescreen</PresentationFormat>
  <Paragraphs>124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HP001 4 hàng</vt:lpstr>
      <vt:lpstr>HP001 4H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175</cp:revision>
  <dcterms:created xsi:type="dcterms:W3CDTF">2021-06-02T01:34:28Z</dcterms:created>
  <dcterms:modified xsi:type="dcterms:W3CDTF">2023-02-07T14:23:16Z</dcterms:modified>
</cp:coreProperties>
</file>