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3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9" r:id="rId2"/>
    <p:sldMasterId id="2147483725" r:id="rId3"/>
    <p:sldMasterId id="2147483758" r:id="rId4"/>
  </p:sldMasterIdLst>
  <p:notesMasterIdLst>
    <p:notesMasterId r:id="rId16"/>
  </p:notesMasterIdLst>
  <p:handoutMasterIdLst>
    <p:handoutMasterId r:id="rId17"/>
  </p:handoutMasterIdLst>
  <p:sldIdLst>
    <p:sldId id="256" r:id="rId5"/>
    <p:sldId id="2007577114" r:id="rId6"/>
    <p:sldId id="293" r:id="rId7"/>
    <p:sldId id="305" r:id="rId8"/>
    <p:sldId id="2007577113" r:id="rId9"/>
    <p:sldId id="2007577108" r:id="rId10"/>
    <p:sldId id="2899" r:id="rId11"/>
    <p:sldId id="2903" r:id="rId12"/>
    <p:sldId id="2007577115" r:id="rId13"/>
    <p:sldId id="276" r:id="rId14"/>
    <p:sldId id="277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ABFF"/>
    <a:srgbClr val="DB93FF"/>
    <a:srgbClr val="CC66FF"/>
    <a:srgbClr val="00CC66"/>
    <a:srgbClr val="FF6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4" autoAdjust="0"/>
    <p:restoredTop sz="94660"/>
  </p:normalViewPr>
  <p:slideViewPr>
    <p:cSldViewPr snapToGrid="0">
      <p:cViewPr>
        <p:scale>
          <a:sx n="92" d="100"/>
          <a:sy n="92" d="100"/>
        </p:scale>
        <p:origin x="-298" y="1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8" d="100"/>
          <a:sy n="68" d="100"/>
        </p:scale>
        <p:origin x="3288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AFCFA878-B618-4B38-93B9-AA47A0F27425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ADA0C6BE-FECD-46F1-ADB3-715C6199A71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FCA410-CD9D-4AF8-9A2E-8427E7CB6714}" type="datetimeFigureOut">
              <a:rPr lang="en-US" smtClean="0"/>
              <a:t>2/3/2023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82547BF-7567-448E-954F-E00478A32215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DDDFFE7E-E5E4-485C-BD06-388DA587095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169882D-54B9-471E-A101-F23B82F0EB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136648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10066AF-5B26-4EDD-8FAD-595EFBF60D7E}" type="datetimeFigureOut">
              <a:rPr lang="en-US" smtClean="0"/>
              <a:t>2/3/2023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65F507-1483-497D-B293-80E7E228D0D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92893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9" name="Google Shape;3739;ga073618e60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0" name="Google Shape;3740;ga073618e60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7" name="Google Shape;3917;ga073618e60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18" name="Google Shape;3918;ga073618e60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6432962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7" name="Google Shape;3917;ga073618e60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18" name="Google Shape;3918;ga073618e60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04346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98208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6" name="Google Shape;4696;ga073618e60_0_7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7" name="Google Shape;4697;ga073618e60_0_7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9" name="Google Shape;4709;ge51db616fb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0" name="Google Shape;4710;ge51db616fb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0.svg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0.gif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1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1295171"/>
      </p:ext>
    </p:extLst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xmlns="" id="{F9580584-93CE-465E-9188-9FA7FF0E8D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xmlns="" id="{474D555A-C16A-473D-AF7C-F4FD4B48A8D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xmlns="" id="{C65B931E-2ABD-4CF8-84F6-335ECD99B19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xmlns="" id="{E2A2EEE9-A456-4E8F-8852-B76D53D8FF96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xmlns="" id="{1E2A3415-52F3-43A8-85D2-8D6B017D46B0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xmlns="" id="{6CD0C1A9-71EF-4DBE-9601-B9F05746490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xmlns="" id="{BC7E4DB5-7686-4871-BA09-0A5DDCFFD03D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AA705815-50C6-489B-A39B-E7D336F21CDD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E5E3F9D9-E86C-450A-BAA6-C085040D4067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00CC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F847D38E-29D5-4F6D-990E-43B85D6A3CCA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ED7DB6B0-739A-4370-B3E5-8A28161C766A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chemeClr val="accent2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TRÒ CHƠI</a:t>
            </a:r>
          </a:p>
        </p:txBody>
      </p:sp>
      <p:grpSp>
        <p:nvGrpSpPr>
          <p:cNvPr id="21" name="Google Shape;769;p31">
            <a:extLst>
              <a:ext uri="{FF2B5EF4-FFF2-40B4-BE49-F238E27FC236}">
                <a16:creationId xmlns:a16="http://schemas.microsoft.com/office/drawing/2014/main" xmlns="" id="{A7F7820E-B6A1-4ABA-87C3-90A18D28B9AB}"/>
              </a:ext>
            </a:extLst>
          </p:cNvPr>
          <p:cNvGrpSpPr/>
          <p:nvPr userDrawn="1"/>
        </p:nvGrpSpPr>
        <p:grpSpPr>
          <a:xfrm>
            <a:off x="7976030" y="2989410"/>
            <a:ext cx="2842230" cy="2927642"/>
            <a:chOff x="5641385" y="2381306"/>
            <a:chExt cx="2599446" cy="2521829"/>
          </a:xfrm>
        </p:grpSpPr>
        <p:sp>
          <p:nvSpPr>
            <p:cNvPr id="22" name="Google Shape;770;p31">
              <a:extLst>
                <a:ext uri="{FF2B5EF4-FFF2-40B4-BE49-F238E27FC236}">
                  <a16:creationId xmlns:a16="http://schemas.microsoft.com/office/drawing/2014/main" xmlns="" id="{822219BD-B384-4310-9DAD-B8FE6C79198A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" name="Google Shape;771;p31">
              <a:extLst>
                <a:ext uri="{FF2B5EF4-FFF2-40B4-BE49-F238E27FC236}">
                  <a16:creationId xmlns:a16="http://schemas.microsoft.com/office/drawing/2014/main" xmlns="" id="{67E305FE-2401-4EC5-9EDC-BF3EBF595F7C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78" name="Google Shape;772;p31">
                <a:extLst>
                  <a:ext uri="{FF2B5EF4-FFF2-40B4-BE49-F238E27FC236}">
                    <a16:creationId xmlns:a16="http://schemas.microsoft.com/office/drawing/2014/main" xmlns="" id="{79073A0C-EFD1-482A-8844-34F2AA65A7AD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73;p31">
                <a:extLst>
                  <a:ext uri="{FF2B5EF4-FFF2-40B4-BE49-F238E27FC236}">
                    <a16:creationId xmlns:a16="http://schemas.microsoft.com/office/drawing/2014/main" xmlns="" id="{206E4361-7ACE-4B2E-AC92-AA915875A491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774;p31">
                <a:extLst>
                  <a:ext uri="{FF2B5EF4-FFF2-40B4-BE49-F238E27FC236}">
                    <a16:creationId xmlns:a16="http://schemas.microsoft.com/office/drawing/2014/main" xmlns="" id="{D10680C6-1117-4253-BDAB-6AB4A92C8AAA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775;p31">
                <a:extLst>
                  <a:ext uri="{FF2B5EF4-FFF2-40B4-BE49-F238E27FC236}">
                    <a16:creationId xmlns:a16="http://schemas.microsoft.com/office/drawing/2014/main" xmlns="" id="{125023DC-71E7-48F1-8125-2957FE05FB42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776;p31">
                <a:extLst>
                  <a:ext uri="{FF2B5EF4-FFF2-40B4-BE49-F238E27FC236}">
                    <a16:creationId xmlns:a16="http://schemas.microsoft.com/office/drawing/2014/main" xmlns="" id="{65683981-D996-4A47-862F-BD6F9A936364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777;p31">
                <a:extLst>
                  <a:ext uri="{FF2B5EF4-FFF2-40B4-BE49-F238E27FC236}">
                    <a16:creationId xmlns:a16="http://schemas.microsoft.com/office/drawing/2014/main" xmlns="" id="{5E928E99-D4F1-4A2B-AB50-D702075E586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778;p31">
                <a:extLst>
                  <a:ext uri="{FF2B5EF4-FFF2-40B4-BE49-F238E27FC236}">
                    <a16:creationId xmlns:a16="http://schemas.microsoft.com/office/drawing/2014/main" xmlns="" id="{A114321D-AAAB-47D5-A0E2-0AED649A8D91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779;p31">
                <a:extLst>
                  <a:ext uri="{FF2B5EF4-FFF2-40B4-BE49-F238E27FC236}">
                    <a16:creationId xmlns:a16="http://schemas.microsoft.com/office/drawing/2014/main" xmlns="" id="{32F8B873-1BD3-4DA9-8362-DC0982E7E22B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780;p31">
                <a:extLst>
                  <a:ext uri="{FF2B5EF4-FFF2-40B4-BE49-F238E27FC236}">
                    <a16:creationId xmlns:a16="http://schemas.microsoft.com/office/drawing/2014/main" xmlns="" id="{E79DC200-D47E-4043-9579-D1B1CB1B43DC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781;p31">
                <a:extLst>
                  <a:ext uri="{FF2B5EF4-FFF2-40B4-BE49-F238E27FC236}">
                    <a16:creationId xmlns:a16="http://schemas.microsoft.com/office/drawing/2014/main" xmlns="" id="{EF1F8262-C0FD-4814-A3DF-CA09357F9CFF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782;p31">
                <a:extLst>
                  <a:ext uri="{FF2B5EF4-FFF2-40B4-BE49-F238E27FC236}">
                    <a16:creationId xmlns:a16="http://schemas.microsoft.com/office/drawing/2014/main" xmlns="" id="{0F18B579-59FC-48BE-B7F8-F07A127BD2BC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783;p31">
                <a:extLst>
                  <a:ext uri="{FF2B5EF4-FFF2-40B4-BE49-F238E27FC236}">
                    <a16:creationId xmlns:a16="http://schemas.microsoft.com/office/drawing/2014/main" xmlns="" id="{E67D8C9E-6430-4177-B4D1-8EA0D7E28526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784;p31">
                <a:extLst>
                  <a:ext uri="{FF2B5EF4-FFF2-40B4-BE49-F238E27FC236}">
                    <a16:creationId xmlns:a16="http://schemas.microsoft.com/office/drawing/2014/main" xmlns="" id="{14919EFC-4F19-42D3-9F77-4E44330A43E9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785;p31">
                <a:extLst>
                  <a:ext uri="{FF2B5EF4-FFF2-40B4-BE49-F238E27FC236}">
                    <a16:creationId xmlns:a16="http://schemas.microsoft.com/office/drawing/2014/main" xmlns="" id="{16A14984-E0E8-456B-BD84-8259DE0710F7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786;p31">
                <a:extLst>
                  <a:ext uri="{FF2B5EF4-FFF2-40B4-BE49-F238E27FC236}">
                    <a16:creationId xmlns:a16="http://schemas.microsoft.com/office/drawing/2014/main" xmlns="" id="{F1061FD4-18FB-4000-8538-542996E0E4A8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787;p31">
                <a:extLst>
                  <a:ext uri="{FF2B5EF4-FFF2-40B4-BE49-F238E27FC236}">
                    <a16:creationId xmlns:a16="http://schemas.microsoft.com/office/drawing/2014/main" xmlns="" id="{FA98C54B-4142-4BB3-8E04-33B83E3FA627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788;p31">
                <a:extLst>
                  <a:ext uri="{FF2B5EF4-FFF2-40B4-BE49-F238E27FC236}">
                    <a16:creationId xmlns:a16="http://schemas.microsoft.com/office/drawing/2014/main" xmlns="" id="{3B27D17C-087C-4659-B1BE-B20DF4979076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789;p31">
                <a:extLst>
                  <a:ext uri="{FF2B5EF4-FFF2-40B4-BE49-F238E27FC236}">
                    <a16:creationId xmlns:a16="http://schemas.microsoft.com/office/drawing/2014/main" xmlns="" id="{339F7ECD-CC9C-473F-B37B-2385B55D67B4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790;p31">
                <a:extLst>
                  <a:ext uri="{FF2B5EF4-FFF2-40B4-BE49-F238E27FC236}">
                    <a16:creationId xmlns:a16="http://schemas.microsoft.com/office/drawing/2014/main" xmlns="" id="{929A46A0-A9B7-43A8-8F42-C0A7E506D3DB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791;p31">
                <a:extLst>
                  <a:ext uri="{FF2B5EF4-FFF2-40B4-BE49-F238E27FC236}">
                    <a16:creationId xmlns:a16="http://schemas.microsoft.com/office/drawing/2014/main" xmlns="" id="{A2844C9A-294B-4908-9F85-F7A922CB807E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792;p31">
                <a:extLst>
                  <a:ext uri="{FF2B5EF4-FFF2-40B4-BE49-F238E27FC236}">
                    <a16:creationId xmlns:a16="http://schemas.microsoft.com/office/drawing/2014/main" xmlns="" id="{EC0E45FA-FFBF-43B9-9036-504713AF3952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793;p31">
                <a:extLst>
                  <a:ext uri="{FF2B5EF4-FFF2-40B4-BE49-F238E27FC236}">
                    <a16:creationId xmlns:a16="http://schemas.microsoft.com/office/drawing/2014/main" xmlns="" id="{83726AEE-62FB-444D-86C5-9675E2BA875D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794;p31">
                <a:extLst>
                  <a:ext uri="{FF2B5EF4-FFF2-40B4-BE49-F238E27FC236}">
                    <a16:creationId xmlns:a16="http://schemas.microsoft.com/office/drawing/2014/main" xmlns="" id="{44DF6C97-7DA7-4C6C-8148-AC7D8B13D7D4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795;p31">
                <a:extLst>
                  <a:ext uri="{FF2B5EF4-FFF2-40B4-BE49-F238E27FC236}">
                    <a16:creationId xmlns:a16="http://schemas.microsoft.com/office/drawing/2014/main" xmlns="" id="{A817511C-24B7-418A-8453-4B0B27C74A13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796;p31">
                <a:extLst>
                  <a:ext uri="{FF2B5EF4-FFF2-40B4-BE49-F238E27FC236}">
                    <a16:creationId xmlns:a16="http://schemas.microsoft.com/office/drawing/2014/main" xmlns="" id="{5702A604-299B-4E0A-8CAA-422A38FAE1B8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797;p31">
                <a:extLst>
                  <a:ext uri="{FF2B5EF4-FFF2-40B4-BE49-F238E27FC236}">
                    <a16:creationId xmlns:a16="http://schemas.microsoft.com/office/drawing/2014/main" xmlns="" id="{BC2EA9C4-550E-47B5-850B-387D456C9ED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798;p31">
                <a:extLst>
                  <a:ext uri="{FF2B5EF4-FFF2-40B4-BE49-F238E27FC236}">
                    <a16:creationId xmlns:a16="http://schemas.microsoft.com/office/drawing/2014/main" xmlns="" id="{60ECA93A-0A70-4E75-BDBB-602CA54BF29F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799;p31">
                <a:extLst>
                  <a:ext uri="{FF2B5EF4-FFF2-40B4-BE49-F238E27FC236}">
                    <a16:creationId xmlns:a16="http://schemas.microsoft.com/office/drawing/2014/main" xmlns="" id="{6E51DE60-88A3-4476-8A29-5219EF41C2D6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800;p31">
                <a:extLst>
                  <a:ext uri="{FF2B5EF4-FFF2-40B4-BE49-F238E27FC236}">
                    <a16:creationId xmlns:a16="http://schemas.microsoft.com/office/drawing/2014/main" xmlns="" id="{74928559-8DC3-47DA-B3CE-6E5677ECB2FA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801;p31">
                <a:extLst>
                  <a:ext uri="{FF2B5EF4-FFF2-40B4-BE49-F238E27FC236}">
                    <a16:creationId xmlns:a16="http://schemas.microsoft.com/office/drawing/2014/main" xmlns="" id="{4D9F3E95-39A3-4F6F-8D5C-312894EBF4B0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802;p31">
                <a:extLst>
                  <a:ext uri="{FF2B5EF4-FFF2-40B4-BE49-F238E27FC236}">
                    <a16:creationId xmlns:a16="http://schemas.microsoft.com/office/drawing/2014/main" xmlns="" id="{7E34CAAC-7E6B-4603-A200-F1A8D0F4644B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803;p31">
                <a:extLst>
                  <a:ext uri="{FF2B5EF4-FFF2-40B4-BE49-F238E27FC236}">
                    <a16:creationId xmlns:a16="http://schemas.microsoft.com/office/drawing/2014/main" xmlns="" id="{3AD01370-4B8F-4496-9D95-6595E0149232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804;p31">
                <a:extLst>
                  <a:ext uri="{FF2B5EF4-FFF2-40B4-BE49-F238E27FC236}">
                    <a16:creationId xmlns:a16="http://schemas.microsoft.com/office/drawing/2014/main" xmlns="" id="{A3B0FE1D-7532-4C11-A2E5-E5CE8102DF72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805;p31">
                <a:extLst>
                  <a:ext uri="{FF2B5EF4-FFF2-40B4-BE49-F238E27FC236}">
                    <a16:creationId xmlns:a16="http://schemas.microsoft.com/office/drawing/2014/main" xmlns="" id="{CB1B7A03-5FFD-4D48-A14D-5C93FBBAF079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806;p31">
                <a:extLst>
                  <a:ext uri="{FF2B5EF4-FFF2-40B4-BE49-F238E27FC236}">
                    <a16:creationId xmlns:a16="http://schemas.microsoft.com/office/drawing/2014/main" xmlns="" id="{B15AEFD6-717B-4F08-960E-612EA218F98B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807;p31">
                <a:extLst>
                  <a:ext uri="{FF2B5EF4-FFF2-40B4-BE49-F238E27FC236}">
                    <a16:creationId xmlns:a16="http://schemas.microsoft.com/office/drawing/2014/main" xmlns="" id="{50DDA634-2CAC-4919-93E3-E773A59EF94B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808;p31">
                <a:extLst>
                  <a:ext uri="{FF2B5EF4-FFF2-40B4-BE49-F238E27FC236}">
                    <a16:creationId xmlns:a16="http://schemas.microsoft.com/office/drawing/2014/main" xmlns="" id="{70CB55FC-28E5-4F67-8CEA-21C87C90C69F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809;p31">
                <a:extLst>
                  <a:ext uri="{FF2B5EF4-FFF2-40B4-BE49-F238E27FC236}">
                    <a16:creationId xmlns:a16="http://schemas.microsoft.com/office/drawing/2014/main" xmlns="" id="{DE76E0C0-D762-4F1A-A22C-A5F3B34FB390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810;p31">
                <a:extLst>
                  <a:ext uri="{FF2B5EF4-FFF2-40B4-BE49-F238E27FC236}">
                    <a16:creationId xmlns:a16="http://schemas.microsoft.com/office/drawing/2014/main" xmlns="" id="{A78ED98A-AABF-4B79-9EDD-2E5491638436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811;p31">
                <a:extLst>
                  <a:ext uri="{FF2B5EF4-FFF2-40B4-BE49-F238E27FC236}">
                    <a16:creationId xmlns:a16="http://schemas.microsoft.com/office/drawing/2014/main" xmlns="" id="{99FDF457-D1B3-46E7-9DC9-EFAA1C6DB508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812;p31">
                <a:extLst>
                  <a:ext uri="{FF2B5EF4-FFF2-40B4-BE49-F238E27FC236}">
                    <a16:creationId xmlns:a16="http://schemas.microsoft.com/office/drawing/2014/main" xmlns="" id="{83A94181-24E7-4AC4-A855-23B9D83E0EF2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813;p31">
                <a:extLst>
                  <a:ext uri="{FF2B5EF4-FFF2-40B4-BE49-F238E27FC236}">
                    <a16:creationId xmlns:a16="http://schemas.microsoft.com/office/drawing/2014/main" xmlns="" id="{FBEFC177-3B75-4B05-8E0A-5A1ACB1F2120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814;p31">
                <a:extLst>
                  <a:ext uri="{FF2B5EF4-FFF2-40B4-BE49-F238E27FC236}">
                    <a16:creationId xmlns:a16="http://schemas.microsoft.com/office/drawing/2014/main" xmlns="" id="{3033D383-976E-4F6D-9FF5-A5BD87885C50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815;p31">
                <a:extLst>
                  <a:ext uri="{FF2B5EF4-FFF2-40B4-BE49-F238E27FC236}">
                    <a16:creationId xmlns:a16="http://schemas.microsoft.com/office/drawing/2014/main" xmlns="" id="{FD643C5C-7BD5-49D3-95C0-BC466D1AAB35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816;p31">
                <a:extLst>
                  <a:ext uri="{FF2B5EF4-FFF2-40B4-BE49-F238E27FC236}">
                    <a16:creationId xmlns:a16="http://schemas.microsoft.com/office/drawing/2014/main" xmlns="" id="{6446AAA2-1CAF-407B-832C-D1E4217C16CD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817;p31">
                <a:extLst>
                  <a:ext uri="{FF2B5EF4-FFF2-40B4-BE49-F238E27FC236}">
                    <a16:creationId xmlns:a16="http://schemas.microsoft.com/office/drawing/2014/main" xmlns="" id="{88A98BB5-1F0B-46F7-AC38-2D707FF9BCE3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818;p31">
                <a:extLst>
                  <a:ext uri="{FF2B5EF4-FFF2-40B4-BE49-F238E27FC236}">
                    <a16:creationId xmlns:a16="http://schemas.microsoft.com/office/drawing/2014/main" xmlns="" id="{4CC8C184-78BF-47B5-9A22-AFB866DA2BE3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819;p31">
                <a:extLst>
                  <a:ext uri="{FF2B5EF4-FFF2-40B4-BE49-F238E27FC236}">
                    <a16:creationId xmlns:a16="http://schemas.microsoft.com/office/drawing/2014/main" xmlns="" id="{F1DB6690-918A-4AEA-87D3-B866B20DC885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820;p31">
                <a:extLst>
                  <a:ext uri="{FF2B5EF4-FFF2-40B4-BE49-F238E27FC236}">
                    <a16:creationId xmlns:a16="http://schemas.microsoft.com/office/drawing/2014/main" xmlns="" id="{A42793A7-B728-4D19-A38B-446AAA44314E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821;p31">
                <a:extLst>
                  <a:ext uri="{FF2B5EF4-FFF2-40B4-BE49-F238E27FC236}">
                    <a16:creationId xmlns:a16="http://schemas.microsoft.com/office/drawing/2014/main" xmlns="" id="{CA6E9802-B62C-4C82-B7A6-355F746E0597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822;p31">
                <a:extLst>
                  <a:ext uri="{FF2B5EF4-FFF2-40B4-BE49-F238E27FC236}">
                    <a16:creationId xmlns:a16="http://schemas.microsoft.com/office/drawing/2014/main" xmlns="" id="{C6A5C80D-FA28-4CFB-906F-A571A13D7502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823;p31">
                <a:extLst>
                  <a:ext uri="{FF2B5EF4-FFF2-40B4-BE49-F238E27FC236}">
                    <a16:creationId xmlns:a16="http://schemas.microsoft.com/office/drawing/2014/main" xmlns="" id="{CA337883-DA53-4A2C-85EF-E547A3B12347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824;p31">
                <a:extLst>
                  <a:ext uri="{FF2B5EF4-FFF2-40B4-BE49-F238E27FC236}">
                    <a16:creationId xmlns:a16="http://schemas.microsoft.com/office/drawing/2014/main" xmlns="" id="{DCA5891C-4D9D-4EF8-8190-41E11BC80CA4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825;p31">
                <a:extLst>
                  <a:ext uri="{FF2B5EF4-FFF2-40B4-BE49-F238E27FC236}">
                    <a16:creationId xmlns:a16="http://schemas.microsoft.com/office/drawing/2014/main" xmlns="" id="{3237B78C-4AEC-41B1-B117-C4F3AA2DC800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826;p31">
                <a:extLst>
                  <a:ext uri="{FF2B5EF4-FFF2-40B4-BE49-F238E27FC236}">
                    <a16:creationId xmlns:a16="http://schemas.microsoft.com/office/drawing/2014/main" xmlns="" id="{1521C7F7-8E1A-47C5-9DCA-90CDB5811C11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827;p31">
                <a:extLst>
                  <a:ext uri="{FF2B5EF4-FFF2-40B4-BE49-F238E27FC236}">
                    <a16:creationId xmlns:a16="http://schemas.microsoft.com/office/drawing/2014/main" xmlns="" id="{100455C1-4CC7-4A44-A713-8C4B71803359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" name="Google Shape;828;p31">
              <a:extLst>
                <a:ext uri="{FF2B5EF4-FFF2-40B4-BE49-F238E27FC236}">
                  <a16:creationId xmlns:a16="http://schemas.microsoft.com/office/drawing/2014/main" xmlns="" id="{325EC593-5286-4CEA-AD35-7B7118BAC552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29;p31">
              <a:extLst>
                <a:ext uri="{FF2B5EF4-FFF2-40B4-BE49-F238E27FC236}">
                  <a16:creationId xmlns:a16="http://schemas.microsoft.com/office/drawing/2014/main" xmlns="" id="{A15EBF99-6DE8-40C1-8121-3110897B443A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0;p31">
              <a:extLst>
                <a:ext uri="{FF2B5EF4-FFF2-40B4-BE49-F238E27FC236}">
                  <a16:creationId xmlns:a16="http://schemas.microsoft.com/office/drawing/2014/main" xmlns="" id="{4B39D613-D659-4322-B6E8-338191A4B7C2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1;p31">
              <a:extLst>
                <a:ext uri="{FF2B5EF4-FFF2-40B4-BE49-F238E27FC236}">
                  <a16:creationId xmlns:a16="http://schemas.microsoft.com/office/drawing/2014/main" xmlns="" id="{A9B86892-DD10-46D1-978E-9AAFD0121D5A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2;p31">
              <a:extLst>
                <a:ext uri="{FF2B5EF4-FFF2-40B4-BE49-F238E27FC236}">
                  <a16:creationId xmlns:a16="http://schemas.microsoft.com/office/drawing/2014/main" xmlns="" id="{F8BF754F-A651-4E17-83E5-71E641121B9A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3;p31">
              <a:extLst>
                <a:ext uri="{FF2B5EF4-FFF2-40B4-BE49-F238E27FC236}">
                  <a16:creationId xmlns:a16="http://schemas.microsoft.com/office/drawing/2014/main" xmlns="" id="{5C0E7C98-3C79-47FD-B395-D23C891830FC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4;p31">
              <a:extLst>
                <a:ext uri="{FF2B5EF4-FFF2-40B4-BE49-F238E27FC236}">
                  <a16:creationId xmlns:a16="http://schemas.microsoft.com/office/drawing/2014/main" xmlns="" id="{44A896B8-E41C-45BF-89E2-9D7AA3150C23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5;p31">
              <a:extLst>
                <a:ext uri="{FF2B5EF4-FFF2-40B4-BE49-F238E27FC236}">
                  <a16:creationId xmlns:a16="http://schemas.microsoft.com/office/drawing/2014/main" xmlns="" id="{76467C4B-6AF2-4641-8A7B-60DDF79BE146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;p31">
              <a:extLst>
                <a:ext uri="{FF2B5EF4-FFF2-40B4-BE49-F238E27FC236}">
                  <a16:creationId xmlns:a16="http://schemas.microsoft.com/office/drawing/2014/main" xmlns="" id="{F6155CD0-9DBD-45BF-9F0F-3A68E979E4F7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7;p31">
              <a:extLst>
                <a:ext uri="{FF2B5EF4-FFF2-40B4-BE49-F238E27FC236}">
                  <a16:creationId xmlns:a16="http://schemas.microsoft.com/office/drawing/2014/main" xmlns="" id="{7A9E66BF-ABCD-46E5-9AC6-39D3007B99A2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8;p31">
              <a:extLst>
                <a:ext uri="{FF2B5EF4-FFF2-40B4-BE49-F238E27FC236}">
                  <a16:creationId xmlns:a16="http://schemas.microsoft.com/office/drawing/2014/main" xmlns="" id="{8EA4E3DC-B3C2-430A-8645-02EB0085B2DE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839;p31">
              <a:extLst>
                <a:ext uri="{FF2B5EF4-FFF2-40B4-BE49-F238E27FC236}">
                  <a16:creationId xmlns:a16="http://schemas.microsoft.com/office/drawing/2014/main" xmlns="" id="{5E8BB71E-1E11-4673-8E19-33DD7203DAFD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840;p31">
              <a:extLst>
                <a:ext uri="{FF2B5EF4-FFF2-40B4-BE49-F238E27FC236}">
                  <a16:creationId xmlns:a16="http://schemas.microsoft.com/office/drawing/2014/main" xmlns="" id="{58B7EB72-E5C6-4BA8-9E97-8201A4022397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841;p31">
              <a:extLst>
                <a:ext uri="{FF2B5EF4-FFF2-40B4-BE49-F238E27FC236}">
                  <a16:creationId xmlns:a16="http://schemas.microsoft.com/office/drawing/2014/main" xmlns="" id="{08D9E3A7-86E1-40F3-953F-1FE1E4FF633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42;p31">
              <a:extLst>
                <a:ext uri="{FF2B5EF4-FFF2-40B4-BE49-F238E27FC236}">
                  <a16:creationId xmlns:a16="http://schemas.microsoft.com/office/drawing/2014/main" xmlns="" id="{D6D5BB63-E9C8-4331-A34F-63DA54CE053D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43;p31">
              <a:extLst>
                <a:ext uri="{FF2B5EF4-FFF2-40B4-BE49-F238E27FC236}">
                  <a16:creationId xmlns:a16="http://schemas.microsoft.com/office/drawing/2014/main" xmlns="" id="{56B4D0FE-0B68-4651-862A-D837ACDA9C6A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44;p31">
              <a:extLst>
                <a:ext uri="{FF2B5EF4-FFF2-40B4-BE49-F238E27FC236}">
                  <a16:creationId xmlns:a16="http://schemas.microsoft.com/office/drawing/2014/main" xmlns="" id="{FA30B55F-35FE-40D8-B3E2-2D17EA757012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45;p31">
              <a:extLst>
                <a:ext uri="{FF2B5EF4-FFF2-40B4-BE49-F238E27FC236}">
                  <a16:creationId xmlns:a16="http://schemas.microsoft.com/office/drawing/2014/main" xmlns="" id="{A66095BE-9040-4BC4-96DE-EEF05E80816B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46;p31">
              <a:extLst>
                <a:ext uri="{FF2B5EF4-FFF2-40B4-BE49-F238E27FC236}">
                  <a16:creationId xmlns:a16="http://schemas.microsoft.com/office/drawing/2014/main" xmlns="" id="{4DF5FF6C-A1B3-41C0-B596-203947FE8C36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47;p31">
              <a:extLst>
                <a:ext uri="{FF2B5EF4-FFF2-40B4-BE49-F238E27FC236}">
                  <a16:creationId xmlns:a16="http://schemas.microsoft.com/office/drawing/2014/main" xmlns="" id="{E2994D42-0494-415C-BFB6-8F9B9C5271E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48;p31">
              <a:extLst>
                <a:ext uri="{FF2B5EF4-FFF2-40B4-BE49-F238E27FC236}">
                  <a16:creationId xmlns:a16="http://schemas.microsoft.com/office/drawing/2014/main" xmlns="" id="{2CB66865-7714-4A34-AED9-41AD60932962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49;p31">
              <a:extLst>
                <a:ext uri="{FF2B5EF4-FFF2-40B4-BE49-F238E27FC236}">
                  <a16:creationId xmlns:a16="http://schemas.microsoft.com/office/drawing/2014/main" xmlns="" id="{253D56D8-124E-4040-8949-78C5C960F31C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50;p31">
              <a:extLst>
                <a:ext uri="{FF2B5EF4-FFF2-40B4-BE49-F238E27FC236}">
                  <a16:creationId xmlns:a16="http://schemas.microsoft.com/office/drawing/2014/main" xmlns="" id="{11AC130C-D146-4C24-8153-A67B24755EA6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51;p31">
              <a:extLst>
                <a:ext uri="{FF2B5EF4-FFF2-40B4-BE49-F238E27FC236}">
                  <a16:creationId xmlns:a16="http://schemas.microsoft.com/office/drawing/2014/main" xmlns="" id="{ED725F0D-AE8C-4C62-A1D0-28AED534EF28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52;p31">
              <a:extLst>
                <a:ext uri="{FF2B5EF4-FFF2-40B4-BE49-F238E27FC236}">
                  <a16:creationId xmlns:a16="http://schemas.microsoft.com/office/drawing/2014/main" xmlns="" id="{CA2B1D70-9BCE-4DD2-BA34-2E4009D1622F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53;p31">
              <a:extLst>
                <a:ext uri="{FF2B5EF4-FFF2-40B4-BE49-F238E27FC236}">
                  <a16:creationId xmlns:a16="http://schemas.microsoft.com/office/drawing/2014/main" xmlns="" id="{3686F475-F542-484B-BD08-AA494971535B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54;p31">
              <a:extLst>
                <a:ext uri="{FF2B5EF4-FFF2-40B4-BE49-F238E27FC236}">
                  <a16:creationId xmlns:a16="http://schemas.microsoft.com/office/drawing/2014/main" xmlns="" id="{9B6100B7-6F05-45AC-8A7F-2591A20F2D37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55;p31">
              <a:extLst>
                <a:ext uri="{FF2B5EF4-FFF2-40B4-BE49-F238E27FC236}">
                  <a16:creationId xmlns:a16="http://schemas.microsoft.com/office/drawing/2014/main" xmlns="" id="{FBE42FD0-1063-42E2-93F4-90B8AFA16845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56;p31">
              <a:extLst>
                <a:ext uri="{FF2B5EF4-FFF2-40B4-BE49-F238E27FC236}">
                  <a16:creationId xmlns:a16="http://schemas.microsoft.com/office/drawing/2014/main" xmlns="" id="{A37A6433-D788-40AE-971C-D6785D37767F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57;p31">
              <a:extLst>
                <a:ext uri="{FF2B5EF4-FFF2-40B4-BE49-F238E27FC236}">
                  <a16:creationId xmlns:a16="http://schemas.microsoft.com/office/drawing/2014/main" xmlns="" id="{6BECF98D-222B-44E1-B71A-8F18FBEB97A1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58;p31">
              <a:extLst>
                <a:ext uri="{FF2B5EF4-FFF2-40B4-BE49-F238E27FC236}">
                  <a16:creationId xmlns:a16="http://schemas.microsoft.com/office/drawing/2014/main" xmlns="" id="{EDF4639D-2DB4-47CE-A5BE-27276F8AC578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59;p31">
              <a:extLst>
                <a:ext uri="{FF2B5EF4-FFF2-40B4-BE49-F238E27FC236}">
                  <a16:creationId xmlns:a16="http://schemas.microsoft.com/office/drawing/2014/main" xmlns="" id="{83E5E880-58FD-4D05-B8FA-566B946D8E5A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60;p31">
              <a:extLst>
                <a:ext uri="{FF2B5EF4-FFF2-40B4-BE49-F238E27FC236}">
                  <a16:creationId xmlns:a16="http://schemas.microsoft.com/office/drawing/2014/main" xmlns="" id="{C0322238-07EC-4432-8801-45CE1D4E8280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61;p31">
              <a:extLst>
                <a:ext uri="{FF2B5EF4-FFF2-40B4-BE49-F238E27FC236}">
                  <a16:creationId xmlns:a16="http://schemas.microsoft.com/office/drawing/2014/main" xmlns="" id="{0C31480F-A1B1-4138-B3A2-6EB278349808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62;p31">
              <a:extLst>
                <a:ext uri="{FF2B5EF4-FFF2-40B4-BE49-F238E27FC236}">
                  <a16:creationId xmlns:a16="http://schemas.microsoft.com/office/drawing/2014/main" xmlns="" id="{C26D60C6-B75D-4FB2-A13E-6698FB2AA5E1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63;p31">
              <a:extLst>
                <a:ext uri="{FF2B5EF4-FFF2-40B4-BE49-F238E27FC236}">
                  <a16:creationId xmlns:a16="http://schemas.microsoft.com/office/drawing/2014/main" xmlns="" id="{D47CE1BA-EF2A-4F4F-9D13-6B4B80889B8B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64;p31">
              <a:extLst>
                <a:ext uri="{FF2B5EF4-FFF2-40B4-BE49-F238E27FC236}">
                  <a16:creationId xmlns:a16="http://schemas.microsoft.com/office/drawing/2014/main" xmlns="" id="{10BF39A8-F37E-402C-A722-6342F10028AA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65;p31">
              <a:extLst>
                <a:ext uri="{FF2B5EF4-FFF2-40B4-BE49-F238E27FC236}">
                  <a16:creationId xmlns:a16="http://schemas.microsoft.com/office/drawing/2014/main" xmlns="" id="{D9344192-6461-4248-A41D-B18E3BEB47E5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66;p31">
              <a:extLst>
                <a:ext uri="{FF2B5EF4-FFF2-40B4-BE49-F238E27FC236}">
                  <a16:creationId xmlns:a16="http://schemas.microsoft.com/office/drawing/2014/main" xmlns="" id="{F1E40478-ED2C-452D-9185-ED87A82F83FB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67;p31">
              <a:extLst>
                <a:ext uri="{FF2B5EF4-FFF2-40B4-BE49-F238E27FC236}">
                  <a16:creationId xmlns:a16="http://schemas.microsoft.com/office/drawing/2014/main" xmlns="" id="{6AA9C373-6F60-441F-8AD2-DE57CDB4570F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68;p31">
              <a:extLst>
                <a:ext uri="{FF2B5EF4-FFF2-40B4-BE49-F238E27FC236}">
                  <a16:creationId xmlns:a16="http://schemas.microsoft.com/office/drawing/2014/main" xmlns="" id="{4968CCF2-285E-41A5-B58C-67FB41B3F123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69;p31">
              <a:extLst>
                <a:ext uri="{FF2B5EF4-FFF2-40B4-BE49-F238E27FC236}">
                  <a16:creationId xmlns:a16="http://schemas.microsoft.com/office/drawing/2014/main" xmlns="" id="{AD4C47AE-5273-4305-BF12-9302A28AC40A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70;p31">
              <a:extLst>
                <a:ext uri="{FF2B5EF4-FFF2-40B4-BE49-F238E27FC236}">
                  <a16:creationId xmlns:a16="http://schemas.microsoft.com/office/drawing/2014/main" xmlns="" id="{D6944283-6516-4CA1-8CED-1AD3BE6908E7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71;p31">
              <a:extLst>
                <a:ext uri="{FF2B5EF4-FFF2-40B4-BE49-F238E27FC236}">
                  <a16:creationId xmlns:a16="http://schemas.microsoft.com/office/drawing/2014/main" xmlns="" id="{8DE273E1-308F-4261-A7B3-20BDB9394868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72;p31">
              <a:extLst>
                <a:ext uri="{FF2B5EF4-FFF2-40B4-BE49-F238E27FC236}">
                  <a16:creationId xmlns:a16="http://schemas.microsoft.com/office/drawing/2014/main" xmlns="" id="{A49D15BD-2B3E-4B02-A32F-FDEC8E9179F3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73;p31">
              <a:extLst>
                <a:ext uri="{FF2B5EF4-FFF2-40B4-BE49-F238E27FC236}">
                  <a16:creationId xmlns:a16="http://schemas.microsoft.com/office/drawing/2014/main" xmlns="" id="{9EAAC4BC-88D8-4FD6-B267-BCCDE04FFB2E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74;p31">
              <a:extLst>
                <a:ext uri="{FF2B5EF4-FFF2-40B4-BE49-F238E27FC236}">
                  <a16:creationId xmlns:a16="http://schemas.microsoft.com/office/drawing/2014/main" xmlns="" id="{1EF84D3F-E17B-4D61-A310-AD71B008FBA5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75;p31">
              <a:extLst>
                <a:ext uri="{FF2B5EF4-FFF2-40B4-BE49-F238E27FC236}">
                  <a16:creationId xmlns:a16="http://schemas.microsoft.com/office/drawing/2014/main" xmlns="" id="{2D79EBC2-B216-4287-A3FC-2F2010CB2A81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76;p31">
              <a:extLst>
                <a:ext uri="{FF2B5EF4-FFF2-40B4-BE49-F238E27FC236}">
                  <a16:creationId xmlns:a16="http://schemas.microsoft.com/office/drawing/2014/main" xmlns="" id="{90D0DCC2-BEB8-4805-8864-9B8157D6D9D0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77;p31">
              <a:extLst>
                <a:ext uri="{FF2B5EF4-FFF2-40B4-BE49-F238E27FC236}">
                  <a16:creationId xmlns:a16="http://schemas.microsoft.com/office/drawing/2014/main" xmlns="" id="{DDBF39D6-19E0-4C1B-B36D-97334BDFA9C1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78;p31">
              <a:extLst>
                <a:ext uri="{FF2B5EF4-FFF2-40B4-BE49-F238E27FC236}">
                  <a16:creationId xmlns:a16="http://schemas.microsoft.com/office/drawing/2014/main" xmlns="" id="{DA0AA242-2B2A-4216-BEC0-813A5A117F4E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79;p31">
              <a:extLst>
                <a:ext uri="{FF2B5EF4-FFF2-40B4-BE49-F238E27FC236}">
                  <a16:creationId xmlns:a16="http://schemas.microsoft.com/office/drawing/2014/main" xmlns="" id="{98D43C14-947B-4828-8F17-C940B26377D2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80;p31">
              <a:extLst>
                <a:ext uri="{FF2B5EF4-FFF2-40B4-BE49-F238E27FC236}">
                  <a16:creationId xmlns:a16="http://schemas.microsoft.com/office/drawing/2014/main" xmlns="" id="{5222CF1F-77B6-4959-8DE9-292BB4779DAD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81;p31">
              <a:extLst>
                <a:ext uri="{FF2B5EF4-FFF2-40B4-BE49-F238E27FC236}">
                  <a16:creationId xmlns:a16="http://schemas.microsoft.com/office/drawing/2014/main" xmlns="" id="{50419D18-CC71-44FC-8EBE-8666CAB7D413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0926673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bg>
      <p:bgPr>
        <a:solidFill>
          <a:srgbClr val="E3AB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88CB28D7-CB5E-42A4-AC1B-49E9F84E1AA8}"/>
              </a:ext>
            </a:extLst>
          </p:cNvPr>
          <p:cNvSpPr/>
          <p:nvPr userDrawn="1"/>
        </p:nvSpPr>
        <p:spPr>
          <a:xfrm>
            <a:off x="212651" y="202019"/>
            <a:ext cx="11738344" cy="6507125"/>
          </a:xfrm>
          <a:custGeom>
            <a:avLst/>
            <a:gdLst>
              <a:gd name="connsiteX0" fmla="*/ 0 w 11738344"/>
              <a:gd name="connsiteY0" fmla="*/ 0 h 6507125"/>
              <a:gd name="connsiteX1" fmla="*/ 586917 w 11738344"/>
              <a:gd name="connsiteY1" fmla="*/ 0 h 6507125"/>
              <a:gd name="connsiteX2" fmla="*/ 939068 w 11738344"/>
              <a:gd name="connsiteY2" fmla="*/ 0 h 6507125"/>
              <a:gd name="connsiteX3" fmla="*/ 1525985 w 11738344"/>
              <a:gd name="connsiteY3" fmla="*/ 0 h 6507125"/>
              <a:gd name="connsiteX4" fmla="*/ 1760752 w 11738344"/>
              <a:gd name="connsiteY4" fmla="*/ 0 h 6507125"/>
              <a:gd name="connsiteX5" fmla="*/ 2347669 w 11738344"/>
              <a:gd name="connsiteY5" fmla="*/ 0 h 6507125"/>
              <a:gd name="connsiteX6" fmla="*/ 3051969 w 11738344"/>
              <a:gd name="connsiteY6" fmla="*/ 0 h 6507125"/>
              <a:gd name="connsiteX7" fmla="*/ 3521503 w 11738344"/>
              <a:gd name="connsiteY7" fmla="*/ 0 h 6507125"/>
              <a:gd name="connsiteX8" fmla="*/ 3756270 w 11738344"/>
              <a:gd name="connsiteY8" fmla="*/ 0 h 6507125"/>
              <a:gd name="connsiteX9" fmla="*/ 4577954 w 11738344"/>
              <a:gd name="connsiteY9" fmla="*/ 0 h 6507125"/>
              <a:gd name="connsiteX10" fmla="*/ 5164871 w 11738344"/>
              <a:gd name="connsiteY10" fmla="*/ 0 h 6507125"/>
              <a:gd name="connsiteX11" fmla="*/ 5751789 w 11738344"/>
              <a:gd name="connsiteY11" fmla="*/ 0 h 6507125"/>
              <a:gd name="connsiteX12" fmla="*/ 6221322 w 11738344"/>
              <a:gd name="connsiteY12" fmla="*/ 0 h 6507125"/>
              <a:gd name="connsiteX13" fmla="*/ 7043006 w 11738344"/>
              <a:gd name="connsiteY13" fmla="*/ 0 h 6507125"/>
              <a:gd name="connsiteX14" fmla="*/ 7277773 w 11738344"/>
              <a:gd name="connsiteY14" fmla="*/ 0 h 6507125"/>
              <a:gd name="connsiteX15" fmla="*/ 7629924 w 11738344"/>
              <a:gd name="connsiteY15" fmla="*/ 0 h 6507125"/>
              <a:gd name="connsiteX16" fmla="*/ 8216841 w 11738344"/>
              <a:gd name="connsiteY16" fmla="*/ 0 h 6507125"/>
              <a:gd name="connsiteX17" fmla="*/ 9038525 w 11738344"/>
              <a:gd name="connsiteY17" fmla="*/ 0 h 6507125"/>
              <a:gd name="connsiteX18" fmla="*/ 9273292 w 11738344"/>
              <a:gd name="connsiteY18" fmla="*/ 0 h 6507125"/>
              <a:gd name="connsiteX19" fmla="*/ 9742826 w 11738344"/>
              <a:gd name="connsiteY19" fmla="*/ 0 h 6507125"/>
              <a:gd name="connsiteX20" fmla="*/ 10564510 w 11738344"/>
              <a:gd name="connsiteY20" fmla="*/ 0 h 6507125"/>
              <a:gd name="connsiteX21" fmla="*/ 11151427 w 11738344"/>
              <a:gd name="connsiteY21" fmla="*/ 0 h 6507125"/>
              <a:gd name="connsiteX22" fmla="*/ 11738344 w 11738344"/>
              <a:gd name="connsiteY22" fmla="*/ 0 h 6507125"/>
              <a:gd name="connsiteX23" fmla="*/ 11738344 w 11738344"/>
              <a:gd name="connsiteY23" fmla="*/ 721699 h 6507125"/>
              <a:gd name="connsiteX24" fmla="*/ 11738344 w 11738344"/>
              <a:gd name="connsiteY24" fmla="*/ 1183114 h 6507125"/>
              <a:gd name="connsiteX25" fmla="*/ 11738344 w 11738344"/>
              <a:gd name="connsiteY25" fmla="*/ 1644528 h 6507125"/>
              <a:gd name="connsiteX26" fmla="*/ 11738344 w 11738344"/>
              <a:gd name="connsiteY26" fmla="*/ 2236085 h 6507125"/>
              <a:gd name="connsiteX27" fmla="*/ 11738344 w 11738344"/>
              <a:gd name="connsiteY27" fmla="*/ 2827642 h 6507125"/>
              <a:gd name="connsiteX28" fmla="*/ 11738344 w 11738344"/>
              <a:gd name="connsiteY28" fmla="*/ 3223985 h 6507125"/>
              <a:gd name="connsiteX29" fmla="*/ 11738344 w 11738344"/>
              <a:gd name="connsiteY29" fmla="*/ 3815541 h 6507125"/>
              <a:gd name="connsiteX30" fmla="*/ 11738344 w 11738344"/>
              <a:gd name="connsiteY30" fmla="*/ 4537241 h 6507125"/>
              <a:gd name="connsiteX31" fmla="*/ 11738344 w 11738344"/>
              <a:gd name="connsiteY31" fmla="*/ 4998655 h 6507125"/>
              <a:gd name="connsiteX32" fmla="*/ 11738344 w 11738344"/>
              <a:gd name="connsiteY32" fmla="*/ 5394998 h 6507125"/>
              <a:gd name="connsiteX33" fmla="*/ 11738344 w 11738344"/>
              <a:gd name="connsiteY33" fmla="*/ 5986555 h 6507125"/>
              <a:gd name="connsiteX34" fmla="*/ 11738344 w 11738344"/>
              <a:gd name="connsiteY34" fmla="*/ 6507125 h 6507125"/>
              <a:gd name="connsiteX35" fmla="*/ 11034043 w 11738344"/>
              <a:gd name="connsiteY35" fmla="*/ 6507125 h 6507125"/>
              <a:gd name="connsiteX36" fmla="*/ 10799276 w 11738344"/>
              <a:gd name="connsiteY36" fmla="*/ 6507125 h 6507125"/>
              <a:gd name="connsiteX37" fmla="*/ 10094976 w 11738344"/>
              <a:gd name="connsiteY37" fmla="*/ 6507125 h 6507125"/>
              <a:gd name="connsiteX38" fmla="*/ 9860209 w 11738344"/>
              <a:gd name="connsiteY38" fmla="*/ 6507125 h 6507125"/>
              <a:gd name="connsiteX39" fmla="*/ 9155908 w 11738344"/>
              <a:gd name="connsiteY39" fmla="*/ 6507125 h 6507125"/>
              <a:gd name="connsiteX40" fmla="*/ 8803758 w 11738344"/>
              <a:gd name="connsiteY40" fmla="*/ 6507125 h 6507125"/>
              <a:gd name="connsiteX41" fmla="*/ 8334224 w 11738344"/>
              <a:gd name="connsiteY41" fmla="*/ 6507125 h 6507125"/>
              <a:gd name="connsiteX42" fmla="*/ 8099457 w 11738344"/>
              <a:gd name="connsiteY42" fmla="*/ 6507125 h 6507125"/>
              <a:gd name="connsiteX43" fmla="*/ 7629924 w 11738344"/>
              <a:gd name="connsiteY43" fmla="*/ 6507125 h 6507125"/>
              <a:gd name="connsiteX44" fmla="*/ 6808240 w 11738344"/>
              <a:gd name="connsiteY44" fmla="*/ 6507125 h 6507125"/>
              <a:gd name="connsiteX45" fmla="*/ 6573473 w 11738344"/>
              <a:gd name="connsiteY45" fmla="*/ 6507125 h 6507125"/>
              <a:gd name="connsiteX46" fmla="*/ 5869172 w 11738344"/>
              <a:gd name="connsiteY46" fmla="*/ 6507125 h 6507125"/>
              <a:gd name="connsiteX47" fmla="*/ 5282255 w 11738344"/>
              <a:gd name="connsiteY47" fmla="*/ 6507125 h 6507125"/>
              <a:gd name="connsiteX48" fmla="*/ 4930104 w 11738344"/>
              <a:gd name="connsiteY48" fmla="*/ 6507125 h 6507125"/>
              <a:gd name="connsiteX49" fmla="*/ 4577954 w 11738344"/>
              <a:gd name="connsiteY49" fmla="*/ 6507125 h 6507125"/>
              <a:gd name="connsiteX50" fmla="*/ 4108420 w 11738344"/>
              <a:gd name="connsiteY50" fmla="*/ 6507125 h 6507125"/>
              <a:gd name="connsiteX51" fmla="*/ 3521503 w 11738344"/>
              <a:gd name="connsiteY51" fmla="*/ 6507125 h 6507125"/>
              <a:gd name="connsiteX52" fmla="*/ 2699819 w 11738344"/>
              <a:gd name="connsiteY52" fmla="*/ 6507125 h 6507125"/>
              <a:gd name="connsiteX53" fmla="*/ 1995518 w 11738344"/>
              <a:gd name="connsiteY53" fmla="*/ 6507125 h 6507125"/>
              <a:gd name="connsiteX54" fmla="*/ 1760752 w 11738344"/>
              <a:gd name="connsiteY54" fmla="*/ 6507125 h 6507125"/>
              <a:gd name="connsiteX55" fmla="*/ 939068 w 11738344"/>
              <a:gd name="connsiteY55" fmla="*/ 6507125 h 6507125"/>
              <a:gd name="connsiteX56" fmla="*/ 0 w 11738344"/>
              <a:gd name="connsiteY56" fmla="*/ 6507125 h 6507125"/>
              <a:gd name="connsiteX57" fmla="*/ 0 w 11738344"/>
              <a:gd name="connsiteY57" fmla="*/ 5785426 h 6507125"/>
              <a:gd name="connsiteX58" fmla="*/ 0 w 11738344"/>
              <a:gd name="connsiteY58" fmla="*/ 5128798 h 6507125"/>
              <a:gd name="connsiteX59" fmla="*/ 0 w 11738344"/>
              <a:gd name="connsiteY59" fmla="*/ 4537241 h 6507125"/>
              <a:gd name="connsiteX60" fmla="*/ 0 w 11738344"/>
              <a:gd name="connsiteY60" fmla="*/ 3880613 h 6507125"/>
              <a:gd name="connsiteX61" fmla="*/ 0 w 11738344"/>
              <a:gd name="connsiteY61" fmla="*/ 3158913 h 6507125"/>
              <a:gd name="connsiteX62" fmla="*/ 0 w 11738344"/>
              <a:gd name="connsiteY62" fmla="*/ 2437214 h 6507125"/>
              <a:gd name="connsiteX63" fmla="*/ 0 w 11738344"/>
              <a:gd name="connsiteY63" fmla="*/ 1715515 h 6507125"/>
              <a:gd name="connsiteX64" fmla="*/ 0 w 11738344"/>
              <a:gd name="connsiteY64" fmla="*/ 1319172 h 6507125"/>
              <a:gd name="connsiteX65" fmla="*/ 0 w 11738344"/>
              <a:gd name="connsiteY65" fmla="*/ 662544 h 6507125"/>
              <a:gd name="connsiteX66" fmla="*/ 0 w 11738344"/>
              <a:gd name="connsiteY66" fmla="*/ 0 h 650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38344" h="6507125" fill="none" extrusionOk="0">
                <a:moveTo>
                  <a:pt x="0" y="0"/>
                </a:moveTo>
                <a:cubicBezTo>
                  <a:pt x="193893" y="-53522"/>
                  <a:pt x="463900" y="48166"/>
                  <a:pt x="586917" y="0"/>
                </a:cubicBezTo>
                <a:cubicBezTo>
                  <a:pt x="709934" y="-48166"/>
                  <a:pt x="764999" y="37996"/>
                  <a:pt x="939068" y="0"/>
                </a:cubicBezTo>
                <a:cubicBezTo>
                  <a:pt x="1113137" y="-37996"/>
                  <a:pt x="1272302" y="9191"/>
                  <a:pt x="1525985" y="0"/>
                </a:cubicBezTo>
                <a:cubicBezTo>
                  <a:pt x="1779668" y="-9191"/>
                  <a:pt x="1703800" y="12915"/>
                  <a:pt x="1760752" y="0"/>
                </a:cubicBezTo>
                <a:cubicBezTo>
                  <a:pt x="1817704" y="-12915"/>
                  <a:pt x="2219250" y="17278"/>
                  <a:pt x="2347669" y="0"/>
                </a:cubicBezTo>
                <a:cubicBezTo>
                  <a:pt x="2476088" y="-17278"/>
                  <a:pt x="2906879" y="15114"/>
                  <a:pt x="3051969" y="0"/>
                </a:cubicBezTo>
                <a:cubicBezTo>
                  <a:pt x="3197059" y="-15114"/>
                  <a:pt x="3335226" y="47513"/>
                  <a:pt x="3521503" y="0"/>
                </a:cubicBezTo>
                <a:cubicBezTo>
                  <a:pt x="3707780" y="-47513"/>
                  <a:pt x="3669854" y="22779"/>
                  <a:pt x="3756270" y="0"/>
                </a:cubicBezTo>
                <a:cubicBezTo>
                  <a:pt x="3842686" y="-22779"/>
                  <a:pt x="4217773" y="11409"/>
                  <a:pt x="4577954" y="0"/>
                </a:cubicBezTo>
                <a:cubicBezTo>
                  <a:pt x="4938135" y="-11409"/>
                  <a:pt x="4970109" y="43871"/>
                  <a:pt x="5164871" y="0"/>
                </a:cubicBezTo>
                <a:cubicBezTo>
                  <a:pt x="5359633" y="-43871"/>
                  <a:pt x="5537198" y="17907"/>
                  <a:pt x="5751789" y="0"/>
                </a:cubicBezTo>
                <a:cubicBezTo>
                  <a:pt x="5966380" y="-17907"/>
                  <a:pt x="6096392" y="45142"/>
                  <a:pt x="6221322" y="0"/>
                </a:cubicBezTo>
                <a:cubicBezTo>
                  <a:pt x="6346252" y="-45142"/>
                  <a:pt x="6799085" y="67265"/>
                  <a:pt x="7043006" y="0"/>
                </a:cubicBezTo>
                <a:cubicBezTo>
                  <a:pt x="7286927" y="-67265"/>
                  <a:pt x="7173785" y="927"/>
                  <a:pt x="7277773" y="0"/>
                </a:cubicBezTo>
                <a:cubicBezTo>
                  <a:pt x="7381761" y="-927"/>
                  <a:pt x="7490336" y="8535"/>
                  <a:pt x="7629924" y="0"/>
                </a:cubicBezTo>
                <a:cubicBezTo>
                  <a:pt x="7769512" y="-8535"/>
                  <a:pt x="8023133" y="16918"/>
                  <a:pt x="8216841" y="0"/>
                </a:cubicBezTo>
                <a:cubicBezTo>
                  <a:pt x="8410549" y="-16918"/>
                  <a:pt x="8814563" y="56057"/>
                  <a:pt x="9038525" y="0"/>
                </a:cubicBezTo>
                <a:cubicBezTo>
                  <a:pt x="9262487" y="-56057"/>
                  <a:pt x="9219318" y="11550"/>
                  <a:pt x="9273292" y="0"/>
                </a:cubicBezTo>
                <a:cubicBezTo>
                  <a:pt x="9327266" y="-11550"/>
                  <a:pt x="9524285" y="54368"/>
                  <a:pt x="9742826" y="0"/>
                </a:cubicBezTo>
                <a:cubicBezTo>
                  <a:pt x="9961367" y="-54368"/>
                  <a:pt x="10315185" y="8251"/>
                  <a:pt x="10564510" y="0"/>
                </a:cubicBezTo>
                <a:cubicBezTo>
                  <a:pt x="10813835" y="-8251"/>
                  <a:pt x="10939532" y="59894"/>
                  <a:pt x="11151427" y="0"/>
                </a:cubicBezTo>
                <a:cubicBezTo>
                  <a:pt x="11363322" y="-59894"/>
                  <a:pt x="11609776" y="64994"/>
                  <a:pt x="11738344" y="0"/>
                </a:cubicBezTo>
                <a:cubicBezTo>
                  <a:pt x="11801788" y="212046"/>
                  <a:pt x="11737744" y="488839"/>
                  <a:pt x="11738344" y="721699"/>
                </a:cubicBezTo>
                <a:cubicBezTo>
                  <a:pt x="11738944" y="954559"/>
                  <a:pt x="11712416" y="1073711"/>
                  <a:pt x="11738344" y="1183114"/>
                </a:cubicBezTo>
                <a:cubicBezTo>
                  <a:pt x="11764272" y="1292518"/>
                  <a:pt x="11693621" y="1487929"/>
                  <a:pt x="11738344" y="1644528"/>
                </a:cubicBezTo>
                <a:cubicBezTo>
                  <a:pt x="11783067" y="1801127"/>
                  <a:pt x="11703009" y="2055674"/>
                  <a:pt x="11738344" y="2236085"/>
                </a:cubicBezTo>
                <a:cubicBezTo>
                  <a:pt x="11773679" y="2416496"/>
                  <a:pt x="11673979" y="2661380"/>
                  <a:pt x="11738344" y="2827642"/>
                </a:cubicBezTo>
                <a:cubicBezTo>
                  <a:pt x="11802709" y="2993904"/>
                  <a:pt x="11705654" y="3065710"/>
                  <a:pt x="11738344" y="3223985"/>
                </a:cubicBezTo>
                <a:cubicBezTo>
                  <a:pt x="11771034" y="3382260"/>
                  <a:pt x="11728644" y="3559281"/>
                  <a:pt x="11738344" y="3815541"/>
                </a:cubicBezTo>
                <a:cubicBezTo>
                  <a:pt x="11748044" y="4071801"/>
                  <a:pt x="11660229" y="4277915"/>
                  <a:pt x="11738344" y="4537241"/>
                </a:cubicBezTo>
                <a:cubicBezTo>
                  <a:pt x="11816459" y="4796567"/>
                  <a:pt x="11733753" y="4796994"/>
                  <a:pt x="11738344" y="4998655"/>
                </a:cubicBezTo>
                <a:cubicBezTo>
                  <a:pt x="11742935" y="5200316"/>
                  <a:pt x="11719250" y="5308582"/>
                  <a:pt x="11738344" y="5394998"/>
                </a:cubicBezTo>
                <a:cubicBezTo>
                  <a:pt x="11757438" y="5481414"/>
                  <a:pt x="11699476" y="5736459"/>
                  <a:pt x="11738344" y="5986555"/>
                </a:cubicBezTo>
                <a:cubicBezTo>
                  <a:pt x="11777212" y="6236651"/>
                  <a:pt x="11708423" y="6334874"/>
                  <a:pt x="11738344" y="6507125"/>
                </a:cubicBezTo>
                <a:cubicBezTo>
                  <a:pt x="11478827" y="6561764"/>
                  <a:pt x="11355604" y="6489109"/>
                  <a:pt x="11034043" y="6507125"/>
                </a:cubicBezTo>
                <a:cubicBezTo>
                  <a:pt x="10712482" y="6525141"/>
                  <a:pt x="10886680" y="6497141"/>
                  <a:pt x="10799276" y="6507125"/>
                </a:cubicBezTo>
                <a:cubicBezTo>
                  <a:pt x="10711872" y="6517109"/>
                  <a:pt x="10265533" y="6502056"/>
                  <a:pt x="10094976" y="6507125"/>
                </a:cubicBezTo>
                <a:cubicBezTo>
                  <a:pt x="9924419" y="6512194"/>
                  <a:pt x="9975231" y="6494613"/>
                  <a:pt x="9860209" y="6507125"/>
                </a:cubicBezTo>
                <a:cubicBezTo>
                  <a:pt x="9745187" y="6519637"/>
                  <a:pt x="9465544" y="6493149"/>
                  <a:pt x="9155908" y="6507125"/>
                </a:cubicBezTo>
                <a:cubicBezTo>
                  <a:pt x="8846272" y="6521101"/>
                  <a:pt x="8884191" y="6495076"/>
                  <a:pt x="8803758" y="6507125"/>
                </a:cubicBezTo>
                <a:cubicBezTo>
                  <a:pt x="8723325" y="6519174"/>
                  <a:pt x="8508753" y="6467331"/>
                  <a:pt x="8334224" y="6507125"/>
                </a:cubicBezTo>
                <a:cubicBezTo>
                  <a:pt x="8159695" y="6546919"/>
                  <a:pt x="8211920" y="6481971"/>
                  <a:pt x="8099457" y="6507125"/>
                </a:cubicBezTo>
                <a:cubicBezTo>
                  <a:pt x="7986994" y="6532279"/>
                  <a:pt x="7760338" y="6491342"/>
                  <a:pt x="7629924" y="6507125"/>
                </a:cubicBezTo>
                <a:cubicBezTo>
                  <a:pt x="7499510" y="6522908"/>
                  <a:pt x="7068285" y="6502086"/>
                  <a:pt x="6808240" y="6507125"/>
                </a:cubicBezTo>
                <a:cubicBezTo>
                  <a:pt x="6548195" y="6512164"/>
                  <a:pt x="6642810" y="6498574"/>
                  <a:pt x="6573473" y="6507125"/>
                </a:cubicBezTo>
                <a:cubicBezTo>
                  <a:pt x="6504136" y="6515676"/>
                  <a:pt x="6038855" y="6438771"/>
                  <a:pt x="5869172" y="6507125"/>
                </a:cubicBezTo>
                <a:cubicBezTo>
                  <a:pt x="5699489" y="6575479"/>
                  <a:pt x="5566362" y="6496885"/>
                  <a:pt x="5282255" y="6507125"/>
                </a:cubicBezTo>
                <a:cubicBezTo>
                  <a:pt x="4998148" y="6517365"/>
                  <a:pt x="5039221" y="6465905"/>
                  <a:pt x="4930104" y="6507125"/>
                </a:cubicBezTo>
                <a:cubicBezTo>
                  <a:pt x="4820987" y="6548345"/>
                  <a:pt x="4723325" y="6493648"/>
                  <a:pt x="4577954" y="6507125"/>
                </a:cubicBezTo>
                <a:cubicBezTo>
                  <a:pt x="4432583" y="6520602"/>
                  <a:pt x="4240580" y="6477186"/>
                  <a:pt x="4108420" y="6507125"/>
                </a:cubicBezTo>
                <a:cubicBezTo>
                  <a:pt x="3976260" y="6537064"/>
                  <a:pt x="3729849" y="6485756"/>
                  <a:pt x="3521503" y="6507125"/>
                </a:cubicBezTo>
                <a:cubicBezTo>
                  <a:pt x="3313157" y="6528494"/>
                  <a:pt x="2978184" y="6440521"/>
                  <a:pt x="2699819" y="6507125"/>
                </a:cubicBezTo>
                <a:cubicBezTo>
                  <a:pt x="2421454" y="6573729"/>
                  <a:pt x="2296956" y="6495816"/>
                  <a:pt x="1995518" y="6507125"/>
                </a:cubicBezTo>
                <a:cubicBezTo>
                  <a:pt x="1694080" y="6518434"/>
                  <a:pt x="1872133" y="6498123"/>
                  <a:pt x="1760752" y="6507125"/>
                </a:cubicBezTo>
                <a:cubicBezTo>
                  <a:pt x="1649371" y="6516127"/>
                  <a:pt x="1240399" y="6475880"/>
                  <a:pt x="939068" y="6507125"/>
                </a:cubicBezTo>
                <a:cubicBezTo>
                  <a:pt x="637737" y="6538370"/>
                  <a:pt x="388381" y="6477070"/>
                  <a:pt x="0" y="6507125"/>
                </a:cubicBezTo>
                <a:cubicBezTo>
                  <a:pt x="-47939" y="6337479"/>
                  <a:pt x="879" y="6060669"/>
                  <a:pt x="0" y="5785426"/>
                </a:cubicBezTo>
                <a:cubicBezTo>
                  <a:pt x="-879" y="5510183"/>
                  <a:pt x="581" y="5359991"/>
                  <a:pt x="0" y="5128798"/>
                </a:cubicBezTo>
                <a:cubicBezTo>
                  <a:pt x="-581" y="4897605"/>
                  <a:pt x="45467" y="4828334"/>
                  <a:pt x="0" y="4537241"/>
                </a:cubicBezTo>
                <a:cubicBezTo>
                  <a:pt x="-45467" y="4246148"/>
                  <a:pt x="61308" y="4034246"/>
                  <a:pt x="0" y="3880613"/>
                </a:cubicBezTo>
                <a:cubicBezTo>
                  <a:pt x="-61308" y="3726980"/>
                  <a:pt x="34030" y="3322956"/>
                  <a:pt x="0" y="3158913"/>
                </a:cubicBezTo>
                <a:cubicBezTo>
                  <a:pt x="-34030" y="2994870"/>
                  <a:pt x="80763" y="2717371"/>
                  <a:pt x="0" y="2437214"/>
                </a:cubicBezTo>
                <a:cubicBezTo>
                  <a:pt x="-80763" y="2157057"/>
                  <a:pt x="74414" y="2065681"/>
                  <a:pt x="0" y="1715515"/>
                </a:cubicBezTo>
                <a:cubicBezTo>
                  <a:pt x="-74414" y="1365349"/>
                  <a:pt x="34380" y="1412605"/>
                  <a:pt x="0" y="1319172"/>
                </a:cubicBezTo>
                <a:cubicBezTo>
                  <a:pt x="-34380" y="1225739"/>
                  <a:pt x="32469" y="795736"/>
                  <a:pt x="0" y="662544"/>
                </a:cubicBezTo>
                <a:cubicBezTo>
                  <a:pt x="-32469" y="529352"/>
                  <a:pt x="3735" y="263522"/>
                  <a:pt x="0" y="0"/>
                </a:cubicBezTo>
                <a:close/>
              </a:path>
              <a:path w="11738344" h="6507125" stroke="0" extrusionOk="0">
                <a:moveTo>
                  <a:pt x="0" y="0"/>
                </a:moveTo>
                <a:cubicBezTo>
                  <a:pt x="173958" y="-35120"/>
                  <a:pt x="364388" y="21400"/>
                  <a:pt x="586917" y="0"/>
                </a:cubicBezTo>
                <a:cubicBezTo>
                  <a:pt x="809446" y="-21400"/>
                  <a:pt x="772431" y="40444"/>
                  <a:pt x="939068" y="0"/>
                </a:cubicBezTo>
                <a:cubicBezTo>
                  <a:pt x="1105705" y="-40444"/>
                  <a:pt x="1060336" y="17590"/>
                  <a:pt x="1173834" y="0"/>
                </a:cubicBezTo>
                <a:cubicBezTo>
                  <a:pt x="1287332" y="-17590"/>
                  <a:pt x="1318549" y="16589"/>
                  <a:pt x="1408601" y="0"/>
                </a:cubicBezTo>
                <a:cubicBezTo>
                  <a:pt x="1498653" y="-16589"/>
                  <a:pt x="1785989" y="60612"/>
                  <a:pt x="1995518" y="0"/>
                </a:cubicBezTo>
                <a:cubicBezTo>
                  <a:pt x="2205047" y="-60612"/>
                  <a:pt x="2296353" y="59266"/>
                  <a:pt x="2582436" y="0"/>
                </a:cubicBezTo>
                <a:cubicBezTo>
                  <a:pt x="2868519" y="-59266"/>
                  <a:pt x="2862706" y="48799"/>
                  <a:pt x="3051969" y="0"/>
                </a:cubicBezTo>
                <a:cubicBezTo>
                  <a:pt x="3241232" y="-48799"/>
                  <a:pt x="3512635" y="60599"/>
                  <a:pt x="3638887" y="0"/>
                </a:cubicBezTo>
                <a:cubicBezTo>
                  <a:pt x="3765139" y="-60599"/>
                  <a:pt x="3923707" y="15178"/>
                  <a:pt x="4108420" y="0"/>
                </a:cubicBezTo>
                <a:cubicBezTo>
                  <a:pt x="4293133" y="-15178"/>
                  <a:pt x="4277880" y="17966"/>
                  <a:pt x="4343187" y="0"/>
                </a:cubicBezTo>
                <a:cubicBezTo>
                  <a:pt x="4408494" y="-17966"/>
                  <a:pt x="4582634" y="22799"/>
                  <a:pt x="4695338" y="0"/>
                </a:cubicBezTo>
                <a:cubicBezTo>
                  <a:pt x="4808042" y="-22799"/>
                  <a:pt x="5335945" y="38821"/>
                  <a:pt x="5517022" y="0"/>
                </a:cubicBezTo>
                <a:cubicBezTo>
                  <a:pt x="5698099" y="-38821"/>
                  <a:pt x="5766610" y="35566"/>
                  <a:pt x="5986555" y="0"/>
                </a:cubicBezTo>
                <a:cubicBezTo>
                  <a:pt x="6206500" y="-35566"/>
                  <a:pt x="6203895" y="19904"/>
                  <a:pt x="6338706" y="0"/>
                </a:cubicBezTo>
                <a:cubicBezTo>
                  <a:pt x="6473517" y="-19904"/>
                  <a:pt x="6653113" y="68070"/>
                  <a:pt x="6925623" y="0"/>
                </a:cubicBezTo>
                <a:cubicBezTo>
                  <a:pt x="7198133" y="-68070"/>
                  <a:pt x="7197960" y="16182"/>
                  <a:pt x="7277773" y="0"/>
                </a:cubicBezTo>
                <a:cubicBezTo>
                  <a:pt x="7357586" y="-16182"/>
                  <a:pt x="7733864" y="5492"/>
                  <a:pt x="7982074" y="0"/>
                </a:cubicBezTo>
                <a:cubicBezTo>
                  <a:pt x="8230284" y="-5492"/>
                  <a:pt x="8115232" y="12010"/>
                  <a:pt x="8216841" y="0"/>
                </a:cubicBezTo>
                <a:cubicBezTo>
                  <a:pt x="8318450" y="-12010"/>
                  <a:pt x="8383617" y="13899"/>
                  <a:pt x="8451608" y="0"/>
                </a:cubicBezTo>
                <a:cubicBezTo>
                  <a:pt x="8519599" y="-13899"/>
                  <a:pt x="8868654" y="41846"/>
                  <a:pt x="9155908" y="0"/>
                </a:cubicBezTo>
                <a:cubicBezTo>
                  <a:pt x="9443162" y="-41846"/>
                  <a:pt x="9583439" y="13929"/>
                  <a:pt x="9860209" y="0"/>
                </a:cubicBezTo>
                <a:cubicBezTo>
                  <a:pt x="10136979" y="-13929"/>
                  <a:pt x="9993296" y="22162"/>
                  <a:pt x="10094976" y="0"/>
                </a:cubicBezTo>
                <a:cubicBezTo>
                  <a:pt x="10196656" y="-22162"/>
                  <a:pt x="10442256" y="29850"/>
                  <a:pt x="10681893" y="0"/>
                </a:cubicBezTo>
                <a:cubicBezTo>
                  <a:pt x="10921530" y="-29850"/>
                  <a:pt x="10815120" y="25327"/>
                  <a:pt x="10916660" y="0"/>
                </a:cubicBezTo>
                <a:cubicBezTo>
                  <a:pt x="11018200" y="-25327"/>
                  <a:pt x="11478417" y="95792"/>
                  <a:pt x="11738344" y="0"/>
                </a:cubicBezTo>
                <a:cubicBezTo>
                  <a:pt x="11764798" y="249704"/>
                  <a:pt x="11736494" y="384548"/>
                  <a:pt x="11738344" y="591557"/>
                </a:cubicBezTo>
                <a:cubicBezTo>
                  <a:pt x="11740194" y="798566"/>
                  <a:pt x="11722809" y="866102"/>
                  <a:pt x="11738344" y="987900"/>
                </a:cubicBezTo>
                <a:cubicBezTo>
                  <a:pt x="11753879" y="1109698"/>
                  <a:pt x="11685233" y="1344087"/>
                  <a:pt x="11738344" y="1514385"/>
                </a:cubicBezTo>
                <a:cubicBezTo>
                  <a:pt x="11791455" y="1684683"/>
                  <a:pt x="11711044" y="1762913"/>
                  <a:pt x="11738344" y="1975800"/>
                </a:cubicBezTo>
                <a:cubicBezTo>
                  <a:pt x="11765644" y="2188687"/>
                  <a:pt x="11699886" y="2274464"/>
                  <a:pt x="11738344" y="2502285"/>
                </a:cubicBezTo>
                <a:cubicBezTo>
                  <a:pt x="11776802" y="2730106"/>
                  <a:pt x="11695385" y="2995182"/>
                  <a:pt x="11738344" y="3223985"/>
                </a:cubicBezTo>
                <a:cubicBezTo>
                  <a:pt x="11781303" y="3452788"/>
                  <a:pt x="11700748" y="3463165"/>
                  <a:pt x="11738344" y="3620328"/>
                </a:cubicBezTo>
                <a:cubicBezTo>
                  <a:pt x="11775940" y="3777491"/>
                  <a:pt x="11707001" y="4043633"/>
                  <a:pt x="11738344" y="4342027"/>
                </a:cubicBezTo>
                <a:cubicBezTo>
                  <a:pt x="11769687" y="4640421"/>
                  <a:pt x="11729213" y="4583818"/>
                  <a:pt x="11738344" y="4738370"/>
                </a:cubicBezTo>
                <a:cubicBezTo>
                  <a:pt x="11747475" y="4892922"/>
                  <a:pt x="11733578" y="4965083"/>
                  <a:pt x="11738344" y="5134713"/>
                </a:cubicBezTo>
                <a:cubicBezTo>
                  <a:pt x="11743110" y="5304343"/>
                  <a:pt x="11662322" y="5553418"/>
                  <a:pt x="11738344" y="5791341"/>
                </a:cubicBezTo>
                <a:cubicBezTo>
                  <a:pt x="11814366" y="6029264"/>
                  <a:pt x="11713020" y="6176136"/>
                  <a:pt x="11738344" y="6507125"/>
                </a:cubicBezTo>
                <a:cubicBezTo>
                  <a:pt x="11547327" y="6548973"/>
                  <a:pt x="11498077" y="6493046"/>
                  <a:pt x="11268810" y="6507125"/>
                </a:cubicBezTo>
                <a:cubicBezTo>
                  <a:pt x="11039543" y="6521204"/>
                  <a:pt x="11107069" y="6502334"/>
                  <a:pt x="11034043" y="6507125"/>
                </a:cubicBezTo>
                <a:cubicBezTo>
                  <a:pt x="10961017" y="6511916"/>
                  <a:pt x="10683932" y="6506699"/>
                  <a:pt x="10564510" y="6507125"/>
                </a:cubicBezTo>
                <a:cubicBezTo>
                  <a:pt x="10445088" y="6507551"/>
                  <a:pt x="10108637" y="6458162"/>
                  <a:pt x="9742826" y="6507125"/>
                </a:cubicBezTo>
                <a:cubicBezTo>
                  <a:pt x="9377015" y="6556088"/>
                  <a:pt x="9349509" y="6439682"/>
                  <a:pt x="9038525" y="6507125"/>
                </a:cubicBezTo>
                <a:cubicBezTo>
                  <a:pt x="8727541" y="6574568"/>
                  <a:pt x="8794847" y="6477168"/>
                  <a:pt x="8686375" y="6507125"/>
                </a:cubicBezTo>
                <a:cubicBezTo>
                  <a:pt x="8577903" y="6537082"/>
                  <a:pt x="8357039" y="6497360"/>
                  <a:pt x="8099457" y="6507125"/>
                </a:cubicBezTo>
                <a:cubicBezTo>
                  <a:pt x="7841875" y="6516890"/>
                  <a:pt x="7839028" y="6470904"/>
                  <a:pt x="7747307" y="6507125"/>
                </a:cubicBezTo>
                <a:cubicBezTo>
                  <a:pt x="7655586" y="6543346"/>
                  <a:pt x="7266710" y="6462145"/>
                  <a:pt x="7043006" y="6507125"/>
                </a:cubicBezTo>
                <a:cubicBezTo>
                  <a:pt x="6819302" y="6552105"/>
                  <a:pt x="6503498" y="6464456"/>
                  <a:pt x="6338706" y="6507125"/>
                </a:cubicBezTo>
                <a:cubicBezTo>
                  <a:pt x="6173914" y="6549794"/>
                  <a:pt x="6184575" y="6483218"/>
                  <a:pt x="6103939" y="6507125"/>
                </a:cubicBezTo>
                <a:cubicBezTo>
                  <a:pt x="6023303" y="6531032"/>
                  <a:pt x="5677300" y="6424778"/>
                  <a:pt x="5399638" y="6507125"/>
                </a:cubicBezTo>
                <a:cubicBezTo>
                  <a:pt x="5121976" y="6589472"/>
                  <a:pt x="5064059" y="6456168"/>
                  <a:pt x="4930104" y="6507125"/>
                </a:cubicBezTo>
                <a:cubicBezTo>
                  <a:pt x="4796149" y="6558082"/>
                  <a:pt x="4287006" y="6419485"/>
                  <a:pt x="4108420" y="6507125"/>
                </a:cubicBezTo>
                <a:cubicBezTo>
                  <a:pt x="3929834" y="6594765"/>
                  <a:pt x="3851012" y="6506127"/>
                  <a:pt x="3756270" y="6507125"/>
                </a:cubicBezTo>
                <a:cubicBezTo>
                  <a:pt x="3661528" y="6508123"/>
                  <a:pt x="3178681" y="6505194"/>
                  <a:pt x="2934586" y="6507125"/>
                </a:cubicBezTo>
                <a:cubicBezTo>
                  <a:pt x="2690491" y="6509056"/>
                  <a:pt x="2804760" y="6481921"/>
                  <a:pt x="2699819" y="6507125"/>
                </a:cubicBezTo>
                <a:cubicBezTo>
                  <a:pt x="2594878" y="6532329"/>
                  <a:pt x="2131310" y="6492863"/>
                  <a:pt x="1878135" y="6507125"/>
                </a:cubicBezTo>
                <a:cubicBezTo>
                  <a:pt x="1624960" y="6521387"/>
                  <a:pt x="1497787" y="6488583"/>
                  <a:pt x="1173834" y="6507125"/>
                </a:cubicBezTo>
                <a:cubicBezTo>
                  <a:pt x="849881" y="6525667"/>
                  <a:pt x="834993" y="6490955"/>
                  <a:pt x="704301" y="6507125"/>
                </a:cubicBezTo>
                <a:cubicBezTo>
                  <a:pt x="573609" y="6523295"/>
                  <a:pt x="308132" y="6478693"/>
                  <a:pt x="0" y="6507125"/>
                </a:cubicBezTo>
                <a:cubicBezTo>
                  <a:pt x="-29938" y="6329998"/>
                  <a:pt x="56135" y="6044585"/>
                  <a:pt x="0" y="5785426"/>
                </a:cubicBezTo>
                <a:cubicBezTo>
                  <a:pt x="-56135" y="5526267"/>
                  <a:pt x="39316" y="5376750"/>
                  <a:pt x="0" y="5193869"/>
                </a:cubicBezTo>
                <a:cubicBezTo>
                  <a:pt x="-39316" y="5010988"/>
                  <a:pt x="32117" y="4985215"/>
                  <a:pt x="0" y="4797526"/>
                </a:cubicBezTo>
                <a:cubicBezTo>
                  <a:pt x="-32117" y="4609837"/>
                  <a:pt x="57743" y="4276268"/>
                  <a:pt x="0" y="4075826"/>
                </a:cubicBezTo>
                <a:cubicBezTo>
                  <a:pt x="-57743" y="3875384"/>
                  <a:pt x="207" y="3518980"/>
                  <a:pt x="0" y="3354127"/>
                </a:cubicBezTo>
                <a:cubicBezTo>
                  <a:pt x="-207" y="3189274"/>
                  <a:pt x="26299" y="3135377"/>
                  <a:pt x="0" y="2957784"/>
                </a:cubicBezTo>
                <a:cubicBezTo>
                  <a:pt x="-26299" y="2780191"/>
                  <a:pt x="43986" y="2618936"/>
                  <a:pt x="0" y="2431299"/>
                </a:cubicBezTo>
                <a:cubicBezTo>
                  <a:pt x="-43986" y="2243663"/>
                  <a:pt x="78778" y="1984613"/>
                  <a:pt x="0" y="1709599"/>
                </a:cubicBezTo>
                <a:cubicBezTo>
                  <a:pt x="-78778" y="1434585"/>
                  <a:pt x="22960" y="1238508"/>
                  <a:pt x="0" y="987900"/>
                </a:cubicBezTo>
                <a:cubicBezTo>
                  <a:pt x="-22960" y="737292"/>
                  <a:pt x="46601" y="44191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  <a:extLst>
              <a:ext uri="{C807C97D-BFC1-408E-A445-0C87EB9F89A2}">
                <ask:lineSketchStyleProps xmlns:ask="http://schemas.microsoft.com/office/drawing/2018/sketchyshapes" xmlns="" sd="4767772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9836925"/>
      </p:ext>
    </p:extLst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40140737"/>
      </p:ext>
    </p:extLst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2023/2/3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77499413"/>
      </p:ext>
    </p:extLst>
  </p:cSld>
  <p:clrMapOvr>
    <a:masterClrMapping/>
  </p:clrMapOvr>
  <p:transition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2023/2/3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6430209"/>
      </p:ext>
    </p:extLst>
  </p:cSld>
  <p:clrMapOvr>
    <a:masterClrMapping/>
  </p:clrMapOvr>
  <p:transition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2931F4-194C-4DD9-9505-42FC048612EF}" type="datetimeFigureOut">
              <a:rPr lang="zh-CN" altLang="en-US" smtClean="0"/>
              <a:t>2023/2/3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B2A2D-5054-49A2-BEE4-C9F6B6DAB1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1703532"/>
      </p:ext>
    </p:extLst>
  </p:cSld>
  <p:clrMapOvr>
    <a:masterClrMapping/>
  </p:clrMapOvr>
  <p:transition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 userDrawn="1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029111" y="-85914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8D422236-60CB-46F2-8047-631FCBF24A2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516117"/>
      </p:ext>
    </p:extLst>
  </p:cSld>
  <p:clrMapOvr>
    <a:masterClrMapping/>
  </p:clrMapOvr>
  <p:transition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 userDrawn="1">
  <p:cSld name="1_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414856" y="-31962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52" name="Picture 51">
            <a:extLst>
              <a:ext uri="{FF2B5EF4-FFF2-40B4-BE49-F238E27FC236}">
                <a16:creationId xmlns:a16="http://schemas.microsoft.com/office/drawing/2014/main" xmlns="" id="{208DBD30-C08F-447B-A05F-CA048414FD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3042887"/>
      </p:ext>
    </p:extLst>
  </p:cSld>
  <p:clrMapOvr>
    <a:masterClrMapping/>
  </p:clrMapOvr>
  <p:transition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rning Meeting" userDrawn="1">
  <p:cSld name="Morning Meeting"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" name="Google Shape;703;p4"/>
          <p:cNvGrpSpPr/>
          <p:nvPr/>
        </p:nvGrpSpPr>
        <p:grpSpPr>
          <a:xfrm rot="5400000">
            <a:off x="-1644394" y="2193740"/>
            <a:ext cx="4925970" cy="1710276"/>
            <a:chOff x="7332906" y="5338665"/>
            <a:chExt cx="4925970" cy="1710276"/>
          </a:xfrm>
        </p:grpSpPr>
        <p:grpSp>
          <p:nvGrpSpPr>
            <p:cNvPr id="704" name="Google Shape;704;p4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705" name="Google Shape;705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6" name="Google Shape;706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7" name="Google Shape;707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" name="Google Shape;708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9" name="Google Shape;709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0" name="Google Shape;710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1" name="Google Shape;711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2" name="Google Shape;712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3" name="Google Shape;713;p4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714" name="Google Shape;714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4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18" name="Google Shape;718;p4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4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4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4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4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23" name="Google Shape;723;p4"/>
          <p:cNvGrpSpPr/>
          <p:nvPr/>
        </p:nvGrpSpPr>
        <p:grpSpPr>
          <a:xfrm rot="-9031228">
            <a:off x="-624568" y="825173"/>
            <a:ext cx="4067646" cy="3261508"/>
            <a:chOff x="5353050" y="2833686"/>
            <a:chExt cx="1488947" cy="1193863"/>
          </a:xfrm>
        </p:grpSpPr>
        <p:sp>
          <p:nvSpPr>
            <p:cNvPr id="724" name="Google Shape;724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8" name="Google Shape;818;p4"/>
          <p:cNvGrpSpPr/>
          <p:nvPr/>
        </p:nvGrpSpPr>
        <p:grpSpPr>
          <a:xfrm rot="600382">
            <a:off x="959694" y="101313"/>
            <a:ext cx="2582514" cy="2611384"/>
            <a:chOff x="5529738" y="2852832"/>
            <a:chExt cx="1135168" cy="1147858"/>
          </a:xfrm>
        </p:grpSpPr>
        <p:sp>
          <p:nvSpPr>
            <p:cNvPr id="819" name="Google Shape;819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4" name="Google Shape;954;p4"/>
          <p:cNvGrpSpPr/>
          <p:nvPr/>
        </p:nvGrpSpPr>
        <p:grpSpPr>
          <a:xfrm rot="784596">
            <a:off x="317704" y="3852627"/>
            <a:ext cx="631764" cy="506559"/>
            <a:chOff x="5353050" y="2833686"/>
            <a:chExt cx="1488947" cy="1193863"/>
          </a:xfrm>
        </p:grpSpPr>
        <p:sp>
          <p:nvSpPr>
            <p:cNvPr id="955" name="Google Shape;955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9" name="Google Shape;1049;p4"/>
          <p:cNvGrpSpPr/>
          <p:nvPr/>
        </p:nvGrpSpPr>
        <p:grpSpPr>
          <a:xfrm rot="-4518521">
            <a:off x="-182591" y="4825433"/>
            <a:ext cx="836460" cy="631745"/>
            <a:chOff x="5102217" y="2695575"/>
            <a:chExt cx="1971523" cy="1489013"/>
          </a:xfrm>
        </p:grpSpPr>
        <p:sp>
          <p:nvSpPr>
            <p:cNvPr id="1050" name="Google Shape;1050;p4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4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4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4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4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5" name="Google Shape;1065;p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5107549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077506"/>
                </a:lnTo>
                <a:lnTo>
                  <a:pt x="100008" y="5186763"/>
                </a:lnTo>
                <a:cubicBezTo>
                  <a:pt x="257361" y="5346783"/>
                  <a:pt x="438574" y="5488920"/>
                  <a:pt x="615834" y="5625937"/>
                </a:cubicBezTo>
                <a:cubicBezTo>
                  <a:pt x="776712" y="5749762"/>
                  <a:pt x="988738" y="5880445"/>
                  <a:pt x="1168284" y="5785671"/>
                </a:cubicBezTo>
                <a:cubicBezTo>
                  <a:pt x="1275631" y="5728521"/>
                  <a:pt x="1316779" y="5595171"/>
                  <a:pt x="1292109" y="5477633"/>
                </a:cubicBezTo>
                <a:cubicBezTo>
                  <a:pt x="1428793" y="5178138"/>
                  <a:pt x="1652764" y="4926907"/>
                  <a:pt x="1934666" y="4756876"/>
                </a:cubicBezTo>
                <a:cubicBezTo>
                  <a:pt x="2103068" y="4656197"/>
                  <a:pt x="2289663" y="4586188"/>
                  <a:pt x="2449016" y="4471888"/>
                </a:cubicBezTo>
                <a:cubicBezTo>
                  <a:pt x="2608369" y="4357588"/>
                  <a:pt x="2743148" y="4182137"/>
                  <a:pt x="2737528" y="3986113"/>
                </a:cubicBezTo>
                <a:cubicBezTo>
                  <a:pt x="2724384" y="3527199"/>
                  <a:pt x="2013628" y="3336032"/>
                  <a:pt x="1992959" y="2877308"/>
                </a:cubicBezTo>
                <a:cubicBezTo>
                  <a:pt x="1982100" y="2632801"/>
                  <a:pt x="2186602" y="2427823"/>
                  <a:pt x="2407868" y="2323048"/>
                </a:cubicBezTo>
                <a:cubicBezTo>
                  <a:pt x="2629134" y="2218273"/>
                  <a:pt x="2877165" y="2180173"/>
                  <a:pt x="3098145" y="2074636"/>
                </a:cubicBezTo>
                <a:cubicBezTo>
                  <a:pt x="3319125" y="1969099"/>
                  <a:pt x="3522579" y="1762787"/>
                  <a:pt x="3509625" y="1518376"/>
                </a:cubicBezTo>
                <a:cubicBezTo>
                  <a:pt x="3496671" y="1273964"/>
                  <a:pt x="3271500" y="1065272"/>
                  <a:pt x="3301313" y="821908"/>
                </a:cubicBezTo>
                <a:cubicBezTo>
                  <a:pt x="3327126" y="608548"/>
                  <a:pt x="3543724" y="466149"/>
                  <a:pt x="3754703" y="424811"/>
                </a:cubicBezTo>
                <a:cubicBezTo>
                  <a:pt x="3965682" y="383472"/>
                  <a:pt x="4184662" y="412428"/>
                  <a:pt x="4397736" y="383853"/>
                </a:cubicBezTo>
                <a:cubicBezTo>
                  <a:pt x="4606334" y="355671"/>
                  <a:pt x="4801805" y="265580"/>
                  <a:pt x="4965469" y="13438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" name="Google Shape;1068;p4"/>
          <p:cNvSpPr/>
          <p:nvPr/>
        </p:nvSpPr>
        <p:spPr>
          <a:xfrm>
            <a:off x="3623272" y="2196491"/>
            <a:ext cx="7419830" cy="3934058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9" name="Google Shape;1069;p4"/>
          <p:cNvSpPr/>
          <p:nvPr/>
        </p:nvSpPr>
        <p:spPr>
          <a:xfrm>
            <a:off x="3200399" y="1794933"/>
            <a:ext cx="8263468" cy="4777266"/>
          </a:xfrm>
          <a:prstGeom prst="frame">
            <a:avLst>
              <a:gd name="adj1" fmla="val 6502"/>
            </a:avLst>
          </a:prstGeom>
          <a:solidFill>
            <a:schemeClr val="accen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4" name="Google Shape;1074;p4"/>
          <p:cNvGrpSpPr/>
          <p:nvPr/>
        </p:nvGrpSpPr>
        <p:grpSpPr>
          <a:xfrm>
            <a:off x="973630" y="3887255"/>
            <a:ext cx="368904" cy="912197"/>
            <a:chOff x="5662611" y="2352674"/>
            <a:chExt cx="869442" cy="2149888"/>
          </a:xfrm>
        </p:grpSpPr>
        <p:sp>
          <p:nvSpPr>
            <p:cNvPr id="1075" name="Google Shape;1075;p4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2" name="Google Shape;1082;p4"/>
          <p:cNvGrpSpPr/>
          <p:nvPr/>
        </p:nvGrpSpPr>
        <p:grpSpPr>
          <a:xfrm>
            <a:off x="786644" y="4175237"/>
            <a:ext cx="690887" cy="715742"/>
            <a:chOff x="5281612" y="2586132"/>
            <a:chExt cx="1628298" cy="1686877"/>
          </a:xfrm>
        </p:grpSpPr>
        <p:sp>
          <p:nvSpPr>
            <p:cNvPr id="1083" name="Google Shape;1083;p4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0" name="Google Shape;1090;p4"/>
          <p:cNvGrpSpPr/>
          <p:nvPr/>
        </p:nvGrpSpPr>
        <p:grpSpPr>
          <a:xfrm rot="1508014">
            <a:off x="-69965" y="3955206"/>
            <a:ext cx="716397" cy="658927"/>
            <a:chOff x="5252920" y="2652722"/>
            <a:chExt cx="1688542" cy="1553086"/>
          </a:xfrm>
        </p:grpSpPr>
        <p:sp>
          <p:nvSpPr>
            <p:cNvPr id="1091" name="Google Shape;1091;p4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1" name="Google Shape;1101;p4"/>
          <p:cNvGrpSpPr/>
          <p:nvPr/>
        </p:nvGrpSpPr>
        <p:grpSpPr>
          <a:xfrm>
            <a:off x="844143" y="4081015"/>
            <a:ext cx="268192" cy="432234"/>
            <a:chOff x="5781734" y="2919412"/>
            <a:chExt cx="632081" cy="1018700"/>
          </a:xfrm>
        </p:grpSpPr>
        <p:sp>
          <p:nvSpPr>
            <p:cNvPr id="1102" name="Google Shape;1102;p4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2" name="Google Shape;1112;p4"/>
          <p:cNvGrpSpPr/>
          <p:nvPr/>
        </p:nvGrpSpPr>
        <p:grpSpPr>
          <a:xfrm>
            <a:off x="491854" y="4262684"/>
            <a:ext cx="283757" cy="430319"/>
            <a:chOff x="5762846" y="2919732"/>
            <a:chExt cx="668765" cy="1014186"/>
          </a:xfrm>
        </p:grpSpPr>
        <p:sp>
          <p:nvSpPr>
            <p:cNvPr id="1113" name="Google Shape;1113;p4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3" name="Google Shape;1123;p4"/>
          <p:cNvGrpSpPr/>
          <p:nvPr/>
        </p:nvGrpSpPr>
        <p:grpSpPr>
          <a:xfrm>
            <a:off x="57473" y="4393992"/>
            <a:ext cx="120475" cy="206397"/>
            <a:chOff x="5953125" y="3186112"/>
            <a:chExt cx="283939" cy="486441"/>
          </a:xfrm>
        </p:grpSpPr>
        <p:sp>
          <p:nvSpPr>
            <p:cNvPr id="1124" name="Google Shape;1124;p4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4"/>
          <p:cNvGrpSpPr/>
          <p:nvPr/>
        </p:nvGrpSpPr>
        <p:grpSpPr>
          <a:xfrm>
            <a:off x="863277" y="4317004"/>
            <a:ext cx="317254" cy="880472"/>
            <a:chOff x="5719761" y="2390679"/>
            <a:chExt cx="747712" cy="2075116"/>
          </a:xfrm>
        </p:grpSpPr>
        <p:sp>
          <p:nvSpPr>
            <p:cNvPr id="1128" name="Google Shape;1128;p4"/>
            <p:cNvSpPr/>
            <p:nvPr/>
          </p:nvSpPr>
          <p:spPr>
            <a:xfrm>
              <a:off x="6215625" y="2390775"/>
              <a:ext cx="251848" cy="516540"/>
            </a:xfrm>
            <a:custGeom>
              <a:avLst/>
              <a:gdLst/>
              <a:ahLst/>
              <a:cxnLst/>
              <a:rect l="l" t="t" r="r" b="b"/>
              <a:pathLst>
                <a:path w="251848" h="516540" extrusionOk="0">
                  <a:moveTo>
                    <a:pt x="247454" y="37749"/>
                  </a:moveTo>
                  <a:lnTo>
                    <a:pt x="247454" y="37178"/>
                  </a:lnTo>
                  <a:cubicBezTo>
                    <a:pt x="248883" y="23176"/>
                    <a:pt x="250217" y="10698"/>
                    <a:pt x="251455" y="-160"/>
                  </a:cubicBezTo>
                  <a:lnTo>
                    <a:pt x="246311" y="2316"/>
                  </a:lnTo>
                  <a:cubicBezTo>
                    <a:pt x="241072" y="4888"/>
                    <a:pt x="235643" y="7745"/>
                    <a:pt x="229833" y="10889"/>
                  </a:cubicBezTo>
                  <a:cubicBezTo>
                    <a:pt x="177674" y="46236"/>
                    <a:pt x="131630" y="89860"/>
                    <a:pt x="93530" y="140048"/>
                  </a:cubicBezTo>
                  <a:cubicBezTo>
                    <a:pt x="72747" y="166384"/>
                    <a:pt x="54116" y="194350"/>
                    <a:pt x="37809" y="223677"/>
                  </a:cubicBezTo>
                  <a:cubicBezTo>
                    <a:pt x="34380" y="230154"/>
                    <a:pt x="31142" y="236917"/>
                    <a:pt x="28284" y="243870"/>
                  </a:cubicBezTo>
                  <a:lnTo>
                    <a:pt x="26855" y="246918"/>
                  </a:lnTo>
                  <a:cubicBezTo>
                    <a:pt x="13435" y="277141"/>
                    <a:pt x="4853" y="309278"/>
                    <a:pt x="1423" y="342168"/>
                  </a:cubicBezTo>
                  <a:cubicBezTo>
                    <a:pt x="-2968" y="384335"/>
                    <a:pt x="614" y="426960"/>
                    <a:pt x="11996" y="467803"/>
                  </a:cubicBezTo>
                  <a:cubicBezTo>
                    <a:pt x="46096" y="483900"/>
                    <a:pt x="80005" y="500188"/>
                    <a:pt x="114009" y="516380"/>
                  </a:cubicBezTo>
                  <a:cubicBezTo>
                    <a:pt x="182113" y="451896"/>
                    <a:pt x="209259" y="391412"/>
                    <a:pt x="221165" y="348740"/>
                  </a:cubicBezTo>
                  <a:cubicBezTo>
                    <a:pt x="224861" y="335786"/>
                    <a:pt x="227576" y="322575"/>
                    <a:pt x="229261" y="309212"/>
                  </a:cubicBezTo>
                  <a:cubicBezTo>
                    <a:pt x="233643" y="276446"/>
                    <a:pt x="233167" y="239012"/>
                    <a:pt x="237548" y="165194"/>
                  </a:cubicBezTo>
                  <a:cubicBezTo>
                    <a:pt x="238691" y="145191"/>
                    <a:pt x="240025" y="126236"/>
                    <a:pt x="241358" y="108615"/>
                  </a:cubicBezTo>
                  <a:cubicBezTo>
                    <a:pt x="242025" y="99662"/>
                    <a:pt x="242692" y="91089"/>
                    <a:pt x="243454" y="8289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5719761" y="3385756"/>
              <a:ext cx="482250" cy="1078801"/>
            </a:xfrm>
            <a:custGeom>
              <a:avLst/>
              <a:gdLst/>
              <a:ahLst/>
              <a:cxnLst/>
              <a:rect l="l" t="t" r="r" b="b"/>
              <a:pathLst>
                <a:path w="482250" h="1078801" extrusionOk="0">
                  <a:moveTo>
                    <a:pt x="-394" y="1045304"/>
                  </a:moveTo>
                  <a:cubicBezTo>
                    <a:pt x="19151" y="850632"/>
                    <a:pt x="54965" y="657931"/>
                    <a:pt x="106667" y="469232"/>
                  </a:cubicBezTo>
                  <a:cubicBezTo>
                    <a:pt x="151158" y="309402"/>
                    <a:pt x="205917" y="152611"/>
                    <a:pt x="270592" y="-160"/>
                  </a:cubicBezTo>
                  <a:lnTo>
                    <a:pt x="481857" y="83850"/>
                  </a:lnTo>
                  <a:cubicBezTo>
                    <a:pt x="384292" y="426941"/>
                    <a:pt x="254457" y="760030"/>
                    <a:pt x="94094" y="1078641"/>
                  </a:cubicBezTo>
                  <a:close/>
                </a:path>
              </a:pathLst>
            </a:custGeom>
            <a:solidFill>
              <a:srgbClr val="A441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5990081" y="2852166"/>
              <a:ext cx="344233" cy="617410"/>
            </a:xfrm>
            <a:custGeom>
              <a:avLst/>
              <a:gdLst/>
              <a:ahLst/>
              <a:cxnLst/>
              <a:rect l="l" t="t" r="r" b="b"/>
              <a:pathLst>
                <a:path w="344233" h="617410" extrusionOk="0">
                  <a:moveTo>
                    <a:pt x="210871" y="617250"/>
                  </a:moveTo>
                  <a:lnTo>
                    <a:pt x="-394" y="533144"/>
                  </a:lnTo>
                  <a:cubicBezTo>
                    <a:pt x="31896" y="455611"/>
                    <a:pt x="64948" y="380744"/>
                    <a:pt x="97904" y="306354"/>
                  </a:cubicBezTo>
                  <a:cubicBezTo>
                    <a:pt x="154197" y="179005"/>
                    <a:pt x="204870" y="74230"/>
                    <a:pt x="242017" y="-160"/>
                  </a:cubicBezTo>
                  <a:lnTo>
                    <a:pt x="343840" y="32225"/>
                  </a:lnTo>
                  <a:cubicBezTo>
                    <a:pt x="311893" y="218591"/>
                    <a:pt x="270564" y="403233"/>
                    <a:pt x="220015" y="585436"/>
                  </a:cubicBezTo>
                  <a:cubicBezTo>
                    <a:pt x="216966" y="596105"/>
                    <a:pt x="214300" y="606677"/>
                    <a:pt x="210871" y="61725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6073139" y="2883217"/>
              <a:ext cx="260032" cy="566546"/>
            </a:xfrm>
            <a:custGeom>
              <a:avLst/>
              <a:gdLst/>
              <a:ahLst/>
              <a:cxnLst/>
              <a:rect l="l" t="t" r="r" b="b"/>
              <a:pathLst>
                <a:path w="260032" h="566546" extrusionOk="0">
                  <a:moveTo>
                    <a:pt x="77616" y="566387"/>
                  </a:moveTo>
                  <a:lnTo>
                    <a:pt x="-394" y="535335"/>
                  </a:lnTo>
                  <a:cubicBezTo>
                    <a:pt x="30658" y="459135"/>
                    <a:pt x="61233" y="385031"/>
                    <a:pt x="91808" y="311212"/>
                  </a:cubicBezTo>
                  <a:cubicBezTo>
                    <a:pt x="145053" y="182529"/>
                    <a:pt x="190868" y="75849"/>
                    <a:pt x="223825" y="-160"/>
                  </a:cubicBezTo>
                  <a:cubicBezTo>
                    <a:pt x="235731" y="2221"/>
                    <a:pt x="247637" y="4412"/>
                    <a:pt x="259639" y="6602"/>
                  </a:cubicBezTo>
                  <a:cubicBezTo>
                    <a:pt x="258019" y="16127"/>
                    <a:pt x="256305" y="25652"/>
                    <a:pt x="254685" y="35177"/>
                  </a:cubicBezTo>
                  <a:cubicBezTo>
                    <a:pt x="206108" y="190816"/>
                    <a:pt x="150482" y="359694"/>
                    <a:pt x="87045" y="540002"/>
                  </a:cubicBezTo>
                  <a:cubicBezTo>
                    <a:pt x="83616" y="548670"/>
                    <a:pt x="80759" y="557624"/>
                    <a:pt x="77616" y="566387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5723191" y="3418808"/>
              <a:ext cx="428148" cy="1026033"/>
            </a:xfrm>
            <a:custGeom>
              <a:avLst/>
              <a:gdLst/>
              <a:ahLst/>
              <a:cxnLst/>
              <a:rect l="l" t="t" r="r" b="b"/>
              <a:pathLst>
                <a:path w="428148" h="1026033" extrusionOk="0">
                  <a:moveTo>
                    <a:pt x="-394" y="1013585"/>
                  </a:moveTo>
                  <a:cubicBezTo>
                    <a:pt x="61900" y="791843"/>
                    <a:pt x="123431" y="605439"/>
                    <a:pt x="171723" y="468755"/>
                  </a:cubicBezTo>
                  <a:cubicBezTo>
                    <a:pt x="231921" y="297305"/>
                    <a:pt x="290404" y="146906"/>
                    <a:pt x="348030" y="4221"/>
                  </a:cubicBezTo>
                  <a:lnTo>
                    <a:pt x="348030" y="4221"/>
                  </a:lnTo>
                  <a:lnTo>
                    <a:pt x="349745" y="-160"/>
                  </a:lnTo>
                  <a:lnTo>
                    <a:pt x="427755" y="30891"/>
                  </a:lnTo>
                  <a:cubicBezTo>
                    <a:pt x="427278" y="32320"/>
                    <a:pt x="426707" y="33844"/>
                    <a:pt x="426135" y="35273"/>
                  </a:cubicBezTo>
                  <a:lnTo>
                    <a:pt x="426135" y="35273"/>
                  </a:lnTo>
                  <a:cubicBezTo>
                    <a:pt x="291261" y="415320"/>
                    <a:pt x="155340" y="749648"/>
                    <a:pt x="34849" y="102587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5722714" y="3460051"/>
              <a:ext cx="482441" cy="1005744"/>
            </a:xfrm>
            <a:custGeom>
              <a:avLst/>
              <a:gdLst/>
              <a:ahLst/>
              <a:cxnLst/>
              <a:rect l="l" t="t" r="r" b="b"/>
              <a:pathLst>
                <a:path w="482441" h="1005744" extrusionOk="0">
                  <a:moveTo>
                    <a:pt x="-394" y="972152"/>
                  </a:moveTo>
                  <a:cubicBezTo>
                    <a:pt x="-347" y="971770"/>
                    <a:pt x="-347" y="971390"/>
                    <a:pt x="-394" y="971009"/>
                  </a:cubicBezTo>
                  <a:lnTo>
                    <a:pt x="66281" y="994630"/>
                  </a:lnTo>
                  <a:cubicBezTo>
                    <a:pt x="226853" y="676048"/>
                    <a:pt x="356841" y="342968"/>
                    <a:pt x="454520" y="-160"/>
                  </a:cubicBezTo>
                  <a:lnTo>
                    <a:pt x="482047" y="10793"/>
                  </a:lnTo>
                  <a:cubicBezTo>
                    <a:pt x="384330" y="353903"/>
                    <a:pt x="254333" y="686992"/>
                    <a:pt x="93808" y="100558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6177342" y="2876835"/>
              <a:ext cx="160686" cy="593883"/>
            </a:xfrm>
            <a:custGeom>
              <a:avLst/>
              <a:gdLst/>
              <a:ahLst/>
              <a:cxnLst/>
              <a:rect l="l" t="t" r="r" b="b"/>
              <a:pathLst>
                <a:path w="160686" h="593883" extrusionOk="0">
                  <a:moveTo>
                    <a:pt x="27038" y="593723"/>
                  </a:moveTo>
                  <a:lnTo>
                    <a:pt x="-394" y="582769"/>
                  </a:lnTo>
                  <a:cubicBezTo>
                    <a:pt x="2654" y="572292"/>
                    <a:pt x="5607" y="561624"/>
                    <a:pt x="8559" y="550956"/>
                  </a:cubicBezTo>
                  <a:cubicBezTo>
                    <a:pt x="59128" y="369467"/>
                    <a:pt x="100457" y="185520"/>
                    <a:pt x="132384" y="-160"/>
                  </a:cubicBezTo>
                  <a:lnTo>
                    <a:pt x="160293" y="8698"/>
                  </a:lnTo>
                  <a:cubicBezTo>
                    <a:pt x="128355" y="195064"/>
                    <a:pt x="87026" y="379706"/>
                    <a:pt x="36468" y="561910"/>
                  </a:cubicBezTo>
                  <a:cubicBezTo>
                    <a:pt x="32658" y="572578"/>
                    <a:pt x="29705" y="583246"/>
                    <a:pt x="27038" y="59372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6023609" y="3301269"/>
              <a:ext cx="204978" cy="81534"/>
            </a:xfrm>
            <a:custGeom>
              <a:avLst/>
              <a:gdLst/>
              <a:ahLst/>
              <a:cxnLst/>
              <a:rect l="l" t="t" r="r" b="b"/>
              <a:pathLst>
                <a:path w="204978" h="81534" extrusionOk="0">
                  <a:moveTo>
                    <a:pt x="204978" y="8153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6231344" y="2391155"/>
              <a:ext cx="236035" cy="443674"/>
            </a:xfrm>
            <a:custGeom>
              <a:avLst/>
              <a:gdLst/>
              <a:ahLst/>
              <a:cxnLst/>
              <a:rect l="l" t="t" r="r" b="b"/>
              <a:pathLst>
                <a:path w="236035" h="443674" extrusionOk="0">
                  <a:moveTo>
                    <a:pt x="59809" y="443514"/>
                  </a:moveTo>
                  <a:cubicBezTo>
                    <a:pt x="36664" y="422454"/>
                    <a:pt x="19071" y="396023"/>
                    <a:pt x="8565" y="366552"/>
                  </a:cubicBezTo>
                  <a:cubicBezTo>
                    <a:pt x="-4180" y="327576"/>
                    <a:pt x="-3303" y="285428"/>
                    <a:pt x="11041" y="247013"/>
                  </a:cubicBezTo>
                  <a:cubicBezTo>
                    <a:pt x="11518" y="245585"/>
                    <a:pt x="11994" y="244156"/>
                    <a:pt x="12565" y="242822"/>
                  </a:cubicBezTo>
                  <a:cubicBezTo>
                    <a:pt x="16213" y="232735"/>
                    <a:pt x="20376" y="222848"/>
                    <a:pt x="25043" y="213200"/>
                  </a:cubicBezTo>
                  <a:lnTo>
                    <a:pt x="25043" y="213200"/>
                  </a:lnTo>
                  <a:cubicBezTo>
                    <a:pt x="34092" y="194150"/>
                    <a:pt x="44093" y="177386"/>
                    <a:pt x="52571" y="163289"/>
                  </a:cubicBezTo>
                  <a:cubicBezTo>
                    <a:pt x="91852" y="99014"/>
                    <a:pt x="147582" y="46398"/>
                    <a:pt x="214019" y="10889"/>
                  </a:cubicBezTo>
                  <a:cubicBezTo>
                    <a:pt x="219829" y="7745"/>
                    <a:pt x="225259" y="4888"/>
                    <a:pt x="230497" y="2316"/>
                  </a:cubicBezTo>
                  <a:lnTo>
                    <a:pt x="235641" y="-160"/>
                  </a:lnTo>
                  <a:cubicBezTo>
                    <a:pt x="234403" y="10698"/>
                    <a:pt x="233069" y="23176"/>
                    <a:pt x="231640" y="37178"/>
                  </a:cubicBezTo>
                  <a:lnTo>
                    <a:pt x="231640" y="37749"/>
                  </a:lnTo>
                  <a:cubicBezTo>
                    <a:pt x="228030" y="54932"/>
                    <a:pt x="225954" y="72401"/>
                    <a:pt x="225449" y="89946"/>
                  </a:cubicBezTo>
                  <a:cubicBezTo>
                    <a:pt x="225449" y="94899"/>
                    <a:pt x="225449" y="99471"/>
                    <a:pt x="225449" y="104996"/>
                  </a:cubicBezTo>
                  <a:cubicBezTo>
                    <a:pt x="225449" y="106043"/>
                    <a:pt x="225449" y="107186"/>
                    <a:pt x="225449" y="108234"/>
                  </a:cubicBezTo>
                  <a:cubicBezTo>
                    <a:pt x="224116" y="125855"/>
                    <a:pt x="222782" y="144810"/>
                    <a:pt x="221639" y="164813"/>
                  </a:cubicBezTo>
                  <a:cubicBezTo>
                    <a:pt x="217258" y="238631"/>
                    <a:pt x="217734" y="276065"/>
                    <a:pt x="213353" y="308831"/>
                  </a:cubicBezTo>
                  <a:cubicBezTo>
                    <a:pt x="211162" y="313784"/>
                    <a:pt x="208685" y="318356"/>
                    <a:pt x="206113" y="323785"/>
                  </a:cubicBezTo>
                  <a:cubicBezTo>
                    <a:pt x="164299" y="401604"/>
                    <a:pt x="87337" y="433132"/>
                    <a:pt x="59809" y="443514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6243960" y="2390679"/>
              <a:ext cx="223323" cy="368617"/>
            </a:xfrm>
            <a:custGeom>
              <a:avLst/>
              <a:gdLst/>
              <a:ahLst/>
              <a:cxnLst/>
              <a:rect l="l" t="t" r="r" b="b"/>
              <a:pathLst>
                <a:path w="223323" h="368617" extrusionOk="0">
                  <a:moveTo>
                    <a:pt x="215024" y="82612"/>
                  </a:moveTo>
                  <a:cubicBezTo>
                    <a:pt x="214452" y="85088"/>
                    <a:pt x="213690" y="87470"/>
                    <a:pt x="212928" y="90041"/>
                  </a:cubicBezTo>
                  <a:cubicBezTo>
                    <a:pt x="210690" y="97833"/>
                    <a:pt x="208013" y="105500"/>
                    <a:pt x="204927" y="112997"/>
                  </a:cubicBezTo>
                  <a:cubicBezTo>
                    <a:pt x="187020" y="157193"/>
                    <a:pt x="163684" y="179005"/>
                    <a:pt x="115583" y="241870"/>
                  </a:cubicBezTo>
                  <a:cubicBezTo>
                    <a:pt x="94056" y="269969"/>
                    <a:pt x="62528" y="312831"/>
                    <a:pt x="27095" y="368457"/>
                  </a:cubicBezTo>
                  <a:cubicBezTo>
                    <a:pt x="7312" y="330043"/>
                    <a:pt x="-2079" y="287133"/>
                    <a:pt x="-146" y="243965"/>
                  </a:cubicBezTo>
                  <a:cubicBezTo>
                    <a:pt x="-241" y="243594"/>
                    <a:pt x="-241" y="243194"/>
                    <a:pt x="-146" y="242822"/>
                  </a:cubicBezTo>
                  <a:cubicBezTo>
                    <a:pt x="3502" y="232735"/>
                    <a:pt x="7664" y="222849"/>
                    <a:pt x="12332" y="213200"/>
                  </a:cubicBezTo>
                  <a:lnTo>
                    <a:pt x="12332" y="213200"/>
                  </a:lnTo>
                  <a:cubicBezTo>
                    <a:pt x="21380" y="194150"/>
                    <a:pt x="31382" y="177386"/>
                    <a:pt x="39859" y="163289"/>
                  </a:cubicBezTo>
                  <a:cubicBezTo>
                    <a:pt x="79169" y="99033"/>
                    <a:pt x="134899" y="46426"/>
                    <a:pt x="201308" y="10889"/>
                  </a:cubicBezTo>
                  <a:cubicBezTo>
                    <a:pt x="207118" y="7745"/>
                    <a:pt x="212547" y="4888"/>
                    <a:pt x="217786" y="2316"/>
                  </a:cubicBezTo>
                  <a:lnTo>
                    <a:pt x="222929" y="-160"/>
                  </a:lnTo>
                  <a:cubicBezTo>
                    <a:pt x="221691" y="10698"/>
                    <a:pt x="220358" y="23176"/>
                    <a:pt x="218929" y="37178"/>
                  </a:cubicBezTo>
                  <a:lnTo>
                    <a:pt x="218929" y="37749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8" name="Google Shape;1138;p4"/>
          <p:cNvGrpSpPr/>
          <p:nvPr/>
        </p:nvGrpSpPr>
        <p:grpSpPr>
          <a:xfrm>
            <a:off x="277801" y="4043691"/>
            <a:ext cx="295673" cy="934749"/>
            <a:chOff x="5747859" y="2329719"/>
            <a:chExt cx="696850" cy="2203037"/>
          </a:xfrm>
        </p:grpSpPr>
        <p:sp>
          <p:nvSpPr>
            <p:cNvPr id="1139" name="Google Shape;1139;p4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6" name="Google Shape;1146;p4"/>
          <p:cNvGrpSpPr/>
          <p:nvPr/>
        </p:nvGrpSpPr>
        <p:grpSpPr>
          <a:xfrm>
            <a:off x="224439" y="4602661"/>
            <a:ext cx="481652" cy="487036"/>
            <a:chOff x="5529738" y="2852832"/>
            <a:chExt cx="1135168" cy="1147858"/>
          </a:xfrm>
        </p:grpSpPr>
        <p:sp>
          <p:nvSpPr>
            <p:cNvPr id="1147" name="Google Shape;1147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2" name="Google Shape;1282;p4"/>
          <p:cNvGrpSpPr/>
          <p:nvPr/>
        </p:nvGrpSpPr>
        <p:grpSpPr>
          <a:xfrm>
            <a:off x="567448" y="5069448"/>
            <a:ext cx="194313" cy="206842"/>
            <a:chOff x="5867114" y="3186397"/>
            <a:chExt cx="457961" cy="487489"/>
          </a:xfrm>
        </p:grpSpPr>
        <p:sp>
          <p:nvSpPr>
            <p:cNvPr id="1283" name="Google Shape;1283;p4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8" name="Google Shape;1288;p4"/>
          <p:cNvGrpSpPr/>
          <p:nvPr/>
        </p:nvGrpSpPr>
        <p:grpSpPr>
          <a:xfrm>
            <a:off x="262634" y="5469313"/>
            <a:ext cx="1304812" cy="1220797"/>
            <a:chOff x="7623929" y="2779113"/>
            <a:chExt cx="3075210" cy="2877203"/>
          </a:xfrm>
        </p:grpSpPr>
        <p:sp>
          <p:nvSpPr>
            <p:cNvPr id="1289" name="Google Shape;1289;p4"/>
            <p:cNvSpPr/>
            <p:nvPr/>
          </p:nvSpPr>
          <p:spPr>
            <a:xfrm>
              <a:off x="9279751" y="2779113"/>
              <a:ext cx="1419388" cy="2877203"/>
            </a:xfrm>
            <a:custGeom>
              <a:avLst/>
              <a:gdLst/>
              <a:ahLst/>
              <a:cxnLst/>
              <a:rect l="l" t="t" r="r" b="b"/>
              <a:pathLst>
                <a:path w="1419388" h="2877203" extrusionOk="0">
                  <a:moveTo>
                    <a:pt x="29922" y="332174"/>
                  </a:moveTo>
                  <a:lnTo>
                    <a:pt x="289859" y="39471"/>
                  </a:lnTo>
                  <a:cubicBezTo>
                    <a:pt x="312653" y="13744"/>
                    <a:pt x="345495" y="-820"/>
                    <a:pt x="379871" y="-439"/>
                  </a:cubicBezTo>
                  <a:cubicBezTo>
                    <a:pt x="490170" y="704"/>
                    <a:pt x="746107" y="8420"/>
                    <a:pt x="912699" y="13658"/>
                  </a:cubicBezTo>
                  <a:cubicBezTo>
                    <a:pt x="1002062" y="16449"/>
                    <a:pt x="1076443" y="83153"/>
                    <a:pt x="1088912" y="171678"/>
                  </a:cubicBezTo>
                  <a:cubicBezTo>
                    <a:pt x="1157301" y="655262"/>
                    <a:pt x="1367137" y="2139829"/>
                    <a:pt x="1418000" y="2502541"/>
                  </a:cubicBezTo>
                  <a:cubicBezTo>
                    <a:pt x="1424820" y="2551366"/>
                    <a:pt x="1400750" y="2599334"/>
                    <a:pt x="1357517" y="2623032"/>
                  </a:cubicBezTo>
                  <a:lnTo>
                    <a:pt x="921748" y="2862109"/>
                  </a:lnTo>
                  <a:cubicBezTo>
                    <a:pt x="864226" y="2893647"/>
                    <a:pt x="792036" y="2872577"/>
                    <a:pt x="760499" y="2815066"/>
                  </a:cubicBezTo>
                  <a:cubicBezTo>
                    <a:pt x="757737" y="2810036"/>
                    <a:pt x="755346" y="2804807"/>
                    <a:pt x="753346" y="2799435"/>
                  </a:cubicBezTo>
                  <a:lnTo>
                    <a:pt x="639903" y="2494635"/>
                  </a:lnTo>
                  <a:cubicBezTo>
                    <a:pt x="619710" y="2440267"/>
                    <a:pt x="641732" y="2379259"/>
                    <a:pt x="692005" y="2350331"/>
                  </a:cubicBezTo>
                  <a:lnTo>
                    <a:pt x="923653" y="2216981"/>
                  </a:lnTo>
                  <a:cubicBezTo>
                    <a:pt x="965658" y="2192769"/>
                    <a:pt x="988737" y="2145449"/>
                    <a:pt x="981946" y="2097443"/>
                  </a:cubicBezTo>
                  <a:lnTo>
                    <a:pt x="767443" y="579253"/>
                  </a:lnTo>
                  <a:cubicBezTo>
                    <a:pt x="758137" y="514321"/>
                    <a:pt x="697958" y="469220"/>
                    <a:pt x="633026" y="478516"/>
                  </a:cubicBezTo>
                  <a:cubicBezTo>
                    <a:pt x="620720" y="480279"/>
                    <a:pt x="608775" y="483965"/>
                    <a:pt x="597612" y="489432"/>
                  </a:cubicBezTo>
                  <a:lnTo>
                    <a:pt x="398349" y="587159"/>
                  </a:lnTo>
                  <a:cubicBezTo>
                    <a:pt x="371317" y="600389"/>
                    <a:pt x="340275" y="602875"/>
                    <a:pt x="311481" y="594112"/>
                  </a:cubicBezTo>
                  <a:lnTo>
                    <a:pt x="84024" y="524770"/>
                  </a:lnTo>
                  <a:cubicBezTo>
                    <a:pt x="21302" y="505749"/>
                    <a:pt x="-14131" y="439473"/>
                    <a:pt x="4900" y="376751"/>
                  </a:cubicBezTo>
                  <a:cubicBezTo>
                    <a:pt x="9900" y="360254"/>
                    <a:pt x="18444" y="345043"/>
                    <a:pt x="29922" y="332174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7624204" y="2779113"/>
              <a:ext cx="1313349" cy="2824581"/>
            </a:xfrm>
            <a:custGeom>
              <a:avLst/>
              <a:gdLst/>
              <a:ahLst/>
              <a:cxnLst/>
              <a:rect l="l" t="t" r="r" b="b"/>
              <a:pathLst>
                <a:path w="1313349" h="2824581" extrusionOk="0">
                  <a:moveTo>
                    <a:pt x="1252272" y="190347"/>
                  </a:moveTo>
                  <a:lnTo>
                    <a:pt x="1118350" y="39471"/>
                  </a:lnTo>
                  <a:cubicBezTo>
                    <a:pt x="1095547" y="13753"/>
                    <a:pt x="1062705" y="-810"/>
                    <a:pt x="1028339" y="-439"/>
                  </a:cubicBezTo>
                  <a:cubicBezTo>
                    <a:pt x="905466" y="894"/>
                    <a:pt x="601905" y="10229"/>
                    <a:pt x="442456" y="15373"/>
                  </a:cubicBezTo>
                  <a:cubicBezTo>
                    <a:pt x="383477" y="17220"/>
                    <a:pt x="334357" y="61169"/>
                    <a:pt x="325966" y="119576"/>
                  </a:cubicBezTo>
                  <a:cubicBezTo>
                    <a:pt x="269577" y="511434"/>
                    <a:pt x="70029" y="1933231"/>
                    <a:pt x="2115" y="2419387"/>
                  </a:cubicBezTo>
                  <a:cubicBezTo>
                    <a:pt x="-11810" y="2518248"/>
                    <a:pt x="36834" y="2615421"/>
                    <a:pt x="124321" y="2663513"/>
                  </a:cubicBezTo>
                  <a:lnTo>
                    <a:pt x="363018" y="2794482"/>
                  </a:lnTo>
                  <a:cubicBezTo>
                    <a:pt x="479442" y="2858319"/>
                    <a:pt x="625565" y="2815685"/>
                    <a:pt x="689401" y="2699260"/>
                  </a:cubicBezTo>
                  <a:cubicBezTo>
                    <a:pt x="695002" y="2689040"/>
                    <a:pt x="699850" y="2678429"/>
                    <a:pt x="703917" y="2667513"/>
                  </a:cubicBezTo>
                  <a:lnTo>
                    <a:pt x="732492" y="2591313"/>
                  </a:lnTo>
                  <a:cubicBezTo>
                    <a:pt x="773383" y="2481233"/>
                    <a:pt x="728759" y="2357713"/>
                    <a:pt x="626955" y="2299182"/>
                  </a:cubicBezTo>
                  <a:lnTo>
                    <a:pt x="555804" y="2258129"/>
                  </a:lnTo>
                  <a:cubicBezTo>
                    <a:pt x="470736" y="2209170"/>
                    <a:pt x="424006" y="2113377"/>
                    <a:pt x="437789" y="2016194"/>
                  </a:cubicBezTo>
                  <a:lnTo>
                    <a:pt x="617335" y="745464"/>
                  </a:lnTo>
                  <a:cubicBezTo>
                    <a:pt x="635928" y="614000"/>
                    <a:pt x="757572" y="522493"/>
                    <a:pt x="889036" y="541086"/>
                  </a:cubicBezTo>
                  <a:cubicBezTo>
                    <a:pt x="914106" y="544629"/>
                    <a:pt x="938451" y="552106"/>
                    <a:pt x="961188" y="563250"/>
                  </a:cubicBezTo>
                  <a:lnTo>
                    <a:pt x="966712" y="566013"/>
                  </a:lnTo>
                  <a:cubicBezTo>
                    <a:pt x="1021462" y="592778"/>
                    <a:pt x="1084327" y="597817"/>
                    <a:pt x="1142639" y="580110"/>
                  </a:cubicBezTo>
                  <a:lnTo>
                    <a:pt x="1142639" y="580110"/>
                  </a:lnTo>
                  <a:cubicBezTo>
                    <a:pt x="1269664" y="541448"/>
                    <a:pt x="1341292" y="407126"/>
                    <a:pt x="1302621" y="280110"/>
                  </a:cubicBezTo>
                  <a:cubicBezTo>
                    <a:pt x="1292515" y="246906"/>
                    <a:pt x="1275341" y="216283"/>
                    <a:pt x="1252272" y="19034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7914474" y="2784263"/>
              <a:ext cx="643919" cy="2679668"/>
            </a:xfrm>
            <a:custGeom>
              <a:avLst/>
              <a:gdLst/>
              <a:ahLst/>
              <a:cxnLst/>
              <a:rect l="l" t="t" r="r" b="b"/>
              <a:pathLst>
                <a:path w="643919" h="2679668" extrusionOk="0">
                  <a:moveTo>
                    <a:pt x="643676" y="-446"/>
                  </a:moveTo>
                  <a:cubicBezTo>
                    <a:pt x="568143" y="134609"/>
                    <a:pt x="527328" y="286314"/>
                    <a:pt x="524899" y="441038"/>
                  </a:cubicBezTo>
                  <a:cubicBezTo>
                    <a:pt x="401694" y="436456"/>
                    <a:pt x="294966" y="525753"/>
                    <a:pt x="277726" y="647826"/>
                  </a:cubicBezTo>
                  <a:lnTo>
                    <a:pt x="98180" y="1918461"/>
                  </a:lnTo>
                  <a:cubicBezTo>
                    <a:pt x="84225" y="2015654"/>
                    <a:pt x="130803" y="2111551"/>
                    <a:pt x="215813" y="2160682"/>
                  </a:cubicBezTo>
                  <a:lnTo>
                    <a:pt x="286965" y="2201639"/>
                  </a:lnTo>
                  <a:cubicBezTo>
                    <a:pt x="388844" y="2260256"/>
                    <a:pt x="433431" y="2383909"/>
                    <a:pt x="392407" y="2494057"/>
                  </a:cubicBezTo>
                  <a:lnTo>
                    <a:pt x="363832" y="2570257"/>
                  </a:lnTo>
                  <a:cubicBezTo>
                    <a:pt x="347811" y="2613748"/>
                    <a:pt x="319436" y="2651619"/>
                    <a:pt x="282202" y="2679223"/>
                  </a:cubicBezTo>
                  <a:lnTo>
                    <a:pt x="107323" y="2571209"/>
                  </a:lnTo>
                  <a:cubicBezTo>
                    <a:pt x="31790" y="2524632"/>
                    <a:pt x="-10215" y="2430620"/>
                    <a:pt x="1786" y="2334894"/>
                  </a:cubicBezTo>
                  <a:cubicBezTo>
                    <a:pt x="60556" y="1864454"/>
                    <a:pt x="232577" y="488568"/>
                    <a:pt x="281059" y="109378"/>
                  </a:cubicBezTo>
                  <a:cubicBezTo>
                    <a:pt x="288298" y="52894"/>
                    <a:pt x="330685" y="10317"/>
                    <a:pt x="381548" y="8508"/>
                  </a:cubicBezTo>
                  <a:cubicBezTo>
                    <a:pt x="449652" y="6031"/>
                    <a:pt x="548426" y="2602"/>
                    <a:pt x="643676" y="-446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9787975" y="2790455"/>
              <a:ext cx="640014" cy="2679287"/>
            </a:xfrm>
            <a:custGeom>
              <a:avLst/>
              <a:gdLst/>
              <a:ahLst/>
              <a:cxnLst/>
              <a:rect l="l" t="t" r="r" b="b"/>
              <a:pathLst>
                <a:path w="640014" h="2679287" extrusionOk="0">
                  <a:moveTo>
                    <a:pt x="532300" y="2571114"/>
                  </a:moveTo>
                  <a:lnTo>
                    <a:pt x="357326" y="2678841"/>
                  </a:lnTo>
                  <a:cubicBezTo>
                    <a:pt x="320093" y="2651238"/>
                    <a:pt x="291718" y="2613367"/>
                    <a:pt x="275696" y="2569875"/>
                  </a:cubicBezTo>
                  <a:lnTo>
                    <a:pt x="247121" y="2493675"/>
                  </a:lnTo>
                  <a:cubicBezTo>
                    <a:pt x="206202" y="2383633"/>
                    <a:pt x="250731" y="2260132"/>
                    <a:pt x="352468" y="2201544"/>
                  </a:cubicBezTo>
                  <a:lnTo>
                    <a:pt x="423620" y="2160586"/>
                  </a:lnTo>
                  <a:cubicBezTo>
                    <a:pt x="508850" y="2111618"/>
                    <a:pt x="555665" y="2015682"/>
                    <a:pt x="541825" y="1918366"/>
                  </a:cubicBezTo>
                  <a:lnTo>
                    <a:pt x="362279" y="647730"/>
                  </a:lnTo>
                  <a:cubicBezTo>
                    <a:pt x="345076" y="525629"/>
                    <a:pt x="238320" y="436323"/>
                    <a:pt x="115105" y="440943"/>
                  </a:cubicBezTo>
                  <a:cubicBezTo>
                    <a:pt x="113648" y="286552"/>
                    <a:pt x="74024" y="134914"/>
                    <a:pt x="-243" y="-446"/>
                  </a:cubicBezTo>
                  <a:cubicBezTo>
                    <a:pt x="93674" y="2602"/>
                    <a:pt x="190734" y="5936"/>
                    <a:pt x="257980" y="8412"/>
                  </a:cubicBezTo>
                  <a:cubicBezTo>
                    <a:pt x="308843" y="10222"/>
                    <a:pt x="351230" y="52703"/>
                    <a:pt x="358469" y="109282"/>
                  </a:cubicBezTo>
                  <a:cubicBezTo>
                    <a:pt x="407046" y="488472"/>
                    <a:pt x="579067" y="1864358"/>
                    <a:pt x="637742" y="2334798"/>
                  </a:cubicBezTo>
                  <a:cubicBezTo>
                    <a:pt x="649743" y="2430715"/>
                    <a:pt x="607738" y="2524536"/>
                    <a:pt x="532300" y="257111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4"/>
            <p:cNvSpPr/>
            <p:nvPr/>
          </p:nvSpPr>
          <p:spPr>
            <a:xfrm>
              <a:off x="10218039" y="2797313"/>
              <a:ext cx="472727" cy="2800349"/>
            </a:xfrm>
            <a:custGeom>
              <a:avLst/>
              <a:gdLst/>
              <a:ahLst/>
              <a:cxnLst/>
              <a:rect l="l" t="t" r="r" b="b"/>
              <a:pathLst>
                <a:path w="472727" h="2800349" extrusionOk="0">
                  <a:moveTo>
                    <a:pt x="29570" y="506"/>
                  </a:moveTo>
                  <a:lnTo>
                    <a:pt x="-243" y="-446"/>
                  </a:lnTo>
                  <a:cubicBezTo>
                    <a:pt x="5948" y="12251"/>
                    <a:pt x="10063" y="25852"/>
                    <a:pt x="11949" y="39845"/>
                  </a:cubicBezTo>
                  <a:cubicBezTo>
                    <a:pt x="68337" y="451420"/>
                    <a:pt x="267886" y="1944845"/>
                    <a:pt x="335799" y="2455099"/>
                  </a:cubicBezTo>
                  <a:cubicBezTo>
                    <a:pt x="350382" y="2557416"/>
                    <a:pt x="302081" y="2658486"/>
                    <a:pt x="213307" y="2711417"/>
                  </a:cubicBezTo>
                  <a:lnTo>
                    <a:pt x="59764" y="2799904"/>
                  </a:lnTo>
                  <a:cubicBezTo>
                    <a:pt x="76786" y="2794961"/>
                    <a:pt x="93197" y="2788160"/>
                    <a:pt x="108723" y="2779616"/>
                  </a:cubicBezTo>
                  <a:lnTo>
                    <a:pt x="347514" y="2648647"/>
                  </a:lnTo>
                  <a:cubicBezTo>
                    <a:pt x="435078" y="2600736"/>
                    <a:pt x="483912" y="2503677"/>
                    <a:pt x="470196" y="2404807"/>
                  </a:cubicBezTo>
                  <a:cubicBezTo>
                    <a:pt x="401998" y="1919032"/>
                    <a:pt x="202449" y="496854"/>
                    <a:pt x="146346" y="104996"/>
                  </a:cubicBezTo>
                  <a:cubicBezTo>
                    <a:pt x="138070" y="46369"/>
                    <a:pt x="88749" y="2240"/>
                    <a:pt x="29570" y="506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4"/>
            <p:cNvSpPr/>
            <p:nvPr/>
          </p:nvSpPr>
          <p:spPr>
            <a:xfrm>
              <a:off x="7623929" y="2800446"/>
              <a:ext cx="472882" cy="2800350"/>
            </a:xfrm>
            <a:custGeom>
              <a:avLst/>
              <a:gdLst/>
              <a:ahLst/>
              <a:cxnLst/>
              <a:rect l="l" t="t" r="r" b="b"/>
              <a:pathLst>
                <a:path w="472882" h="2800350" extrusionOk="0">
                  <a:moveTo>
                    <a:pt x="442731" y="507"/>
                  </a:moveTo>
                  <a:lnTo>
                    <a:pt x="472640" y="-446"/>
                  </a:lnTo>
                  <a:cubicBezTo>
                    <a:pt x="466372" y="12222"/>
                    <a:pt x="462229" y="25834"/>
                    <a:pt x="460352" y="39845"/>
                  </a:cubicBezTo>
                  <a:cubicBezTo>
                    <a:pt x="403964" y="451420"/>
                    <a:pt x="204416" y="1944845"/>
                    <a:pt x="136502" y="2455004"/>
                  </a:cubicBezTo>
                  <a:cubicBezTo>
                    <a:pt x="121958" y="2557350"/>
                    <a:pt x="170240" y="2658420"/>
                    <a:pt x="258994" y="2711417"/>
                  </a:cubicBezTo>
                  <a:lnTo>
                    <a:pt x="412537" y="2799904"/>
                  </a:lnTo>
                  <a:cubicBezTo>
                    <a:pt x="395535" y="2794923"/>
                    <a:pt x="379123" y="2788122"/>
                    <a:pt x="363578" y="2779616"/>
                  </a:cubicBezTo>
                  <a:lnTo>
                    <a:pt x="124596" y="2648457"/>
                  </a:lnTo>
                  <a:cubicBezTo>
                    <a:pt x="36976" y="2600470"/>
                    <a:pt x="-11802" y="2503257"/>
                    <a:pt x="2105" y="2404331"/>
                  </a:cubicBezTo>
                  <a:cubicBezTo>
                    <a:pt x="70304" y="1918556"/>
                    <a:pt x="269852" y="496378"/>
                    <a:pt x="325955" y="104520"/>
                  </a:cubicBezTo>
                  <a:cubicBezTo>
                    <a:pt x="334480" y="46103"/>
                    <a:pt x="383724" y="2250"/>
                    <a:pt x="442731" y="507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5" name="Google Shape;1295;p4"/>
          <p:cNvSpPr/>
          <p:nvPr/>
        </p:nvSpPr>
        <p:spPr>
          <a:xfrm>
            <a:off x="390957" y="5519566"/>
            <a:ext cx="1048900" cy="1052634"/>
          </a:xfrm>
          <a:custGeom>
            <a:avLst/>
            <a:gdLst/>
            <a:ahLst/>
            <a:cxnLst/>
            <a:rect l="l" t="t" r="r" b="b"/>
            <a:pathLst>
              <a:path w="2467999" h="2476785" extrusionOk="0">
                <a:moveTo>
                  <a:pt x="2450890" y="2224023"/>
                </a:moveTo>
                <a:cubicBezTo>
                  <a:pt x="2429297" y="2261218"/>
                  <a:pt x="2397550" y="2291488"/>
                  <a:pt x="2359355" y="2311272"/>
                </a:cubicBezTo>
                <a:cubicBezTo>
                  <a:pt x="2147900" y="2431763"/>
                  <a:pt x="1389614" y="2469863"/>
                  <a:pt x="1242453" y="2476340"/>
                </a:cubicBezTo>
                <a:lnTo>
                  <a:pt x="1233786" y="2476340"/>
                </a:lnTo>
                <a:lnTo>
                  <a:pt x="1225118" y="2476340"/>
                </a:lnTo>
                <a:cubicBezTo>
                  <a:pt x="1077956" y="2469863"/>
                  <a:pt x="319576" y="2431763"/>
                  <a:pt x="108216" y="2311272"/>
                </a:cubicBezTo>
                <a:cubicBezTo>
                  <a:pt x="70011" y="2291479"/>
                  <a:pt x="38227" y="2261208"/>
                  <a:pt x="16586" y="2224023"/>
                </a:cubicBezTo>
                <a:cubicBezTo>
                  <a:pt x="-39231" y="2121438"/>
                  <a:pt x="61449" y="1601183"/>
                  <a:pt x="64211" y="1373345"/>
                </a:cubicBezTo>
                <a:cubicBezTo>
                  <a:pt x="65830" y="1257426"/>
                  <a:pt x="74688" y="603630"/>
                  <a:pt x="487311" y="247871"/>
                </a:cubicBezTo>
                <a:cubicBezTo>
                  <a:pt x="567131" y="179196"/>
                  <a:pt x="794207" y="7460"/>
                  <a:pt x="1211687" y="-446"/>
                </a:cubicBezTo>
                <a:cubicBezTo>
                  <a:pt x="1218860" y="-446"/>
                  <a:pt x="1226099" y="-446"/>
                  <a:pt x="1233404" y="-446"/>
                </a:cubicBezTo>
                <a:cubicBezTo>
                  <a:pt x="1240644" y="-446"/>
                  <a:pt x="1247978" y="-446"/>
                  <a:pt x="1255121" y="-446"/>
                </a:cubicBezTo>
                <a:cubicBezTo>
                  <a:pt x="1672602" y="7460"/>
                  <a:pt x="1899678" y="179196"/>
                  <a:pt x="1979021" y="247871"/>
                </a:cubicBezTo>
                <a:cubicBezTo>
                  <a:pt x="2391740" y="603630"/>
                  <a:pt x="2400598" y="1257521"/>
                  <a:pt x="2402218" y="1373345"/>
                </a:cubicBezTo>
                <a:cubicBezTo>
                  <a:pt x="2406122" y="1601183"/>
                  <a:pt x="2506802" y="2121438"/>
                  <a:pt x="2450890" y="222402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4"/>
          <p:cNvSpPr/>
          <p:nvPr/>
        </p:nvSpPr>
        <p:spPr>
          <a:xfrm>
            <a:off x="443721" y="5489378"/>
            <a:ext cx="951107" cy="1265322"/>
          </a:xfrm>
          <a:custGeom>
            <a:avLst/>
            <a:gdLst/>
            <a:ahLst/>
            <a:cxnLst/>
            <a:rect l="l" t="t" r="r" b="b"/>
            <a:pathLst>
              <a:path w="2237898" h="2977229" extrusionOk="0">
                <a:moveTo>
                  <a:pt x="1118902" y="0"/>
                </a:moveTo>
                <a:lnTo>
                  <a:pt x="1118902" y="0"/>
                </a:lnTo>
                <a:cubicBezTo>
                  <a:pt x="1736855" y="-53"/>
                  <a:pt x="2237842" y="500854"/>
                  <a:pt x="2237899" y="1118807"/>
                </a:cubicBezTo>
                <a:cubicBezTo>
                  <a:pt x="2237899" y="1118902"/>
                  <a:pt x="2237899" y="1118997"/>
                  <a:pt x="2237899" y="1119092"/>
                </a:cubicBezTo>
                <a:lnTo>
                  <a:pt x="2237899" y="2690717"/>
                </a:lnTo>
                <a:cubicBezTo>
                  <a:pt x="2237899" y="2848956"/>
                  <a:pt x="2109626" y="2977229"/>
                  <a:pt x="1951387" y="2977229"/>
                </a:cubicBezTo>
                <a:lnTo>
                  <a:pt x="286512" y="2977229"/>
                </a:lnTo>
                <a:cubicBezTo>
                  <a:pt x="128276" y="2977229"/>
                  <a:pt x="0" y="2848956"/>
                  <a:pt x="0" y="2690717"/>
                </a:cubicBezTo>
                <a:lnTo>
                  <a:pt x="0" y="1119092"/>
                </a:lnTo>
                <a:cubicBezTo>
                  <a:pt x="-105" y="501140"/>
                  <a:pt x="500759" y="105"/>
                  <a:pt x="1118711" y="0"/>
                </a:cubicBezTo>
                <a:cubicBezTo>
                  <a:pt x="1118778" y="0"/>
                  <a:pt x="1118835" y="0"/>
                  <a:pt x="11189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4"/>
          <p:cNvSpPr/>
          <p:nvPr/>
        </p:nvSpPr>
        <p:spPr>
          <a:xfrm>
            <a:off x="862716" y="5489338"/>
            <a:ext cx="527470" cy="1265363"/>
          </a:xfrm>
          <a:custGeom>
            <a:avLst/>
            <a:gdLst/>
            <a:ahLst/>
            <a:cxnLst/>
            <a:rect l="l" t="t" r="r" b="b"/>
            <a:pathLst>
              <a:path w="1241107" h="2977324" extrusionOk="0">
                <a:moveTo>
                  <a:pt x="1240865" y="1085785"/>
                </a:moveTo>
                <a:lnTo>
                  <a:pt x="1240865" y="2698748"/>
                </a:lnTo>
                <a:cubicBezTo>
                  <a:pt x="1240398" y="2852158"/>
                  <a:pt x="1116144" y="2976412"/>
                  <a:pt x="962735" y="2976879"/>
                </a:cubicBezTo>
                <a:lnTo>
                  <a:pt x="718419" y="2976879"/>
                </a:lnTo>
                <a:cubicBezTo>
                  <a:pt x="871828" y="2976412"/>
                  <a:pt x="996082" y="2852158"/>
                  <a:pt x="996548" y="2698748"/>
                </a:cubicBezTo>
                <a:lnTo>
                  <a:pt x="996548" y="1085785"/>
                </a:lnTo>
                <a:cubicBezTo>
                  <a:pt x="996548" y="518476"/>
                  <a:pt x="555731" y="49084"/>
                  <a:pt x="-243" y="3269"/>
                </a:cubicBezTo>
                <a:cubicBezTo>
                  <a:pt x="29285" y="792"/>
                  <a:pt x="59098" y="-446"/>
                  <a:pt x="89197" y="-446"/>
                </a:cubicBezTo>
                <a:lnTo>
                  <a:pt x="154634" y="-446"/>
                </a:lnTo>
                <a:cubicBezTo>
                  <a:pt x="752042" y="-446"/>
                  <a:pt x="1240865" y="488377"/>
                  <a:pt x="1240865" y="1085785"/>
                </a:cubicBezTo>
                <a:close/>
              </a:path>
            </a:pathLst>
          </a:custGeom>
          <a:solidFill>
            <a:srgbClr val="0C0C0C">
              <a:alpha val="98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4"/>
          <p:cNvSpPr/>
          <p:nvPr/>
        </p:nvSpPr>
        <p:spPr>
          <a:xfrm>
            <a:off x="440004" y="5489499"/>
            <a:ext cx="527309" cy="1265201"/>
          </a:xfrm>
          <a:custGeom>
            <a:avLst/>
            <a:gdLst/>
            <a:ahLst/>
            <a:cxnLst/>
            <a:rect l="l" t="t" r="r" b="b"/>
            <a:pathLst>
              <a:path w="1240726" h="2976943" extrusionOk="0">
                <a:moveTo>
                  <a:pt x="243597" y="1085404"/>
                </a:moveTo>
                <a:lnTo>
                  <a:pt x="243597" y="2698368"/>
                </a:lnTo>
                <a:cubicBezTo>
                  <a:pt x="244064" y="2851777"/>
                  <a:pt x="368317" y="2976031"/>
                  <a:pt x="521727" y="2976498"/>
                </a:cubicBezTo>
                <a:lnTo>
                  <a:pt x="277887" y="2976498"/>
                </a:lnTo>
                <a:cubicBezTo>
                  <a:pt x="124478" y="2976031"/>
                  <a:pt x="224" y="2851777"/>
                  <a:pt x="-243" y="2698368"/>
                </a:cubicBezTo>
                <a:lnTo>
                  <a:pt x="-243" y="1085404"/>
                </a:lnTo>
                <a:cubicBezTo>
                  <a:pt x="-243" y="487996"/>
                  <a:pt x="488580" y="-446"/>
                  <a:pt x="1085607" y="-446"/>
                </a:cubicBezTo>
                <a:lnTo>
                  <a:pt x="1151044" y="-446"/>
                </a:lnTo>
                <a:cubicBezTo>
                  <a:pt x="1181143" y="-446"/>
                  <a:pt x="1210956" y="792"/>
                  <a:pt x="1240484" y="3269"/>
                </a:cubicBezTo>
                <a:cubicBezTo>
                  <a:pt x="684414" y="48703"/>
                  <a:pt x="243597" y="518095"/>
                  <a:pt x="243597" y="1085404"/>
                </a:cubicBezTo>
                <a:close/>
              </a:path>
            </a:pathLst>
          </a:custGeom>
          <a:solidFill>
            <a:srgbClr val="FFFFFF">
              <a:alpha val="2793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4"/>
          <p:cNvSpPr/>
          <p:nvPr/>
        </p:nvSpPr>
        <p:spPr>
          <a:xfrm>
            <a:off x="510321" y="5526344"/>
            <a:ext cx="803224" cy="294892"/>
          </a:xfrm>
          <a:custGeom>
            <a:avLst/>
            <a:gdLst/>
            <a:ahLst/>
            <a:cxnLst/>
            <a:rect l="l" t="t" r="r" b="b"/>
            <a:pathLst>
              <a:path w="1775081" h="651694" extrusionOk="0">
                <a:moveTo>
                  <a:pt x="26145" y="652322"/>
                </a:moveTo>
                <a:cubicBezTo>
                  <a:pt x="22171" y="652331"/>
                  <a:pt x="18195" y="651527"/>
                  <a:pt x="14546" y="649965"/>
                </a:cubicBezTo>
                <a:cubicBezTo>
                  <a:pt x="-750" y="643551"/>
                  <a:pt x="-7960" y="625948"/>
                  <a:pt x="-1538" y="610647"/>
                </a:cubicBezTo>
                <a:cubicBezTo>
                  <a:pt x="-1538" y="610642"/>
                  <a:pt x="-1538" y="610642"/>
                  <a:pt x="-1538" y="610638"/>
                </a:cubicBezTo>
                <a:cubicBezTo>
                  <a:pt x="153230" y="241304"/>
                  <a:pt x="500660" y="1875"/>
                  <a:pt x="883580" y="627"/>
                </a:cubicBezTo>
                <a:lnTo>
                  <a:pt x="886353" y="627"/>
                </a:lnTo>
                <a:cubicBezTo>
                  <a:pt x="1264744" y="627"/>
                  <a:pt x="1610833" y="234649"/>
                  <a:pt x="1768695" y="597513"/>
                </a:cubicBezTo>
                <a:cubicBezTo>
                  <a:pt x="1775304" y="612727"/>
                  <a:pt x="1768373" y="630426"/>
                  <a:pt x="1753123" y="637049"/>
                </a:cubicBezTo>
                <a:cubicBezTo>
                  <a:pt x="1737919" y="643671"/>
                  <a:pt x="1720219" y="636711"/>
                  <a:pt x="1713610" y="621498"/>
                </a:cubicBezTo>
                <a:cubicBezTo>
                  <a:pt x="1565313" y="280585"/>
                  <a:pt x="1240805" y="60704"/>
                  <a:pt x="886398" y="60704"/>
                </a:cubicBezTo>
                <a:lnTo>
                  <a:pt x="883810" y="60704"/>
                </a:lnTo>
                <a:cubicBezTo>
                  <a:pt x="525107" y="61767"/>
                  <a:pt x="199351" y="286731"/>
                  <a:pt x="53918" y="633744"/>
                </a:cubicBezTo>
                <a:cubicBezTo>
                  <a:pt x="49251" y="644983"/>
                  <a:pt x="38298" y="652313"/>
                  <a:pt x="26145" y="652322"/>
                </a:cubicBezTo>
                <a:close/>
              </a:path>
            </a:pathLst>
          </a:custGeom>
          <a:solidFill>
            <a:srgbClr val="752C1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00" name="Google Shape;1300;p4"/>
          <p:cNvGrpSpPr/>
          <p:nvPr/>
        </p:nvGrpSpPr>
        <p:grpSpPr>
          <a:xfrm>
            <a:off x="445295" y="5005331"/>
            <a:ext cx="233529" cy="672175"/>
            <a:chOff x="5819360" y="2638139"/>
            <a:chExt cx="550387" cy="1584198"/>
          </a:xfrm>
        </p:grpSpPr>
        <p:sp>
          <p:nvSpPr>
            <p:cNvPr id="1301" name="Google Shape;1301;p4"/>
            <p:cNvSpPr/>
            <p:nvPr/>
          </p:nvSpPr>
          <p:spPr>
            <a:xfrm>
              <a:off x="5820536" y="2715187"/>
              <a:ext cx="148685" cy="180031"/>
            </a:xfrm>
            <a:custGeom>
              <a:avLst/>
              <a:gdLst/>
              <a:ahLst/>
              <a:cxnLst/>
              <a:rect l="l" t="t" r="r" b="b"/>
              <a:pathLst>
                <a:path w="148685" h="180031" extrusionOk="0">
                  <a:moveTo>
                    <a:pt x="148399" y="132836"/>
                  </a:moveTo>
                  <a:lnTo>
                    <a:pt x="-287" y="179699"/>
                  </a:lnTo>
                  <a:lnTo>
                    <a:pt x="-287" y="19203"/>
                  </a:lnTo>
                  <a:cubicBezTo>
                    <a:pt x="494" y="15526"/>
                    <a:pt x="3180" y="12545"/>
                    <a:pt x="6762" y="11392"/>
                  </a:cubicBezTo>
                  <a:cubicBezTo>
                    <a:pt x="13401" y="10192"/>
                    <a:pt x="19830" y="14364"/>
                    <a:pt x="21430" y="20917"/>
                  </a:cubicBezTo>
                  <a:cubicBezTo>
                    <a:pt x="19259" y="15545"/>
                    <a:pt x="20792" y="9392"/>
                    <a:pt x="25240" y="5677"/>
                  </a:cubicBezTo>
                  <a:cubicBezTo>
                    <a:pt x="30289" y="2724"/>
                    <a:pt x="38671" y="6344"/>
                    <a:pt x="41814" y="15202"/>
                  </a:cubicBezTo>
                  <a:cubicBezTo>
                    <a:pt x="40023" y="10354"/>
                    <a:pt x="41090" y="4915"/>
                    <a:pt x="44576" y="1105"/>
                  </a:cubicBezTo>
                  <a:cubicBezTo>
                    <a:pt x="49263" y="-1610"/>
                    <a:pt x="55244" y="-381"/>
                    <a:pt x="58483" y="3962"/>
                  </a:cubicBezTo>
                  <a:lnTo>
                    <a:pt x="63150" y="10630"/>
                  </a:lnTo>
                  <a:lnTo>
                    <a:pt x="64388" y="12440"/>
                  </a:lnTo>
                  <a:lnTo>
                    <a:pt x="87058" y="43968"/>
                  </a:lnTo>
                  <a:lnTo>
                    <a:pt x="90582" y="49016"/>
                  </a:lnTo>
                  <a:lnTo>
                    <a:pt x="101726" y="65018"/>
                  </a:lnTo>
                  <a:lnTo>
                    <a:pt x="105536" y="70447"/>
                  </a:lnTo>
                  <a:cubicBezTo>
                    <a:pt x="106203" y="71400"/>
                    <a:pt x="106870" y="72257"/>
                    <a:pt x="107441" y="73209"/>
                  </a:cubicBezTo>
                  <a:lnTo>
                    <a:pt x="148208" y="13150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5821203" y="2718815"/>
              <a:ext cx="53625" cy="178689"/>
            </a:xfrm>
            <a:custGeom>
              <a:avLst/>
              <a:gdLst/>
              <a:ahLst/>
              <a:cxnLst/>
              <a:rect l="l" t="t" r="r" b="b"/>
              <a:pathLst>
                <a:path w="53625" h="178689" extrusionOk="0">
                  <a:moveTo>
                    <a:pt x="0" y="1810"/>
                  </a:moveTo>
                  <a:lnTo>
                    <a:pt x="15716" y="0"/>
                  </a:lnTo>
                  <a:lnTo>
                    <a:pt x="53626" y="172117"/>
                  </a:lnTo>
                  <a:lnTo>
                    <a:pt x="0" y="178689"/>
                  </a:lnTo>
                  <a:lnTo>
                    <a:pt x="0" y="181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5858351" y="2707481"/>
              <a:ext cx="112680" cy="170402"/>
            </a:xfrm>
            <a:custGeom>
              <a:avLst/>
              <a:gdLst/>
              <a:ahLst/>
              <a:cxnLst/>
              <a:rect l="l" t="t" r="r" b="b"/>
              <a:pathLst>
                <a:path w="112680" h="170402" extrusionOk="0">
                  <a:moveTo>
                    <a:pt x="13335" y="0"/>
                  </a:moveTo>
                  <a:lnTo>
                    <a:pt x="0" y="7429"/>
                  </a:lnTo>
                  <a:lnTo>
                    <a:pt x="67056" y="170402"/>
                  </a:lnTo>
                  <a:lnTo>
                    <a:pt x="112681" y="145733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5821203" y="2638139"/>
              <a:ext cx="58769" cy="101726"/>
            </a:xfrm>
            <a:custGeom>
              <a:avLst/>
              <a:gdLst/>
              <a:ahLst/>
              <a:cxnLst/>
              <a:rect l="l" t="t" r="r" b="b"/>
              <a:pathLst>
                <a:path w="58769" h="101726" extrusionOk="0">
                  <a:moveTo>
                    <a:pt x="58483" y="84440"/>
                  </a:moveTo>
                  <a:cubicBezTo>
                    <a:pt x="55215" y="80125"/>
                    <a:pt x="49243" y="78944"/>
                    <a:pt x="44576" y="81678"/>
                  </a:cubicBezTo>
                  <a:cubicBezTo>
                    <a:pt x="41109" y="85459"/>
                    <a:pt x="40042" y="90860"/>
                    <a:pt x="41814" y="95680"/>
                  </a:cubicBezTo>
                  <a:cubicBezTo>
                    <a:pt x="38670" y="87012"/>
                    <a:pt x="30288" y="83392"/>
                    <a:pt x="25240" y="86155"/>
                  </a:cubicBezTo>
                  <a:cubicBezTo>
                    <a:pt x="20792" y="89869"/>
                    <a:pt x="19259" y="96023"/>
                    <a:pt x="21430" y="101395"/>
                  </a:cubicBezTo>
                  <a:cubicBezTo>
                    <a:pt x="19868" y="94813"/>
                    <a:pt x="13410" y="90622"/>
                    <a:pt x="6762" y="91870"/>
                  </a:cubicBezTo>
                  <a:cubicBezTo>
                    <a:pt x="3171" y="93003"/>
                    <a:pt x="475" y="95994"/>
                    <a:pt x="-287" y="99680"/>
                  </a:cubicBezTo>
                  <a:lnTo>
                    <a:pt x="-287" y="-3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5819744" y="2833659"/>
              <a:ext cx="550003" cy="1388677"/>
            </a:xfrm>
            <a:custGeom>
              <a:avLst/>
              <a:gdLst/>
              <a:ahLst/>
              <a:cxnLst/>
              <a:rect l="l" t="t" r="r" b="b"/>
              <a:pathLst>
                <a:path w="550003" h="1388677" extrusionOk="0">
                  <a:moveTo>
                    <a:pt x="549717" y="1284618"/>
                  </a:moveTo>
                  <a:cubicBezTo>
                    <a:pt x="534353" y="1294781"/>
                    <a:pt x="519304" y="1305411"/>
                    <a:pt x="504568" y="1316527"/>
                  </a:cubicBezTo>
                  <a:cubicBezTo>
                    <a:pt x="493996" y="1324528"/>
                    <a:pt x="483423" y="1332624"/>
                    <a:pt x="473136" y="1341006"/>
                  </a:cubicBezTo>
                  <a:cubicBezTo>
                    <a:pt x="469040" y="1344340"/>
                    <a:pt x="465040" y="1347578"/>
                    <a:pt x="461039" y="1351007"/>
                  </a:cubicBezTo>
                  <a:lnTo>
                    <a:pt x="459134" y="1352531"/>
                  </a:lnTo>
                  <a:cubicBezTo>
                    <a:pt x="450276" y="1359961"/>
                    <a:pt x="441513" y="1367486"/>
                    <a:pt x="432940" y="1375296"/>
                  </a:cubicBezTo>
                  <a:cubicBezTo>
                    <a:pt x="428368" y="1379297"/>
                    <a:pt x="423415" y="1383392"/>
                    <a:pt x="419415" y="1387583"/>
                  </a:cubicBezTo>
                  <a:lnTo>
                    <a:pt x="418653" y="1388345"/>
                  </a:lnTo>
                  <a:lnTo>
                    <a:pt x="418653" y="1388345"/>
                  </a:lnTo>
                  <a:lnTo>
                    <a:pt x="414462" y="1375010"/>
                  </a:lnTo>
                  <a:lnTo>
                    <a:pt x="399984" y="1329290"/>
                  </a:lnTo>
                  <a:lnTo>
                    <a:pt x="349978" y="1170509"/>
                  </a:lnTo>
                  <a:lnTo>
                    <a:pt x="349978" y="1170509"/>
                  </a:lnTo>
                  <a:lnTo>
                    <a:pt x="245393" y="839896"/>
                  </a:lnTo>
                  <a:lnTo>
                    <a:pt x="2125" y="67609"/>
                  </a:lnTo>
                  <a:lnTo>
                    <a:pt x="2601" y="67609"/>
                  </a:lnTo>
                  <a:cubicBezTo>
                    <a:pt x="1848" y="66409"/>
                    <a:pt x="1305" y="65085"/>
                    <a:pt x="982" y="63704"/>
                  </a:cubicBezTo>
                  <a:cubicBezTo>
                    <a:pt x="-485" y="59208"/>
                    <a:pt x="-685" y="54398"/>
                    <a:pt x="410" y="49797"/>
                  </a:cubicBezTo>
                  <a:lnTo>
                    <a:pt x="410" y="49797"/>
                  </a:lnTo>
                  <a:cubicBezTo>
                    <a:pt x="620" y="48987"/>
                    <a:pt x="877" y="48197"/>
                    <a:pt x="1172" y="47416"/>
                  </a:cubicBezTo>
                  <a:cubicBezTo>
                    <a:pt x="3344" y="40929"/>
                    <a:pt x="8049" y="35605"/>
                    <a:pt x="14221" y="32652"/>
                  </a:cubicBezTo>
                  <a:cubicBezTo>
                    <a:pt x="15498" y="31995"/>
                    <a:pt x="16841" y="31452"/>
                    <a:pt x="18222" y="31033"/>
                  </a:cubicBezTo>
                  <a:cubicBezTo>
                    <a:pt x="18736" y="30804"/>
                    <a:pt x="19279" y="30642"/>
                    <a:pt x="19841" y="30557"/>
                  </a:cubicBezTo>
                  <a:cubicBezTo>
                    <a:pt x="29052" y="28413"/>
                    <a:pt x="38691" y="31404"/>
                    <a:pt x="45082" y="38367"/>
                  </a:cubicBezTo>
                  <a:cubicBezTo>
                    <a:pt x="46749" y="40215"/>
                    <a:pt x="48130" y="42301"/>
                    <a:pt x="49178" y="44558"/>
                  </a:cubicBezTo>
                  <a:lnTo>
                    <a:pt x="49845" y="44558"/>
                  </a:lnTo>
                  <a:cubicBezTo>
                    <a:pt x="49321" y="41596"/>
                    <a:pt x="49321" y="38567"/>
                    <a:pt x="49845" y="35605"/>
                  </a:cubicBezTo>
                  <a:lnTo>
                    <a:pt x="49845" y="35605"/>
                  </a:lnTo>
                  <a:cubicBezTo>
                    <a:pt x="52521" y="21498"/>
                    <a:pt x="66123" y="12221"/>
                    <a:pt x="80239" y="14897"/>
                  </a:cubicBezTo>
                  <a:cubicBezTo>
                    <a:pt x="88326" y="16431"/>
                    <a:pt x="95222" y="21708"/>
                    <a:pt x="98803" y="29128"/>
                  </a:cubicBezTo>
                  <a:lnTo>
                    <a:pt x="99470" y="29128"/>
                  </a:lnTo>
                  <a:cubicBezTo>
                    <a:pt x="98527" y="23746"/>
                    <a:pt x="99327" y="18212"/>
                    <a:pt x="101756" y="13316"/>
                  </a:cubicBezTo>
                  <a:lnTo>
                    <a:pt x="101756" y="13316"/>
                  </a:lnTo>
                  <a:cubicBezTo>
                    <a:pt x="104966" y="7116"/>
                    <a:pt x="110519" y="2448"/>
                    <a:pt x="117186" y="362"/>
                  </a:cubicBezTo>
                  <a:lnTo>
                    <a:pt x="118139" y="362"/>
                  </a:lnTo>
                  <a:lnTo>
                    <a:pt x="118139" y="362"/>
                  </a:lnTo>
                  <a:lnTo>
                    <a:pt x="118901" y="362"/>
                  </a:lnTo>
                  <a:cubicBezTo>
                    <a:pt x="125902" y="-1285"/>
                    <a:pt x="133274" y="29"/>
                    <a:pt x="139285" y="3982"/>
                  </a:cubicBezTo>
                  <a:lnTo>
                    <a:pt x="139285" y="3982"/>
                  </a:lnTo>
                  <a:cubicBezTo>
                    <a:pt x="140313" y="4639"/>
                    <a:pt x="141275" y="5401"/>
                    <a:pt x="142142" y="6268"/>
                  </a:cubicBezTo>
                  <a:cubicBezTo>
                    <a:pt x="145581" y="9354"/>
                    <a:pt x="148143" y="13297"/>
                    <a:pt x="149572" y="17698"/>
                  </a:cubicBezTo>
                  <a:lnTo>
                    <a:pt x="149572" y="17698"/>
                  </a:lnTo>
                  <a:lnTo>
                    <a:pt x="149572" y="18650"/>
                  </a:lnTo>
                  <a:lnTo>
                    <a:pt x="149572" y="19603"/>
                  </a:lnTo>
                  <a:lnTo>
                    <a:pt x="149572" y="19603"/>
                  </a:lnTo>
                  <a:lnTo>
                    <a:pt x="149572" y="19603"/>
                  </a:lnTo>
                  <a:cubicBezTo>
                    <a:pt x="149572" y="20174"/>
                    <a:pt x="149572" y="20555"/>
                    <a:pt x="149572" y="21032"/>
                  </a:cubicBezTo>
                  <a:lnTo>
                    <a:pt x="149572" y="210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5819360" y="2863875"/>
              <a:ext cx="459805" cy="1358462"/>
            </a:xfrm>
            <a:custGeom>
              <a:avLst/>
              <a:gdLst/>
              <a:ahLst/>
              <a:cxnLst/>
              <a:rect l="l" t="t" r="r" b="b"/>
              <a:pathLst>
                <a:path w="459805" h="1358462" extrusionOk="0">
                  <a:moveTo>
                    <a:pt x="451898" y="1298313"/>
                  </a:moveTo>
                  <a:lnTo>
                    <a:pt x="459519" y="1322316"/>
                  </a:lnTo>
                  <a:cubicBezTo>
                    <a:pt x="450660" y="1329746"/>
                    <a:pt x="441897" y="1337270"/>
                    <a:pt x="433325" y="1345081"/>
                  </a:cubicBezTo>
                  <a:cubicBezTo>
                    <a:pt x="428753" y="1349081"/>
                    <a:pt x="423800" y="1353177"/>
                    <a:pt x="419799" y="1357368"/>
                  </a:cubicBezTo>
                  <a:lnTo>
                    <a:pt x="419037" y="1358130"/>
                  </a:lnTo>
                  <a:lnTo>
                    <a:pt x="415799" y="1348033"/>
                  </a:lnTo>
                  <a:lnTo>
                    <a:pt x="400749" y="1300408"/>
                  </a:lnTo>
                  <a:lnTo>
                    <a:pt x="350743" y="1141627"/>
                  </a:lnTo>
                  <a:lnTo>
                    <a:pt x="247111" y="813014"/>
                  </a:lnTo>
                  <a:lnTo>
                    <a:pt x="247111" y="813014"/>
                  </a:lnTo>
                  <a:lnTo>
                    <a:pt x="2509" y="37298"/>
                  </a:lnTo>
                  <a:lnTo>
                    <a:pt x="2509" y="37298"/>
                  </a:lnTo>
                  <a:cubicBezTo>
                    <a:pt x="1766" y="36079"/>
                    <a:pt x="1194" y="34765"/>
                    <a:pt x="795" y="33393"/>
                  </a:cubicBezTo>
                  <a:lnTo>
                    <a:pt x="128" y="31012"/>
                  </a:lnTo>
                  <a:cubicBezTo>
                    <a:pt x="128" y="31012"/>
                    <a:pt x="128" y="31012"/>
                    <a:pt x="128" y="30440"/>
                  </a:cubicBezTo>
                  <a:cubicBezTo>
                    <a:pt x="-425" y="27287"/>
                    <a:pt x="-425" y="24068"/>
                    <a:pt x="128" y="20915"/>
                  </a:cubicBezTo>
                  <a:cubicBezTo>
                    <a:pt x="128" y="19867"/>
                    <a:pt x="604" y="18915"/>
                    <a:pt x="890" y="17867"/>
                  </a:cubicBezTo>
                  <a:cubicBezTo>
                    <a:pt x="2966" y="11190"/>
                    <a:pt x="7681" y="5647"/>
                    <a:pt x="13939" y="2532"/>
                  </a:cubicBezTo>
                  <a:cubicBezTo>
                    <a:pt x="15215" y="1875"/>
                    <a:pt x="16558" y="1332"/>
                    <a:pt x="17939" y="913"/>
                  </a:cubicBezTo>
                  <a:cubicBezTo>
                    <a:pt x="18454" y="684"/>
                    <a:pt x="18997" y="522"/>
                    <a:pt x="19559" y="437"/>
                  </a:cubicBezTo>
                  <a:cubicBezTo>
                    <a:pt x="28607" y="-1812"/>
                    <a:pt x="38161" y="951"/>
                    <a:pt x="44610" y="7675"/>
                  </a:cubicBezTo>
                  <a:lnTo>
                    <a:pt x="44610" y="8247"/>
                  </a:lnTo>
                  <a:lnTo>
                    <a:pt x="47181" y="16343"/>
                  </a:lnTo>
                  <a:lnTo>
                    <a:pt x="50610" y="27487"/>
                  </a:lnTo>
                  <a:lnTo>
                    <a:pt x="441135" y="1268119"/>
                  </a:lnTo>
                  <a:lnTo>
                    <a:pt x="441135" y="1268119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5918832" y="2832960"/>
              <a:ext cx="450915" cy="1317749"/>
            </a:xfrm>
            <a:custGeom>
              <a:avLst/>
              <a:gdLst/>
              <a:ahLst/>
              <a:cxnLst/>
              <a:rect l="l" t="t" r="r" b="b"/>
              <a:pathLst>
                <a:path w="450915" h="1317749" extrusionOk="0">
                  <a:moveTo>
                    <a:pt x="52294" y="21445"/>
                  </a:moveTo>
                  <a:lnTo>
                    <a:pt x="450629" y="1285508"/>
                  </a:lnTo>
                  <a:cubicBezTo>
                    <a:pt x="435265" y="1295671"/>
                    <a:pt x="420216" y="1306301"/>
                    <a:pt x="405481" y="1317417"/>
                  </a:cubicBezTo>
                  <a:lnTo>
                    <a:pt x="2192" y="37257"/>
                  </a:lnTo>
                  <a:lnTo>
                    <a:pt x="2192" y="37257"/>
                  </a:lnTo>
                  <a:cubicBezTo>
                    <a:pt x="1535" y="36038"/>
                    <a:pt x="992" y="34761"/>
                    <a:pt x="573" y="33447"/>
                  </a:cubicBezTo>
                  <a:cubicBezTo>
                    <a:pt x="297" y="32647"/>
                    <a:pt x="97" y="31818"/>
                    <a:pt x="1" y="30970"/>
                  </a:cubicBezTo>
                  <a:lnTo>
                    <a:pt x="1" y="29923"/>
                  </a:lnTo>
                  <a:lnTo>
                    <a:pt x="1" y="29923"/>
                  </a:lnTo>
                  <a:cubicBezTo>
                    <a:pt x="-827" y="24465"/>
                    <a:pt x="144" y="18883"/>
                    <a:pt x="2764" y="14016"/>
                  </a:cubicBezTo>
                  <a:lnTo>
                    <a:pt x="2764" y="14016"/>
                  </a:lnTo>
                  <a:cubicBezTo>
                    <a:pt x="6354" y="7710"/>
                    <a:pt x="12212" y="3015"/>
                    <a:pt x="19147" y="871"/>
                  </a:cubicBezTo>
                  <a:lnTo>
                    <a:pt x="19147" y="871"/>
                  </a:lnTo>
                  <a:lnTo>
                    <a:pt x="19908" y="871"/>
                  </a:lnTo>
                  <a:cubicBezTo>
                    <a:pt x="25938" y="-938"/>
                    <a:pt x="32405" y="-700"/>
                    <a:pt x="38292" y="1538"/>
                  </a:cubicBezTo>
                  <a:cubicBezTo>
                    <a:pt x="38920" y="1767"/>
                    <a:pt x="39530" y="2052"/>
                    <a:pt x="40102" y="2395"/>
                  </a:cubicBezTo>
                  <a:cubicBezTo>
                    <a:pt x="42759" y="3643"/>
                    <a:pt x="45178" y="5358"/>
                    <a:pt x="47245" y="7444"/>
                  </a:cubicBezTo>
                  <a:lnTo>
                    <a:pt x="50674" y="18302"/>
                  </a:lnTo>
                  <a:lnTo>
                    <a:pt x="50674" y="18302"/>
                  </a:lnTo>
                  <a:lnTo>
                    <a:pt x="51436" y="20493"/>
                  </a:lnTo>
                  <a:lnTo>
                    <a:pt x="51436" y="2049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8" name="Google Shape;1308;p4"/>
          <p:cNvGrpSpPr/>
          <p:nvPr/>
        </p:nvGrpSpPr>
        <p:grpSpPr>
          <a:xfrm>
            <a:off x="230791" y="5124916"/>
            <a:ext cx="434901" cy="657181"/>
            <a:chOff x="5581650" y="2652140"/>
            <a:chExt cx="1024984" cy="1548860"/>
          </a:xfrm>
        </p:grpSpPr>
        <p:sp>
          <p:nvSpPr>
            <p:cNvPr id="1309" name="Google Shape;1309;p4"/>
            <p:cNvSpPr/>
            <p:nvPr/>
          </p:nvSpPr>
          <p:spPr>
            <a:xfrm>
              <a:off x="5611796" y="2709287"/>
              <a:ext cx="176831" cy="187645"/>
            </a:xfrm>
            <a:custGeom>
              <a:avLst/>
              <a:gdLst/>
              <a:ahLst/>
              <a:cxnLst/>
              <a:rect l="l" t="t" r="r" b="b"/>
              <a:pathLst>
                <a:path w="176831" h="187645" extrusionOk="0">
                  <a:moveTo>
                    <a:pt x="176505" y="95366"/>
                  </a:moveTo>
                  <a:lnTo>
                    <a:pt x="49917" y="187282"/>
                  </a:lnTo>
                  <a:lnTo>
                    <a:pt x="27629" y="120607"/>
                  </a:lnTo>
                  <a:lnTo>
                    <a:pt x="2292" y="42216"/>
                  </a:lnTo>
                  <a:lnTo>
                    <a:pt x="-184" y="34691"/>
                  </a:lnTo>
                  <a:cubicBezTo>
                    <a:pt x="-537" y="30986"/>
                    <a:pt x="1092" y="27367"/>
                    <a:pt x="4102" y="25166"/>
                  </a:cubicBezTo>
                  <a:cubicBezTo>
                    <a:pt x="9979" y="21947"/>
                    <a:pt x="17332" y="23823"/>
                    <a:pt x="20961" y="29452"/>
                  </a:cubicBezTo>
                  <a:cubicBezTo>
                    <a:pt x="17227" y="25014"/>
                    <a:pt x="16761" y="18670"/>
                    <a:pt x="19818" y="13736"/>
                  </a:cubicBezTo>
                  <a:cubicBezTo>
                    <a:pt x="25257" y="9336"/>
                    <a:pt x="33239" y="10184"/>
                    <a:pt x="37630" y="15622"/>
                  </a:cubicBezTo>
                  <a:cubicBezTo>
                    <a:pt x="38097" y="16194"/>
                    <a:pt x="38516" y="16803"/>
                    <a:pt x="38868" y="17451"/>
                  </a:cubicBezTo>
                  <a:cubicBezTo>
                    <a:pt x="35678" y="13412"/>
                    <a:pt x="35020" y="7935"/>
                    <a:pt x="37154" y="3259"/>
                  </a:cubicBezTo>
                  <a:cubicBezTo>
                    <a:pt x="40735" y="-809"/>
                    <a:pt x="46803" y="-1551"/>
                    <a:pt x="51251" y="1544"/>
                  </a:cubicBezTo>
                  <a:lnTo>
                    <a:pt x="57728" y="6402"/>
                  </a:lnTo>
                  <a:cubicBezTo>
                    <a:pt x="58385" y="6774"/>
                    <a:pt x="58985" y="7221"/>
                    <a:pt x="59538" y="7735"/>
                  </a:cubicBezTo>
                  <a:lnTo>
                    <a:pt x="90875" y="30976"/>
                  </a:lnTo>
                  <a:lnTo>
                    <a:pt x="95828" y="34691"/>
                  </a:lnTo>
                  <a:lnTo>
                    <a:pt x="111449" y="46312"/>
                  </a:lnTo>
                  <a:lnTo>
                    <a:pt x="116783" y="50312"/>
                  </a:lnTo>
                  <a:cubicBezTo>
                    <a:pt x="117707" y="50922"/>
                    <a:pt x="118602" y="51589"/>
                    <a:pt x="119450" y="52312"/>
                  </a:cubicBezTo>
                  <a:lnTo>
                    <a:pt x="176600" y="94794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5607748" y="2723959"/>
              <a:ext cx="104774" cy="174497"/>
            </a:xfrm>
            <a:custGeom>
              <a:avLst/>
              <a:gdLst/>
              <a:ahLst/>
              <a:cxnLst/>
              <a:rect l="l" t="t" r="r" b="b"/>
              <a:pathLst>
                <a:path w="104774" h="174497" extrusionOk="0">
                  <a:moveTo>
                    <a:pt x="0" y="6668"/>
                  </a:moveTo>
                  <a:lnTo>
                    <a:pt x="14383" y="0"/>
                  </a:lnTo>
                  <a:lnTo>
                    <a:pt x="104775" y="151352"/>
                  </a:lnTo>
                  <a:lnTo>
                    <a:pt x="56007" y="174498"/>
                  </a:lnTo>
                  <a:lnTo>
                    <a:pt x="0" y="666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5641181" y="2702241"/>
              <a:ext cx="150685" cy="144684"/>
            </a:xfrm>
            <a:custGeom>
              <a:avLst/>
              <a:gdLst/>
              <a:ahLst/>
              <a:cxnLst/>
              <a:rect l="l" t="t" r="r" b="b"/>
              <a:pathLst>
                <a:path w="150685" h="144684" extrusionOk="0">
                  <a:moveTo>
                    <a:pt x="10287" y="0"/>
                  </a:moveTo>
                  <a:lnTo>
                    <a:pt x="0" y="11240"/>
                  </a:lnTo>
                  <a:lnTo>
                    <a:pt x="115157" y="144685"/>
                  </a:lnTo>
                  <a:lnTo>
                    <a:pt x="150686" y="106775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5581650" y="2652140"/>
              <a:ext cx="82676" cy="95250"/>
            </a:xfrm>
            <a:custGeom>
              <a:avLst/>
              <a:gdLst/>
              <a:ahLst/>
              <a:cxnLst/>
              <a:rect l="l" t="t" r="r" b="b"/>
              <a:pathLst>
                <a:path w="82676" h="95250" extrusionOk="0">
                  <a:moveTo>
                    <a:pt x="82445" y="61835"/>
                  </a:moveTo>
                  <a:cubicBezTo>
                    <a:pt x="77997" y="58739"/>
                    <a:pt x="71930" y="59482"/>
                    <a:pt x="68348" y="63550"/>
                  </a:cubicBezTo>
                  <a:cubicBezTo>
                    <a:pt x="66167" y="68217"/>
                    <a:pt x="66834" y="73722"/>
                    <a:pt x="70063" y="77742"/>
                  </a:cubicBezTo>
                  <a:cubicBezTo>
                    <a:pt x="66529" y="71703"/>
                    <a:pt x="58776" y="69665"/>
                    <a:pt x="52737" y="73198"/>
                  </a:cubicBezTo>
                  <a:cubicBezTo>
                    <a:pt x="52299" y="73446"/>
                    <a:pt x="51889" y="73722"/>
                    <a:pt x="51489" y="74027"/>
                  </a:cubicBezTo>
                  <a:cubicBezTo>
                    <a:pt x="48336" y="78942"/>
                    <a:pt x="48803" y="85343"/>
                    <a:pt x="52632" y="89743"/>
                  </a:cubicBezTo>
                  <a:cubicBezTo>
                    <a:pt x="49013" y="84114"/>
                    <a:pt x="41678" y="82209"/>
                    <a:pt x="35773" y="85362"/>
                  </a:cubicBezTo>
                  <a:cubicBezTo>
                    <a:pt x="32811" y="87600"/>
                    <a:pt x="31191" y="91191"/>
                    <a:pt x="31487" y="94887"/>
                  </a:cubicBezTo>
                  <a:lnTo>
                    <a:pt x="-232" y="-363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5658290" y="2797341"/>
              <a:ext cx="922341" cy="1208777"/>
            </a:xfrm>
            <a:custGeom>
              <a:avLst/>
              <a:gdLst/>
              <a:ahLst/>
              <a:cxnLst/>
              <a:rect l="l" t="t" r="r" b="b"/>
              <a:pathLst>
                <a:path w="922341" h="1208777" extrusionOk="0">
                  <a:moveTo>
                    <a:pt x="922110" y="1100496"/>
                  </a:moveTo>
                  <a:cubicBezTo>
                    <a:pt x="918014" y="1103735"/>
                    <a:pt x="914014" y="1107068"/>
                    <a:pt x="910013" y="1110498"/>
                  </a:cubicBezTo>
                  <a:lnTo>
                    <a:pt x="908108" y="1112021"/>
                  </a:lnTo>
                  <a:cubicBezTo>
                    <a:pt x="899250" y="1119356"/>
                    <a:pt x="890487" y="1126976"/>
                    <a:pt x="881915" y="1134786"/>
                  </a:cubicBezTo>
                  <a:cubicBezTo>
                    <a:pt x="877342" y="1138787"/>
                    <a:pt x="872390" y="1142883"/>
                    <a:pt x="868389" y="1147074"/>
                  </a:cubicBezTo>
                  <a:cubicBezTo>
                    <a:pt x="868113" y="1147302"/>
                    <a:pt x="867855" y="1147559"/>
                    <a:pt x="867627" y="1147835"/>
                  </a:cubicBezTo>
                  <a:lnTo>
                    <a:pt x="867627" y="1147835"/>
                  </a:lnTo>
                  <a:cubicBezTo>
                    <a:pt x="859054" y="1155770"/>
                    <a:pt x="850673" y="1163866"/>
                    <a:pt x="842481" y="1172124"/>
                  </a:cubicBezTo>
                  <a:cubicBezTo>
                    <a:pt x="837337" y="1177268"/>
                    <a:pt x="832194" y="1182507"/>
                    <a:pt x="827146" y="1187745"/>
                  </a:cubicBezTo>
                  <a:cubicBezTo>
                    <a:pt x="820573" y="1194508"/>
                    <a:pt x="814096" y="1201366"/>
                    <a:pt x="808096" y="1208415"/>
                  </a:cubicBezTo>
                  <a:lnTo>
                    <a:pt x="808096" y="1208415"/>
                  </a:lnTo>
                  <a:lnTo>
                    <a:pt x="746374" y="1125261"/>
                  </a:lnTo>
                  <a:lnTo>
                    <a:pt x="745516" y="1124118"/>
                  </a:lnTo>
                  <a:lnTo>
                    <a:pt x="7424" y="104372"/>
                  </a:lnTo>
                  <a:lnTo>
                    <a:pt x="7424" y="104372"/>
                  </a:lnTo>
                  <a:lnTo>
                    <a:pt x="7424" y="104372"/>
                  </a:lnTo>
                  <a:cubicBezTo>
                    <a:pt x="6386" y="103438"/>
                    <a:pt x="5462" y="102381"/>
                    <a:pt x="4662" y="101228"/>
                  </a:cubicBezTo>
                  <a:cubicBezTo>
                    <a:pt x="1890" y="97399"/>
                    <a:pt x="214" y="92885"/>
                    <a:pt x="-196" y="88179"/>
                  </a:cubicBezTo>
                  <a:lnTo>
                    <a:pt x="-196" y="88179"/>
                  </a:lnTo>
                  <a:cubicBezTo>
                    <a:pt x="-243" y="87350"/>
                    <a:pt x="-243" y="86531"/>
                    <a:pt x="-196" y="85703"/>
                  </a:cubicBezTo>
                  <a:lnTo>
                    <a:pt x="-196" y="85703"/>
                  </a:lnTo>
                  <a:cubicBezTo>
                    <a:pt x="-129" y="81521"/>
                    <a:pt x="985" y="77435"/>
                    <a:pt x="3043" y="73796"/>
                  </a:cubicBezTo>
                  <a:lnTo>
                    <a:pt x="4471" y="71415"/>
                  </a:lnTo>
                  <a:lnTo>
                    <a:pt x="5519" y="70082"/>
                  </a:lnTo>
                  <a:cubicBezTo>
                    <a:pt x="6319" y="68901"/>
                    <a:pt x="7281" y="67843"/>
                    <a:pt x="8377" y="66938"/>
                  </a:cubicBezTo>
                  <a:cubicBezTo>
                    <a:pt x="9100" y="66167"/>
                    <a:pt x="9901" y="65462"/>
                    <a:pt x="10758" y="64843"/>
                  </a:cubicBezTo>
                  <a:lnTo>
                    <a:pt x="12282" y="63890"/>
                  </a:lnTo>
                  <a:cubicBezTo>
                    <a:pt x="20311" y="58995"/>
                    <a:pt x="30341" y="58775"/>
                    <a:pt x="38571" y="63319"/>
                  </a:cubicBezTo>
                  <a:cubicBezTo>
                    <a:pt x="40781" y="64548"/>
                    <a:pt x="42771" y="66119"/>
                    <a:pt x="44476" y="67986"/>
                  </a:cubicBezTo>
                  <a:lnTo>
                    <a:pt x="45048" y="67510"/>
                  </a:lnTo>
                  <a:cubicBezTo>
                    <a:pt x="43629" y="64805"/>
                    <a:pt x="42695" y="61871"/>
                    <a:pt x="42286" y="58842"/>
                  </a:cubicBezTo>
                  <a:cubicBezTo>
                    <a:pt x="40371" y="44612"/>
                    <a:pt x="50353" y="31515"/>
                    <a:pt x="64584" y="29600"/>
                  </a:cubicBezTo>
                  <a:cubicBezTo>
                    <a:pt x="72785" y="28496"/>
                    <a:pt x="81024" y="31363"/>
                    <a:pt x="86767" y="37316"/>
                  </a:cubicBezTo>
                  <a:lnTo>
                    <a:pt x="86767" y="37316"/>
                  </a:lnTo>
                  <a:lnTo>
                    <a:pt x="87244" y="37316"/>
                  </a:lnTo>
                  <a:cubicBezTo>
                    <a:pt x="84758" y="32715"/>
                    <a:pt x="83767" y="27457"/>
                    <a:pt x="84386" y="22266"/>
                  </a:cubicBezTo>
                  <a:cubicBezTo>
                    <a:pt x="84338" y="22076"/>
                    <a:pt x="84338" y="21885"/>
                    <a:pt x="84386" y="21695"/>
                  </a:cubicBezTo>
                  <a:cubicBezTo>
                    <a:pt x="85358" y="14675"/>
                    <a:pt x="89139" y="8341"/>
                    <a:pt x="94864" y="4169"/>
                  </a:cubicBezTo>
                  <a:lnTo>
                    <a:pt x="95530" y="4169"/>
                  </a:lnTo>
                  <a:cubicBezTo>
                    <a:pt x="101836" y="-127"/>
                    <a:pt x="109694" y="-1451"/>
                    <a:pt x="117057" y="549"/>
                  </a:cubicBezTo>
                  <a:cubicBezTo>
                    <a:pt x="118295" y="787"/>
                    <a:pt x="119486" y="1245"/>
                    <a:pt x="120581" y="1883"/>
                  </a:cubicBezTo>
                  <a:cubicBezTo>
                    <a:pt x="124896" y="3692"/>
                    <a:pt x="128620" y="6655"/>
                    <a:pt x="131344" y="10455"/>
                  </a:cubicBezTo>
                  <a:lnTo>
                    <a:pt x="132583" y="12360"/>
                  </a:lnTo>
                  <a:lnTo>
                    <a:pt x="132583" y="12360"/>
                  </a:lnTo>
                  <a:cubicBezTo>
                    <a:pt x="132840" y="12751"/>
                    <a:pt x="133068" y="13170"/>
                    <a:pt x="133249" y="13598"/>
                  </a:cubicBezTo>
                  <a:lnTo>
                    <a:pt x="133249" y="13598"/>
                  </a:lnTo>
                  <a:lnTo>
                    <a:pt x="475483" y="486229"/>
                  </a:lnTo>
                  <a:lnTo>
                    <a:pt x="475483" y="486229"/>
                  </a:lnTo>
                  <a:lnTo>
                    <a:pt x="476340" y="487372"/>
                  </a:lnTo>
                  <a:lnTo>
                    <a:pt x="476340" y="487372"/>
                  </a:lnTo>
                  <a:lnTo>
                    <a:pt x="604737" y="664632"/>
                  </a:lnTo>
                  <a:lnTo>
                    <a:pt x="604737" y="664632"/>
                  </a:lnTo>
                  <a:lnTo>
                    <a:pt x="746374" y="857990"/>
                  </a:lnTo>
                  <a:lnTo>
                    <a:pt x="746374" y="857990"/>
                  </a:lnTo>
                  <a:lnTo>
                    <a:pt x="798571" y="929999"/>
                  </a:lnTo>
                  <a:lnTo>
                    <a:pt x="798571" y="929999"/>
                  </a:lnTo>
                  <a:lnTo>
                    <a:pt x="799237" y="930761"/>
                  </a:lnTo>
                  <a:lnTo>
                    <a:pt x="883057" y="1046585"/>
                  </a:lnTo>
                  <a:lnTo>
                    <a:pt x="883057" y="1046585"/>
                  </a:lnTo>
                  <a:lnTo>
                    <a:pt x="890773" y="1057348"/>
                  </a:lnTo>
                  <a:lnTo>
                    <a:pt x="890773" y="1057348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6605777" y="4199286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3"/>
                  </a:lnTo>
                  <a:lnTo>
                    <a:pt x="0" y="0"/>
                  </a:lnTo>
                  <a:lnTo>
                    <a:pt x="572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5658981" y="2856994"/>
              <a:ext cx="841735" cy="1149315"/>
            </a:xfrm>
            <a:custGeom>
              <a:avLst/>
              <a:gdLst/>
              <a:ahLst/>
              <a:cxnLst/>
              <a:rect l="l" t="t" r="r" b="b"/>
              <a:pathLst>
                <a:path w="841735" h="1149315" extrusionOk="0">
                  <a:moveTo>
                    <a:pt x="841504" y="1112662"/>
                  </a:moveTo>
                  <a:cubicBezTo>
                    <a:pt x="836361" y="1117806"/>
                    <a:pt x="831217" y="1123044"/>
                    <a:pt x="826169" y="1128283"/>
                  </a:cubicBezTo>
                  <a:cubicBezTo>
                    <a:pt x="819597" y="1135046"/>
                    <a:pt x="813120" y="1141904"/>
                    <a:pt x="807119" y="1148952"/>
                  </a:cubicBezTo>
                  <a:lnTo>
                    <a:pt x="745683" y="1064275"/>
                  </a:lnTo>
                  <a:lnTo>
                    <a:pt x="744826" y="1063132"/>
                  </a:lnTo>
                  <a:lnTo>
                    <a:pt x="6924" y="44528"/>
                  </a:lnTo>
                  <a:lnTo>
                    <a:pt x="6924" y="44528"/>
                  </a:lnTo>
                  <a:cubicBezTo>
                    <a:pt x="5933" y="43567"/>
                    <a:pt x="5038" y="42519"/>
                    <a:pt x="4257" y="41385"/>
                  </a:cubicBezTo>
                  <a:cubicBezTo>
                    <a:pt x="3771" y="40718"/>
                    <a:pt x="3323" y="40014"/>
                    <a:pt x="2923" y="39290"/>
                  </a:cubicBezTo>
                  <a:lnTo>
                    <a:pt x="2923" y="38718"/>
                  </a:lnTo>
                  <a:cubicBezTo>
                    <a:pt x="1209" y="35804"/>
                    <a:pt x="142" y="32556"/>
                    <a:pt x="-220" y="29193"/>
                  </a:cubicBezTo>
                  <a:lnTo>
                    <a:pt x="-220" y="29193"/>
                  </a:lnTo>
                  <a:cubicBezTo>
                    <a:pt x="-220" y="28241"/>
                    <a:pt x="-220" y="27288"/>
                    <a:pt x="-220" y="26336"/>
                  </a:cubicBezTo>
                  <a:lnTo>
                    <a:pt x="-220" y="26336"/>
                  </a:lnTo>
                  <a:cubicBezTo>
                    <a:pt x="-353" y="21897"/>
                    <a:pt x="666" y="17497"/>
                    <a:pt x="2733" y="13572"/>
                  </a:cubicBezTo>
                  <a:lnTo>
                    <a:pt x="4161" y="11191"/>
                  </a:lnTo>
                  <a:lnTo>
                    <a:pt x="5209" y="9858"/>
                  </a:lnTo>
                  <a:cubicBezTo>
                    <a:pt x="6009" y="8676"/>
                    <a:pt x="6971" y="7619"/>
                    <a:pt x="8067" y="6714"/>
                  </a:cubicBezTo>
                  <a:cubicBezTo>
                    <a:pt x="8791" y="5943"/>
                    <a:pt x="9591" y="5238"/>
                    <a:pt x="10448" y="4619"/>
                  </a:cubicBezTo>
                  <a:lnTo>
                    <a:pt x="11972" y="3666"/>
                  </a:lnTo>
                  <a:cubicBezTo>
                    <a:pt x="19792" y="-1344"/>
                    <a:pt x="29717" y="-1706"/>
                    <a:pt x="37880" y="2714"/>
                  </a:cubicBezTo>
                  <a:lnTo>
                    <a:pt x="37880" y="2714"/>
                  </a:lnTo>
                  <a:lnTo>
                    <a:pt x="42928" y="9762"/>
                  </a:lnTo>
                  <a:lnTo>
                    <a:pt x="49691" y="19287"/>
                  </a:lnTo>
                  <a:lnTo>
                    <a:pt x="659291" y="861202"/>
                  </a:lnTo>
                  <a:lnTo>
                    <a:pt x="660053" y="862345"/>
                  </a:lnTo>
                  <a:lnTo>
                    <a:pt x="788831" y="1039701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5742780" y="2795836"/>
              <a:ext cx="837851" cy="1136654"/>
            </a:xfrm>
            <a:custGeom>
              <a:avLst/>
              <a:gdLst/>
              <a:ahLst/>
              <a:cxnLst/>
              <a:rect l="l" t="t" r="r" b="b"/>
              <a:pathLst>
                <a:path w="837851" h="1136654" extrusionOk="0">
                  <a:moveTo>
                    <a:pt x="837620" y="1102001"/>
                  </a:moveTo>
                  <a:cubicBezTo>
                    <a:pt x="833524" y="1105240"/>
                    <a:pt x="829523" y="1108574"/>
                    <a:pt x="825523" y="1112003"/>
                  </a:cubicBezTo>
                  <a:lnTo>
                    <a:pt x="823618" y="1113527"/>
                  </a:lnTo>
                  <a:cubicBezTo>
                    <a:pt x="814759" y="1120861"/>
                    <a:pt x="805997" y="1128481"/>
                    <a:pt x="797424" y="1136291"/>
                  </a:cubicBezTo>
                  <a:lnTo>
                    <a:pt x="764848" y="1091333"/>
                  </a:lnTo>
                  <a:lnTo>
                    <a:pt x="764182" y="1090476"/>
                  </a:lnTo>
                  <a:lnTo>
                    <a:pt x="752561" y="1074379"/>
                  </a:lnTo>
                  <a:lnTo>
                    <a:pt x="611782" y="880069"/>
                  </a:lnTo>
                  <a:lnTo>
                    <a:pt x="483385" y="702618"/>
                  </a:lnTo>
                  <a:lnTo>
                    <a:pt x="482528" y="701570"/>
                  </a:lnTo>
                  <a:lnTo>
                    <a:pt x="7039" y="45012"/>
                  </a:lnTo>
                  <a:lnTo>
                    <a:pt x="7039" y="45012"/>
                  </a:lnTo>
                  <a:cubicBezTo>
                    <a:pt x="5954" y="44126"/>
                    <a:pt x="5020" y="43060"/>
                    <a:pt x="4277" y="41869"/>
                  </a:cubicBezTo>
                  <a:cubicBezTo>
                    <a:pt x="3753" y="41259"/>
                    <a:pt x="3306" y="40593"/>
                    <a:pt x="2944" y="39868"/>
                  </a:cubicBezTo>
                  <a:lnTo>
                    <a:pt x="2467" y="39011"/>
                  </a:lnTo>
                  <a:lnTo>
                    <a:pt x="2467" y="39011"/>
                  </a:lnTo>
                  <a:cubicBezTo>
                    <a:pt x="77" y="34278"/>
                    <a:pt x="-752" y="28915"/>
                    <a:pt x="86" y="23676"/>
                  </a:cubicBezTo>
                  <a:cubicBezTo>
                    <a:pt x="39" y="23486"/>
                    <a:pt x="39" y="23295"/>
                    <a:pt x="86" y="23105"/>
                  </a:cubicBezTo>
                  <a:cubicBezTo>
                    <a:pt x="1324" y="15913"/>
                    <a:pt x="5325" y="9484"/>
                    <a:pt x="11230" y="5198"/>
                  </a:cubicBezTo>
                  <a:lnTo>
                    <a:pt x="11230" y="5198"/>
                  </a:lnTo>
                  <a:cubicBezTo>
                    <a:pt x="16536" y="1292"/>
                    <a:pt x="23032" y="-660"/>
                    <a:pt x="29614" y="-327"/>
                  </a:cubicBezTo>
                  <a:lnTo>
                    <a:pt x="31519" y="-327"/>
                  </a:lnTo>
                  <a:cubicBezTo>
                    <a:pt x="34443" y="-13"/>
                    <a:pt x="37281" y="825"/>
                    <a:pt x="39901" y="2150"/>
                  </a:cubicBezTo>
                  <a:lnTo>
                    <a:pt x="49426" y="14913"/>
                  </a:lnTo>
                  <a:lnTo>
                    <a:pt x="391659" y="487543"/>
                  </a:lnTo>
                  <a:lnTo>
                    <a:pt x="391659" y="487543"/>
                  </a:lnTo>
                  <a:lnTo>
                    <a:pt x="392516" y="488687"/>
                  </a:lnTo>
                  <a:lnTo>
                    <a:pt x="392516" y="488687"/>
                  </a:lnTo>
                  <a:lnTo>
                    <a:pt x="520913" y="665947"/>
                  </a:lnTo>
                  <a:lnTo>
                    <a:pt x="520913" y="665947"/>
                  </a:lnTo>
                  <a:lnTo>
                    <a:pt x="661883" y="859495"/>
                  </a:lnTo>
                  <a:lnTo>
                    <a:pt x="661883" y="859495"/>
                  </a:lnTo>
                  <a:lnTo>
                    <a:pt x="714080" y="931504"/>
                  </a:lnTo>
                  <a:lnTo>
                    <a:pt x="714080" y="931504"/>
                  </a:lnTo>
                  <a:lnTo>
                    <a:pt x="714747" y="932266"/>
                  </a:lnTo>
                  <a:lnTo>
                    <a:pt x="798567" y="1048090"/>
                  </a:lnTo>
                  <a:lnTo>
                    <a:pt x="798567" y="1048090"/>
                  </a:lnTo>
                  <a:lnTo>
                    <a:pt x="806282" y="1058853"/>
                  </a:lnTo>
                  <a:lnTo>
                    <a:pt x="806282" y="105885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7" name="Google Shape;1317;p4"/>
          <p:cNvGrpSpPr/>
          <p:nvPr/>
        </p:nvGrpSpPr>
        <p:grpSpPr>
          <a:xfrm>
            <a:off x="280818" y="4861923"/>
            <a:ext cx="366116" cy="832136"/>
            <a:chOff x="5662611" y="2447924"/>
            <a:chExt cx="862870" cy="1961198"/>
          </a:xfrm>
        </p:grpSpPr>
        <p:sp>
          <p:nvSpPr>
            <p:cNvPr id="1318" name="Google Shape;1318;p4"/>
            <p:cNvSpPr/>
            <p:nvPr/>
          </p:nvSpPr>
          <p:spPr>
            <a:xfrm>
              <a:off x="5670898" y="2519475"/>
              <a:ext cx="158877" cy="184100"/>
            </a:xfrm>
            <a:custGeom>
              <a:avLst/>
              <a:gdLst/>
              <a:ahLst/>
              <a:cxnLst/>
              <a:rect l="l" t="t" r="r" b="b"/>
              <a:pathLst>
                <a:path w="158877" h="184100" extrusionOk="0">
                  <a:moveTo>
                    <a:pt x="158632" y="123221"/>
                  </a:moveTo>
                  <a:lnTo>
                    <a:pt x="14995" y="183799"/>
                  </a:lnTo>
                  <a:lnTo>
                    <a:pt x="8328" y="113696"/>
                  </a:lnTo>
                  <a:lnTo>
                    <a:pt x="517" y="32066"/>
                  </a:lnTo>
                  <a:lnTo>
                    <a:pt x="-245" y="24161"/>
                  </a:lnTo>
                  <a:cubicBezTo>
                    <a:pt x="232" y="20398"/>
                    <a:pt x="2660" y="17179"/>
                    <a:pt x="6137" y="15683"/>
                  </a:cubicBezTo>
                  <a:cubicBezTo>
                    <a:pt x="12586" y="13893"/>
                    <a:pt x="19320" y="17388"/>
                    <a:pt x="21568" y="23684"/>
                  </a:cubicBezTo>
                  <a:cubicBezTo>
                    <a:pt x="18939" y="18531"/>
                    <a:pt x="19901" y="12283"/>
                    <a:pt x="23949" y="8158"/>
                  </a:cubicBezTo>
                  <a:cubicBezTo>
                    <a:pt x="28711" y="4730"/>
                    <a:pt x="37379" y="7492"/>
                    <a:pt x="41284" y="15969"/>
                  </a:cubicBezTo>
                  <a:cubicBezTo>
                    <a:pt x="39084" y="11292"/>
                    <a:pt x="39665" y="5787"/>
                    <a:pt x="42808" y="1681"/>
                  </a:cubicBezTo>
                  <a:cubicBezTo>
                    <a:pt x="47218" y="-1462"/>
                    <a:pt x="53276" y="-804"/>
                    <a:pt x="56905" y="3206"/>
                  </a:cubicBezTo>
                  <a:lnTo>
                    <a:pt x="62144" y="9397"/>
                  </a:lnTo>
                  <a:lnTo>
                    <a:pt x="63573" y="11111"/>
                  </a:lnTo>
                  <a:lnTo>
                    <a:pt x="88814" y="40829"/>
                  </a:lnTo>
                  <a:lnTo>
                    <a:pt x="92815" y="45592"/>
                  </a:lnTo>
                  <a:lnTo>
                    <a:pt x="105387" y="60451"/>
                  </a:lnTo>
                  <a:lnTo>
                    <a:pt x="109769" y="65499"/>
                  </a:lnTo>
                  <a:cubicBezTo>
                    <a:pt x="110521" y="66309"/>
                    <a:pt x="111217" y="67175"/>
                    <a:pt x="111865" y="68071"/>
                  </a:cubicBezTo>
                  <a:lnTo>
                    <a:pt x="157870" y="12226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4"/>
            <p:cNvSpPr/>
            <p:nvPr/>
          </p:nvSpPr>
          <p:spPr>
            <a:xfrm>
              <a:off x="5670422" y="2526410"/>
              <a:ext cx="69437" cy="179451"/>
            </a:xfrm>
            <a:custGeom>
              <a:avLst/>
              <a:gdLst/>
              <a:ahLst/>
              <a:cxnLst/>
              <a:rect l="l" t="t" r="r" b="b"/>
              <a:pathLst>
                <a:path w="69437" h="179451" extrusionOk="0">
                  <a:moveTo>
                    <a:pt x="0" y="3334"/>
                  </a:moveTo>
                  <a:lnTo>
                    <a:pt x="15526" y="0"/>
                  </a:lnTo>
                  <a:lnTo>
                    <a:pt x="69437" y="167831"/>
                  </a:lnTo>
                  <a:lnTo>
                    <a:pt x="16669" y="179451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5706903" y="2511932"/>
              <a:ext cx="125158" cy="164592"/>
            </a:xfrm>
            <a:custGeom>
              <a:avLst/>
              <a:gdLst/>
              <a:ahLst/>
              <a:cxnLst/>
              <a:rect l="l" t="t" r="r" b="b"/>
              <a:pathLst>
                <a:path w="125158" h="164592" extrusionOk="0">
                  <a:moveTo>
                    <a:pt x="12573" y="0"/>
                  </a:moveTo>
                  <a:lnTo>
                    <a:pt x="0" y="8668"/>
                  </a:lnTo>
                  <a:lnTo>
                    <a:pt x="82010" y="164592"/>
                  </a:lnTo>
                  <a:lnTo>
                    <a:pt x="125159" y="135731"/>
                  </a:lnTo>
                  <a:lnTo>
                    <a:pt x="12573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5662611" y="2447924"/>
              <a:ext cx="66675" cy="99536"/>
            </a:xfrm>
            <a:custGeom>
              <a:avLst/>
              <a:gdLst/>
              <a:ahLst/>
              <a:cxnLst/>
              <a:rect l="l" t="t" r="r" b="b"/>
              <a:pathLst>
                <a:path w="66675" h="99536" extrusionOk="0">
                  <a:moveTo>
                    <a:pt x="66430" y="78376"/>
                  </a:moveTo>
                  <a:cubicBezTo>
                    <a:pt x="62763" y="74356"/>
                    <a:pt x="56677" y="73699"/>
                    <a:pt x="52238" y="76852"/>
                  </a:cubicBezTo>
                  <a:cubicBezTo>
                    <a:pt x="49133" y="80976"/>
                    <a:pt x="48581" y="86481"/>
                    <a:pt x="50809" y="91139"/>
                  </a:cubicBezTo>
                  <a:cubicBezTo>
                    <a:pt x="48723" y="84405"/>
                    <a:pt x="41580" y="80633"/>
                    <a:pt x="34846" y="82719"/>
                  </a:cubicBezTo>
                  <a:cubicBezTo>
                    <a:pt x="34379" y="82871"/>
                    <a:pt x="33922" y="83033"/>
                    <a:pt x="33474" y="83233"/>
                  </a:cubicBezTo>
                  <a:cubicBezTo>
                    <a:pt x="29397" y="87377"/>
                    <a:pt x="28407" y="93654"/>
                    <a:pt x="30997" y="98854"/>
                  </a:cubicBezTo>
                  <a:cubicBezTo>
                    <a:pt x="28778" y="92520"/>
                    <a:pt x="22034" y="88977"/>
                    <a:pt x="15567" y="90758"/>
                  </a:cubicBezTo>
                  <a:cubicBezTo>
                    <a:pt x="12148" y="92310"/>
                    <a:pt x="9766" y="95511"/>
                    <a:pt x="9280" y="99235"/>
                  </a:cubicBezTo>
                  <a:lnTo>
                    <a:pt x="-245" y="-30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5684392" y="2629896"/>
              <a:ext cx="841089" cy="1779035"/>
            </a:xfrm>
            <a:custGeom>
              <a:avLst/>
              <a:gdLst/>
              <a:ahLst/>
              <a:cxnLst/>
              <a:rect l="l" t="t" r="r" b="b"/>
              <a:pathLst>
                <a:path w="841089" h="1779035" extrusionOk="0">
                  <a:moveTo>
                    <a:pt x="840845" y="1661768"/>
                  </a:moveTo>
                  <a:lnTo>
                    <a:pt x="838940" y="1663292"/>
                  </a:lnTo>
                  <a:cubicBezTo>
                    <a:pt x="830081" y="1670722"/>
                    <a:pt x="821318" y="1678246"/>
                    <a:pt x="812746" y="1686057"/>
                  </a:cubicBezTo>
                  <a:cubicBezTo>
                    <a:pt x="808174" y="1690057"/>
                    <a:pt x="803221" y="1694153"/>
                    <a:pt x="799220" y="1698344"/>
                  </a:cubicBezTo>
                  <a:lnTo>
                    <a:pt x="798459" y="1699106"/>
                  </a:lnTo>
                  <a:lnTo>
                    <a:pt x="798459" y="1699106"/>
                  </a:lnTo>
                  <a:cubicBezTo>
                    <a:pt x="789886" y="1707040"/>
                    <a:pt x="781504" y="1715137"/>
                    <a:pt x="773312" y="1723395"/>
                  </a:cubicBezTo>
                  <a:cubicBezTo>
                    <a:pt x="768169" y="1728538"/>
                    <a:pt x="763026" y="1733777"/>
                    <a:pt x="757977" y="1739016"/>
                  </a:cubicBezTo>
                  <a:cubicBezTo>
                    <a:pt x="751405" y="1745779"/>
                    <a:pt x="744928" y="1752732"/>
                    <a:pt x="738927" y="1759685"/>
                  </a:cubicBezTo>
                  <a:lnTo>
                    <a:pt x="738927" y="1759685"/>
                  </a:lnTo>
                  <a:cubicBezTo>
                    <a:pt x="733117" y="1765972"/>
                    <a:pt x="727402" y="1772448"/>
                    <a:pt x="721782" y="1778735"/>
                  </a:cubicBezTo>
                  <a:lnTo>
                    <a:pt x="721782" y="1778735"/>
                  </a:lnTo>
                  <a:lnTo>
                    <a:pt x="677777" y="1673960"/>
                  </a:lnTo>
                  <a:lnTo>
                    <a:pt x="677205" y="1672722"/>
                  </a:lnTo>
                  <a:lnTo>
                    <a:pt x="591480" y="1472506"/>
                  </a:lnTo>
                  <a:lnTo>
                    <a:pt x="498135" y="1251240"/>
                  </a:lnTo>
                  <a:lnTo>
                    <a:pt x="407267" y="1036356"/>
                  </a:lnTo>
                  <a:lnTo>
                    <a:pt x="407267" y="1036356"/>
                  </a:lnTo>
                  <a:lnTo>
                    <a:pt x="3788" y="79665"/>
                  </a:lnTo>
                  <a:lnTo>
                    <a:pt x="3788" y="79665"/>
                  </a:lnTo>
                  <a:cubicBezTo>
                    <a:pt x="3026" y="78513"/>
                    <a:pt x="2359" y="77303"/>
                    <a:pt x="1787" y="76046"/>
                  </a:cubicBezTo>
                  <a:cubicBezTo>
                    <a:pt x="-89" y="71664"/>
                    <a:pt x="-680" y="66845"/>
                    <a:pt x="73" y="62139"/>
                  </a:cubicBezTo>
                  <a:lnTo>
                    <a:pt x="73" y="62139"/>
                  </a:lnTo>
                  <a:cubicBezTo>
                    <a:pt x="178" y="61273"/>
                    <a:pt x="340" y="60415"/>
                    <a:pt x="549" y="59568"/>
                  </a:cubicBezTo>
                  <a:lnTo>
                    <a:pt x="549" y="59568"/>
                  </a:lnTo>
                  <a:cubicBezTo>
                    <a:pt x="2073" y="53148"/>
                    <a:pt x="6035" y="47585"/>
                    <a:pt x="11598" y="44042"/>
                  </a:cubicBezTo>
                  <a:cubicBezTo>
                    <a:pt x="12389" y="43480"/>
                    <a:pt x="13217" y="42966"/>
                    <a:pt x="14075" y="42518"/>
                  </a:cubicBezTo>
                  <a:lnTo>
                    <a:pt x="15884" y="41661"/>
                  </a:lnTo>
                  <a:lnTo>
                    <a:pt x="18361" y="40804"/>
                  </a:lnTo>
                  <a:cubicBezTo>
                    <a:pt x="29734" y="37412"/>
                    <a:pt x="41964" y="42156"/>
                    <a:pt x="48079" y="52329"/>
                  </a:cubicBezTo>
                  <a:lnTo>
                    <a:pt x="48746" y="52329"/>
                  </a:lnTo>
                  <a:cubicBezTo>
                    <a:pt x="47879" y="49233"/>
                    <a:pt x="47622" y="45994"/>
                    <a:pt x="47984" y="42804"/>
                  </a:cubicBezTo>
                  <a:lnTo>
                    <a:pt x="47984" y="42804"/>
                  </a:lnTo>
                  <a:cubicBezTo>
                    <a:pt x="49832" y="28564"/>
                    <a:pt x="62881" y="18515"/>
                    <a:pt x="77121" y="20372"/>
                  </a:cubicBezTo>
                  <a:cubicBezTo>
                    <a:pt x="84702" y="21353"/>
                    <a:pt x="91465" y="25620"/>
                    <a:pt x="95609" y="32040"/>
                  </a:cubicBezTo>
                  <a:lnTo>
                    <a:pt x="95609" y="32040"/>
                  </a:lnTo>
                  <a:lnTo>
                    <a:pt x="96085" y="32040"/>
                  </a:lnTo>
                  <a:cubicBezTo>
                    <a:pt x="94780" y="26973"/>
                    <a:pt x="95009" y="21639"/>
                    <a:pt x="96752" y="16705"/>
                  </a:cubicBezTo>
                  <a:lnTo>
                    <a:pt x="97609" y="14895"/>
                  </a:lnTo>
                  <a:cubicBezTo>
                    <a:pt x="100247" y="8885"/>
                    <a:pt x="105086" y="4113"/>
                    <a:pt x="111134" y="1560"/>
                  </a:cubicBezTo>
                  <a:lnTo>
                    <a:pt x="111134" y="1560"/>
                  </a:lnTo>
                  <a:cubicBezTo>
                    <a:pt x="118326" y="-1297"/>
                    <a:pt x="126403" y="-849"/>
                    <a:pt x="133233" y="2799"/>
                  </a:cubicBezTo>
                  <a:lnTo>
                    <a:pt x="133233" y="2799"/>
                  </a:lnTo>
                  <a:cubicBezTo>
                    <a:pt x="134309" y="3380"/>
                    <a:pt x="135328" y="4046"/>
                    <a:pt x="136280" y="4799"/>
                  </a:cubicBezTo>
                  <a:cubicBezTo>
                    <a:pt x="140052" y="7552"/>
                    <a:pt x="143014" y="11266"/>
                    <a:pt x="144853" y="15562"/>
                  </a:cubicBezTo>
                  <a:lnTo>
                    <a:pt x="144853" y="15562"/>
                  </a:lnTo>
                  <a:cubicBezTo>
                    <a:pt x="144853" y="16229"/>
                    <a:pt x="145425" y="16991"/>
                    <a:pt x="145615" y="17658"/>
                  </a:cubicBezTo>
                  <a:cubicBezTo>
                    <a:pt x="145805" y="18324"/>
                    <a:pt x="145615" y="17658"/>
                    <a:pt x="145615" y="17658"/>
                  </a:cubicBezTo>
                  <a:lnTo>
                    <a:pt x="145615" y="19087"/>
                  </a:lnTo>
                  <a:lnTo>
                    <a:pt x="145615" y="19087"/>
                  </a:lnTo>
                  <a:lnTo>
                    <a:pt x="625199" y="1150656"/>
                  </a:lnTo>
                  <a:lnTo>
                    <a:pt x="626532" y="1153705"/>
                  </a:lnTo>
                  <a:lnTo>
                    <a:pt x="626532" y="1153705"/>
                  </a:lnTo>
                  <a:lnTo>
                    <a:pt x="813984" y="1598331"/>
                  </a:lnTo>
                  <a:lnTo>
                    <a:pt x="813984" y="1598331"/>
                  </a:lnTo>
                  <a:lnTo>
                    <a:pt x="831225" y="163948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5684857" y="2669913"/>
              <a:ext cx="757471" cy="1739209"/>
            </a:xfrm>
            <a:custGeom>
              <a:avLst/>
              <a:gdLst/>
              <a:ahLst/>
              <a:cxnLst/>
              <a:rect l="l" t="t" r="r" b="b"/>
              <a:pathLst>
                <a:path w="757471" h="1739209" extrusionOk="0">
                  <a:moveTo>
                    <a:pt x="757227" y="1699189"/>
                  </a:moveTo>
                  <a:cubicBezTo>
                    <a:pt x="750655" y="1705952"/>
                    <a:pt x="744178" y="1712905"/>
                    <a:pt x="738177" y="1719858"/>
                  </a:cubicBezTo>
                  <a:lnTo>
                    <a:pt x="738177" y="1719858"/>
                  </a:lnTo>
                  <a:cubicBezTo>
                    <a:pt x="732367" y="1726145"/>
                    <a:pt x="726652" y="1732622"/>
                    <a:pt x="721032" y="1738908"/>
                  </a:cubicBezTo>
                  <a:lnTo>
                    <a:pt x="676741" y="1636515"/>
                  </a:lnTo>
                  <a:lnTo>
                    <a:pt x="676169" y="1635181"/>
                  </a:lnTo>
                  <a:lnTo>
                    <a:pt x="591111" y="1433537"/>
                  </a:lnTo>
                  <a:lnTo>
                    <a:pt x="497861" y="1212366"/>
                  </a:lnTo>
                  <a:lnTo>
                    <a:pt x="407278" y="997578"/>
                  </a:lnTo>
                  <a:lnTo>
                    <a:pt x="407278" y="997578"/>
                  </a:lnTo>
                  <a:lnTo>
                    <a:pt x="3609" y="39553"/>
                  </a:lnTo>
                  <a:lnTo>
                    <a:pt x="3609" y="39553"/>
                  </a:lnTo>
                  <a:cubicBezTo>
                    <a:pt x="2828" y="38382"/>
                    <a:pt x="2161" y="37134"/>
                    <a:pt x="1609" y="35838"/>
                  </a:cubicBezTo>
                  <a:cubicBezTo>
                    <a:pt x="1285" y="35095"/>
                    <a:pt x="999" y="34334"/>
                    <a:pt x="751" y="33553"/>
                  </a:cubicBezTo>
                  <a:cubicBezTo>
                    <a:pt x="761" y="33333"/>
                    <a:pt x="761" y="33105"/>
                    <a:pt x="751" y="32886"/>
                  </a:cubicBezTo>
                  <a:lnTo>
                    <a:pt x="751" y="32886"/>
                  </a:lnTo>
                  <a:cubicBezTo>
                    <a:pt x="-154" y="29800"/>
                    <a:pt x="-449" y="26561"/>
                    <a:pt x="-106" y="23361"/>
                  </a:cubicBezTo>
                  <a:lnTo>
                    <a:pt x="-106" y="23361"/>
                  </a:lnTo>
                  <a:cubicBezTo>
                    <a:pt x="-201" y="22380"/>
                    <a:pt x="-201" y="21389"/>
                    <a:pt x="-106" y="20408"/>
                  </a:cubicBezTo>
                  <a:cubicBezTo>
                    <a:pt x="1218" y="13731"/>
                    <a:pt x="5161" y="7863"/>
                    <a:pt x="10848" y="4120"/>
                  </a:cubicBezTo>
                  <a:cubicBezTo>
                    <a:pt x="11638" y="3558"/>
                    <a:pt x="12467" y="3044"/>
                    <a:pt x="13324" y="2596"/>
                  </a:cubicBezTo>
                  <a:lnTo>
                    <a:pt x="15134" y="1739"/>
                  </a:lnTo>
                  <a:lnTo>
                    <a:pt x="17611" y="882"/>
                  </a:lnTo>
                  <a:cubicBezTo>
                    <a:pt x="26212" y="-1814"/>
                    <a:pt x="35603" y="167"/>
                    <a:pt x="42376" y="6120"/>
                  </a:cubicBezTo>
                  <a:lnTo>
                    <a:pt x="42376" y="6597"/>
                  </a:lnTo>
                  <a:lnTo>
                    <a:pt x="45709" y="14503"/>
                  </a:lnTo>
                  <a:lnTo>
                    <a:pt x="50186" y="25170"/>
                  </a:lnTo>
                  <a:lnTo>
                    <a:pt x="535199" y="1175219"/>
                  </a:lnTo>
                  <a:lnTo>
                    <a:pt x="535199" y="1175219"/>
                  </a:lnTo>
                  <a:lnTo>
                    <a:pt x="625782" y="1390008"/>
                  </a:lnTo>
                  <a:lnTo>
                    <a:pt x="719032" y="161117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5780615" y="2628871"/>
              <a:ext cx="744866" cy="1699669"/>
            </a:xfrm>
            <a:custGeom>
              <a:avLst/>
              <a:gdLst/>
              <a:ahLst/>
              <a:cxnLst/>
              <a:rect l="l" t="t" r="r" b="b"/>
              <a:pathLst>
                <a:path w="744866" h="1699669" extrusionOk="0">
                  <a:moveTo>
                    <a:pt x="735097" y="1640314"/>
                  </a:moveTo>
                  <a:lnTo>
                    <a:pt x="744622" y="1662793"/>
                  </a:lnTo>
                  <a:lnTo>
                    <a:pt x="742717" y="1664317"/>
                  </a:lnTo>
                  <a:cubicBezTo>
                    <a:pt x="733858" y="1671746"/>
                    <a:pt x="725096" y="1679271"/>
                    <a:pt x="716523" y="1687081"/>
                  </a:cubicBezTo>
                  <a:cubicBezTo>
                    <a:pt x="711951" y="1691082"/>
                    <a:pt x="706998" y="1695178"/>
                    <a:pt x="702998" y="1699369"/>
                  </a:cubicBezTo>
                  <a:lnTo>
                    <a:pt x="698997" y="1689844"/>
                  </a:lnTo>
                  <a:lnTo>
                    <a:pt x="697759" y="1686796"/>
                  </a:lnTo>
                  <a:lnTo>
                    <a:pt x="671660" y="1624883"/>
                  </a:lnTo>
                  <a:lnTo>
                    <a:pt x="580982" y="1410380"/>
                  </a:lnTo>
                  <a:lnTo>
                    <a:pt x="580982" y="1410380"/>
                  </a:lnTo>
                  <a:lnTo>
                    <a:pt x="3291" y="40304"/>
                  </a:lnTo>
                  <a:lnTo>
                    <a:pt x="3291" y="40304"/>
                  </a:lnTo>
                  <a:cubicBezTo>
                    <a:pt x="2510" y="39161"/>
                    <a:pt x="1843" y="37951"/>
                    <a:pt x="1291" y="36685"/>
                  </a:cubicBezTo>
                  <a:lnTo>
                    <a:pt x="433" y="34303"/>
                  </a:lnTo>
                  <a:cubicBezTo>
                    <a:pt x="433" y="34303"/>
                    <a:pt x="433" y="33732"/>
                    <a:pt x="433" y="33541"/>
                  </a:cubicBezTo>
                  <a:cubicBezTo>
                    <a:pt x="433" y="33351"/>
                    <a:pt x="433" y="33541"/>
                    <a:pt x="433" y="32970"/>
                  </a:cubicBezTo>
                  <a:cubicBezTo>
                    <a:pt x="-767" y="27798"/>
                    <a:pt x="-367" y="22388"/>
                    <a:pt x="1577" y="17444"/>
                  </a:cubicBezTo>
                  <a:lnTo>
                    <a:pt x="2434" y="15634"/>
                  </a:lnTo>
                  <a:cubicBezTo>
                    <a:pt x="5348" y="9643"/>
                    <a:pt x="10273" y="4862"/>
                    <a:pt x="16340" y="2109"/>
                  </a:cubicBezTo>
                  <a:lnTo>
                    <a:pt x="17102" y="2109"/>
                  </a:lnTo>
                  <a:cubicBezTo>
                    <a:pt x="23103" y="-558"/>
                    <a:pt x="29847" y="-1025"/>
                    <a:pt x="36152" y="775"/>
                  </a:cubicBezTo>
                  <a:lnTo>
                    <a:pt x="38153" y="1442"/>
                  </a:lnTo>
                  <a:cubicBezTo>
                    <a:pt x="40915" y="2471"/>
                    <a:pt x="43496" y="3947"/>
                    <a:pt x="45772" y="5824"/>
                  </a:cubicBezTo>
                  <a:lnTo>
                    <a:pt x="50249" y="16396"/>
                  </a:lnTo>
                  <a:lnTo>
                    <a:pt x="50249" y="16396"/>
                  </a:lnTo>
                  <a:lnTo>
                    <a:pt x="51202" y="18778"/>
                  </a:lnTo>
                  <a:lnTo>
                    <a:pt x="51773" y="20111"/>
                  </a:lnTo>
                  <a:lnTo>
                    <a:pt x="528976" y="1151681"/>
                  </a:lnTo>
                  <a:lnTo>
                    <a:pt x="530309" y="1154729"/>
                  </a:lnTo>
                  <a:lnTo>
                    <a:pt x="530309" y="1154729"/>
                  </a:lnTo>
                  <a:lnTo>
                    <a:pt x="717761" y="1599356"/>
                  </a:lnTo>
                  <a:lnTo>
                    <a:pt x="717761" y="1599356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5" name="Google Shape;1325;p4"/>
          <p:cNvGrpSpPr/>
          <p:nvPr/>
        </p:nvGrpSpPr>
        <p:grpSpPr>
          <a:xfrm>
            <a:off x="911461" y="4444554"/>
            <a:ext cx="995625" cy="1054737"/>
            <a:chOff x="4924424" y="2185987"/>
            <a:chExt cx="2346511" cy="2485828"/>
          </a:xfrm>
        </p:grpSpPr>
        <p:sp>
          <p:nvSpPr>
            <p:cNvPr id="1326" name="Google Shape;1326;p4"/>
            <p:cNvSpPr/>
            <p:nvPr/>
          </p:nvSpPr>
          <p:spPr>
            <a:xfrm>
              <a:off x="4924424" y="2187130"/>
              <a:ext cx="2346511" cy="2484685"/>
            </a:xfrm>
            <a:custGeom>
              <a:avLst/>
              <a:gdLst/>
              <a:ahLst/>
              <a:cxnLst/>
              <a:rect l="l" t="t" r="r" b="b"/>
              <a:pathLst>
                <a:path w="2346511" h="2484685" extrusionOk="0">
                  <a:moveTo>
                    <a:pt x="1076197" y="-182"/>
                  </a:moveTo>
                  <a:lnTo>
                    <a:pt x="2307589" y="786773"/>
                  </a:lnTo>
                  <a:cubicBezTo>
                    <a:pt x="2346432" y="811672"/>
                    <a:pt x="2357776" y="863335"/>
                    <a:pt x="2332926" y="902216"/>
                  </a:cubicBezTo>
                  <a:lnTo>
                    <a:pt x="1346230" y="2445933"/>
                  </a:lnTo>
                  <a:cubicBezTo>
                    <a:pt x="1321399" y="2484804"/>
                    <a:pt x="1269754" y="2496187"/>
                    <a:pt x="1230883" y="2471365"/>
                  </a:cubicBezTo>
                  <a:lnTo>
                    <a:pt x="-414" y="1684314"/>
                  </a:lnTo>
                  <a:lnTo>
                    <a:pt x="1075911" y="-18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4928330" y="2185987"/>
              <a:ext cx="1235201" cy="1784223"/>
            </a:xfrm>
            <a:custGeom>
              <a:avLst/>
              <a:gdLst/>
              <a:ahLst/>
              <a:cxnLst/>
              <a:rect l="l" t="t" r="r" b="b"/>
              <a:pathLst>
                <a:path w="1235201" h="1784223" extrusionOk="0">
                  <a:moveTo>
                    <a:pt x="1074992" y="0"/>
                  </a:moveTo>
                  <a:lnTo>
                    <a:pt x="1235202" y="102489"/>
                  </a:lnTo>
                  <a:lnTo>
                    <a:pt x="160306" y="1784223"/>
                  </a:lnTo>
                  <a:lnTo>
                    <a:pt x="0" y="1681734"/>
                  </a:lnTo>
                  <a:lnTo>
                    <a:pt x="1074992" y="0"/>
                  </a:lnTo>
                  <a:lnTo>
                    <a:pt x="1074992" y="0"/>
                  </a:lnTo>
                  <a:close/>
                </a:path>
              </a:pathLst>
            </a:custGeom>
            <a:solidFill>
              <a:srgbClr val="D8D9D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4924520" y="2187510"/>
              <a:ext cx="1107852" cy="1702784"/>
            </a:xfrm>
            <a:custGeom>
              <a:avLst/>
              <a:gdLst/>
              <a:ahLst/>
              <a:cxnLst/>
              <a:rect l="l" t="t" r="r" b="b"/>
              <a:pathLst>
                <a:path w="1107852" h="1702784" extrusionOk="0">
                  <a:moveTo>
                    <a:pt x="1074896" y="0"/>
                  </a:moveTo>
                  <a:lnTo>
                    <a:pt x="1107853" y="21050"/>
                  </a:lnTo>
                  <a:lnTo>
                    <a:pt x="32957" y="1702784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4957762" y="2208656"/>
              <a:ext cx="1087088" cy="1689639"/>
            </a:xfrm>
            <a:custGeom>
              <a:avLst/>
              <a:gdLst/>
              <a:ahLst/>
              <a:cxnLst/>
              <a:rect l="l" t="t" r="r" b="b"/>
              <a:pathLst>
                <a:path w="1087088" h="1689639" extrusionOk="0">
                  <a:moveTo>
                    <a:pt x="1074896" y="0"/>
                  </a:moveTo>
                  <a:lnTo>
                    <a:pt x="1087088" y="7906"/>
                  </a:lnTo>
                  <a:lnTo>
                    <a:pt x="12192" y="1689640"/>
                  </a:lnTo>
                  <a:lnTo>
                    <a:pt x="0" y="1681829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000000">
                <a:alpha val="2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4962810" y="2211990"/>
              <a:ext cx="1087183" cy="1689544"/>
            </a:xfrm>
            <a:custGeom>
              <a:avLst/>
              <a:gdLst/>
              <a:ahLst/>
              <a:cxnLst/>
              <a:rect l="l" t="t" r="r" b="b"/>
              <a:pathLst>
                <a:path w="1087183" h="1689544" extrusionOk="0">
                  <a:moveTo>
                    <a:pt x="1074896" y="0"/>
                  </a:moveTo>
                  <a:lnTo>
                    <a:pt x="1087184" y="7810"/>
                  </a:lnTo>
                  <a:lnTo>
                    <a:pt x="12287" y="1689545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4"/>
            <p:cNvSpPr/>
            <p:nvPr/>
          </p:nvSpPr>
          <p:spPr>
            <a:xfrm rot="1952229">
              <a:off x="6066496" y="2839856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4"/>
            <p:cNvSpPr/>
            <p:nvPr/>
          </p:nvSpPr>
          <p:spPr>
            <a:xfrm rot="1952229">
              <a:off x="5993525" y="2954047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4"/>
            <p:cNvSpPr/>
            <p:nvPr/>
          </p:nvSpPr>
          <p:spPr>
            <a:xfrm rot="1952229">
              <a:off x="5922555" y="3065061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4"/>
            <p:cNvSpPr/>
            <p:nvPr/>
          </p:nvSpPr>
          <p:spPr>
            <a:xfrm rot="1952229">
              <a:off x="5881909" y="4171354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2" y="-182"/>
                  </a:lnTo>
                  <a:lnTo>
                    <a:pt x="466502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4"/>
            <p:cNvSpPr/>
            <p:nvPr/>
          </p:nvSpPr>
          <p:spPr>
            <a:xfrm rot="1952229">
              <a:off x="5810983" y="4282449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1" y="-182"/>
                  </a:lnTo>
                  <a:lnTo>
                    <a:pt x="466501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6" name="Google Shape;1336;p4"/>
          <p:cNvGrpSpPr/>
          <p:nvPr/>
        </p:nvGrpSpPr>
        <p:grpSpPr>
          <a:xfrm>
            <a:off x="798647" y="5124920"/>
            <a:ext cx="448897" cy="496965"/>
            <a:chOff x="5567361" y="2843527"/>
            <a:chExt cx="1057970" cy="1171259"/>
          </a:xfrm>
        </p:grpSpPr>
        <p:sp>
          <p:nvSpPr>
            <p:cNvPr id="1337" name="Google Shape;1337;p4"/>
            <p:cNvSpPr/>
            <p:nvPr/>
          </p:nvSpPr>
          <p:spPr>
            <a:xfrm>
              <a:off x="5567361" y="2886455"/>
              <a:ext cx="1057846" cy="1128331"/>
            </a:xfrm>
            <a:custGeom>
              <a:avLst/>
              <a:gdLst/>
              <a:ahLst/>
              <a:cxnLst/>
              <a:rect l="l" t="t" r="r" b="b"/>
              <a:pathLst>
                <a:path w="1057846" h="1128331" extrusionOk="0">
                  <a:moveTo>
                    <a:pt x="1057469" y="182705"/>
                  </a:moveTo>
                  <a:lnTo>
                    <a:pt x="987746" y="504079"/>
                  </a:lnTo>
                  <a:lnTo>
                    <a:pt x="852395" y="1127966"/>
                  </a:lnTo>
                  <a:cubicBezTo>
                    <a:pt x="686899" y="1019477"/>
                    <a:pt x="493255" y="961831"/>
                    <a:pt x="295374" y="962136"/>
                  </a:cubicBezTo>
                  <a:lnTo>
                    <a:pt x="213077" y="962136"/>
                  </a:lnTo>
                  <a:cubicBezTo>
                    <a:pt x="156652" y="962117"/>
                    <a:pt x="100330" y="966765"/>
                    <a:pt x="44676" y="976043"/>
                  </a:cubicBez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lnTo>
                    <a:pt x="254607" y="8588"/>
                  </a:lnTo>
                  <a:lnTo>
                    <a:pt x="318424" y="22399"/>
                  </a:lnTo>
                  <a:lnTo>
                    <a:pt x="338522" y="26781"/>
                  </a:lnTo>
                  <a:lnTo>
                    <a:pt x="369859" y="33544"/>
                  </a:lnTo>
                  <a:lnTo>
                    <a:pt x="389861" y="37925"/>
                  </a:lnTo>
                  <a:lnTo>
                    <a:pt x="447583" y="50498"/>
                  </a:lnTo>
                  <a:lnTo>
                    <a:pt x="467681" y="54785"/>
                  </a:lnTo>
                  <a:lnTo>
                    <a:pt x="499018" y="61547"/>
                  </a:lnTo>
                  <a:lnTo>
                    <a:pt x="519116" y="65929"/>
                  </a:lnTo>
                  <a:lnTo>
                    <a:pt x="576837" y="78502"/>
                  </a:lnTo>
                  <a:lnTo>
                    <a:pt x="596840" y="82788"/>
                  </a:lnTo>
                  <a:lnTo>
                    <a:pt x="596840" y="82788"/>
                  </a:lnTo>
                  <a:lnTo>
                    <a:pt x="628177" y="89646"/>
                  </a:lnTo>
                  <a:lnTo>
                    <a:pt x="648275" y="94028"/>
                  </a:lnTo>
                  <a:lnTo>
                    <a:pt x="705996" y="106505"/>
                  </a:lnTo>
                  <a:lnTo>
                    <a:pt x="725999" y="110791"/>
                  </a:lnTo>
                  <a:lnTo>
                    <a:pt x="757431" y="117649"/>
                  </a:lnTo>
                  <a:lnTo>
                    <a:pt x="777434" y="122031"/>
                  </a:lnTo>
                  <a:lnTo>
                    <a:pt x="835155" y="134509"/>
                  </a:lnTo>
                  <a:lnTo>
                    <a:pt x="855158" y="138795"/>
                  </a:lnTo>
                  <a:lnTo>
                    <a:pt x="886590" y="145653"/>
                  </a:lnTo>
                  <a:lnTo>
                    <a:pt x="906593" y="150035"/>
                  </a:lnTo>
                  <a:lnTo>
                    <a:pt x="964314" y="162512"/>
                  </a:lnTo>
                  <a:lnTo>
                    <a:pt x="984317" y="166894"/>
                  </a:lnTo>
                  <a:lnTo>
                    <a:pt x="1015749" y="173657"/>
                  </a:lnTo>
                  <a:lnTo>
                    <a:pt x="1035752" y="1780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4"/>
            <p:cNvSpPr/>
            <p:nvPr/>
          </p:nvSpPr>
          <p:spPr>
            <a:xfrm rot="735886">
              <a:off x="5736138" y="2974525"/>
              <a:ext cx="864108" cy="329007"/>
            </a:xfrm>
            <a:custGeom>
              <a:avLst/>
              <a:gdLst/>
              <a:ahLst/>
              <a:cxnLst/>
              <a:rect l="l" t="t" r="r" b="b"/>
              <a:pathLst>
                <a:path w="863822" h="328898" extrusionOk="0">
                  <a:moveTo>
                    <a:pt x="-378" y="-365"/>
                  </a:moveTo>
                  <a:lnTo>
                    <a:pt x="863444" y="-365"/>
                  </a:lnTo>
                  <a:lnTo>
                    <a:pt x="863444" y="328533"/>
                  </a:lnTo>
                  <a:lnTo>
                    <a:pt x="-378" y="328533"/>
                  </a:lnTo>
                  <a:close/>
                </a:path>
              </a:pathLst>
            </a:custGeom>
            <a:solidFill>
              <a:srgbClr val="92E4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5567361" y="2886455"/>
              <a:ext cx="254984" cy="984884"/>
            </a:xfrm>
            <a:custGeom>
              <a:avLst/>
              <a:gdLst/>
              <a:ahLst/>
              <a:cxnLst/>
              <a:rect l="l" t="t" r="r" b="b"/>
              <a:pathLst>
                <a:path w="254984" h="984884" extrusionOk="0">
                  <a:moveTo>
                    <a:pt x="254607" y="8588"/>
                  </a:moveTo>
                  <a:lnTo>
                    <a:pt x="254607" y="8588"/>
                  </a:lnTo>
                  <a:lnTo>
                    <a:pt x="184884" y="329962"/>
                  </a:lnTo>
                  <a:lnTo>
                    <a:pt x="44676" y="976043"/>
                  </a:ln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5854159" y="293884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5983033" y="2966751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6111906" y="299475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6240779" y="302266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6369652" y="3050666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6498526" y="307857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6517700" y="2984021"/>
              <a:ext cx="94981" cy="173272"/>
            </a:xfrm>
            <a:custGeom>
              <a:avLst/>
              <a:gdLst/>
              <a:ahLst/>
              <a:cxnLst/>
              <a:rect l="l" t="t" r="r" b="b"/>
              <a:pathLst>
                <a:path w="94981" h="173272" extrusionOk="0">
                  <a:moveTo>
                    <a:pt x="65315" y="76758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20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01"/>
                  </a:lnTo>
                  <a:cubicBezTo>
                    <a:pt x="60362" y="125764"/>
                    <a:pt x="61334" y="134565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20" y="172922"/>
                    <a:pt x="29091" y="172922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6388483" y="2955446"/>
              <a:ext cx="95096" cy="173230"/>
            </a:xfrm>
            <a:custGeom>
              <a:avLst/>
              <a:gdLst/>
              <a:ahLst/>
              <a:cxnLst/>
              <a:rect l="l" t="t" r="r" b="b"/>
              <a:pathLst>
                <a:path w="95096" h="173230" extrusionOk="0">
                  <a:moveTo>
                    <a:pt x="65374" y="76758"/>
                  </a:moveTo>
                  <a:lnTo>
                    <a:pt x="72232" y="45325"/>
                  </a:lnTo>
                  <a:cubicBezTo>
                    <a:pt x="73089" y="41153"/>
                    <a:pt x="72270" y="36800"/>
                    <a:pt x="69946" y="33228"/>
                  </a:cubicBezTo>
                  <a:cubicBezTo>
                    <a:pt x="67698" y="29647"/>
                    <a:pt x="64088" y="27133"/>
                    <a:pt x="59945" y="26275"/>
                  </a:cubicBezTo>
                  <a:cubicBezTo>
                    <a:pt x="51315" y="24389"/>
                    <a:pt x="42790" y="29847"/>
                    <a:pt x="40895" y="38467"/>
                  </a:cubicBezTo>
                  <a:lnTo>
                    <a:pt x="21845" y="127431"/>
                  </a:lnTo>
                  <a:cubicBezTo>
                    <a:pt x="19978" y="136089"/>
                    <a:pt x="25474" y="144614"/>
                    <a:pt x="34132" y="146481"/>
                  </a:cubicBezTo>
                  <a:cubicBezTo>
                    <a:pt x="42790" y="148348"/>
                    <a:pt x="51315" y="142852"/>
                    <a:pt x="53182" y="134193"/>
                  </a:cubicBezTo>
                  <a:lnTo>
                    <a:pt x="56706" y="118001"/>
                  </a:lnTo>
                  <a:cubicBezTo>
                    <a:pt x="65869" y="137699"/>
                    <a:pt x="57316" y="161102"/>
                    <a:pt x="37618" y="170255"/>
                  </a:cubicBezTo>
                  <a:cubicBezTo>
                    <a:pt x="36694" y="170684"/>
                    <a:pt x="35751" y="171084"/>
                    <a:pt x="34799" y="171436"/>
                  </a:cubicBezTo>
                  <a:cubicBezTo>
                    <a:pt x="33379" y="172036"/>
                    <a:pt x="31913" y="172522"/>
                    <a:pt x="30417" y="172865"/>
                  </a:cubicBezTo>
                  <a:lnTo>
                    <a:pt x="28417" y="172865"/>
                  </a:lnTo>
                  <a:cubicBezTo>
                    <a:pt x="8748" y="168455"/>
                    <a:pt x="-3720" y="149062"/>
                    <a:pt x="413" y="129336"/>
                  </a:cubicBezTo>
                  <a:lnTo>
                    <a:pt x="22321" y="28466"/>
                  </a:lnTo>
                  <a:cubicBezTo>
                    <a:pt x="26645" y="8740"/>
                    <a:pt x="46105" y="-3786"/>
                    <a:pt x="65850" y="462"/>
                  </a:cubicBezTo>
                  <a:cubicBezTo>
                    <a:pt x="75337" y="2510"/>
                    <a:pt x="83605" y="8273"/>
                    <a:pt x="88805" y="16465"/>
                  </a:cubicBezTo>
                  <a:cubicBezTo>
                    <a:pt x="94149" y="24580"/>
                    <a:pt x="95978" y="34514"/>
                    <a:pt x="93854" y="43992"/>
                  </a:cubicBezTo>
                  <a:lnTo>
                    <a:pt x="85757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6259020" y="2927334"/>
              <a:ext cx="95089" cy="173337"/>
            </a:xfrm>
            <a:custGeom>
              <a:avLst/>
              <a:gdLst/>
              <a:ahLst/>
              <a:cxnLst/>
              <a:rect l="l" t="t" r="r" b="b"/>
              <a:pathLst>
                <a:path w="95089" h="173337" extrusionOk="0">
                  <a:moveTo>
                    <a:pt x="65678" y="77056"/>
                  </a:moveTo>
                  <a:lnTo>
                    <a:pt x="72440" y="45623"/>
                  </a:lnTo>
                  <a:cubicBezTo>
                    <a:pt x="73393" y="41461"/>
                    <a:pt x="72602" y="37089"/>
                    <a:pt x="70250" y="33527"/>
                  </a:cubicBezTo>
                  <a:cubicBezTo>
                    <a:pt x="65506" y="26069"/>
                    <a:pt x="55610" y="23878"/>
                    <a:pt x="48161" y="28621"/>
                  </a:cubicBezTo>
                  <a:cubicBezTo>
                    <a:pt x="44542" y="30917"/>
                    <a:pt x="41999" y="34574"/>
                    <a:pt x="41103" y="38765"/>
                  </a:cubicBezTo>
                  <a:lnTo>
                    <a:pt x="22053" y="127634"/>
                  </a:lnTo>
                  <a:cubicBezTo>
                    <a:pt x="20158" y="136292"/>
                    <a:pt x="25635" y="144836"/>
                    <a:pt x="34293" y="146731"/>
                  </a:cubicBezTo>
                  <a:cubicBezTo>
                    <a:pt x="42951" y="148627"/>
                    <a:pt x="51495" y="143150"/>
                    <a:pt x="53390" y="134492"/>
                  </a:cubicBezTo>
                  <a:lnTo>
                    <a:pt x="56915" y="118299"/>
                  </a:lnTo>
                  <a:cubicBezTo>
                    <a:pt x="65935" y="138063"/>
                    <a:pt x="57220" y="161400"/>
                    <a:pt x="37455" y="170420"/>
                  </a:cubicBezTo>
                  <a:cubicBezTo>
                    <a:pt x="36560" y="170830"/>
                    <a:pt x="35645" y="171201"/>
                    <a:pt x="34722" y="171544"/>
                  </a:cubicBezTo>
                  <a:cubicBezTo>
                    <a:pt x="33331" y="172115"/>
                    <a:pt x="31893" y="172601"/>
                    <a:pt x="30435" y="172973"/>
                  </a:cubicBezTo>
                  <a:lnTo>
                    <a:pt x="28435" y="172973"/>
                  </a:lnTo>
                  <a:cubicBezTo>
                    <a:pt x="8737" y="168601"/>
                    <a:pt x="-3760" y="149179"/>
                    <a:pt x="431" y="129443"/>
                  </a:cubicBezTo>
                  <a:lnTo>
                    <a:pt x="22339" y="28479"/>
                  </a:lnTo>
                  <a:cubicBezTo>
                    <a:pt x="26625" y="8724"/>
                    <a:pt x="46113" y="-3811"/>
                    <a:pt x="65868" y="475"/>
                  </a:cubicBezTo>
                  <a:cubicBezTo>
                    <a:pt x="85623" y="4761"/>
                    <a:pt x="98158" y="24250"/>
                    <a:pt x="93872" y="44004"/>
                  </a:cubicBezTo>
                  <a:lnTo>
                    <a:pt x="85775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6130033" y="2899712"/>
              <a:ext cx="95107" cy="173242"/>
            </a:xfrm>
            <a:custGeom>
              <a:avLst/>
              <a:gdLst/>
              <a:ahLst/>
              <a:cxnLst/>
              <a:rect l="l" t="t" r="r" b="b"/>
              <a:pathLst>
                <a:path w="95107" h="173242" extrusionOk="0">
                  <a:moveTo>
                    <a:pt x="65506" y="76675"/>
                  </a:moveTo>
                  <a:lnTo>
                    <a:pt x="72268" y="45242"/>
                  </a:lnTo>
                  <a:cubicBezTo>
                    <a:pt x="74145" y="36603"/>
                    <a:pt x="68668" y="28078"/>
                    <a:pt x="60038" y="26202"/>
                  </a:cubicBezTo>
                  <a:cubicBezTo>
                    <a:pt x="60019" y="26202"/>
                    <a:pt x="60000" y="26192"/>
                    <a:pt x="59981" y="26192"/>
                  </a:cubicBezTo>
                  <a:cubicBezTo>
                    <a:pt x="51332" y="24364"/>
                    <a:pt x="42836" y="29850"/>
                    <a:pt x="40931" y="38480"/>
                  </a:cubicBezTo>
                  <a:lnTo>
                    <a:pt x="21881" y="127348"/>
                  </a:lnTo>
                  <a:cubicBezTo>
                    <a:pt x="19985" y="135997"/>
                    <a:pt x="25462" y="144550"/>
                    <a:pt x="34121" y="146446"/>
                  </a:cubicBezTo>
                  <a:cubicBezTo>
                    <a:pt x="42779" y="148341"/>
                    <a:pt x="51323" y="142864"/>
                    <a:pt x="53218" y="134206"/>
                  </a:cubicBezTo>
                  <a:lnTo>
                    <a:pt x="56742" y="118014"/>
                  </a:lnTo>
                  <a:cubicBezTo>
                    <a:pt x="65886" y="137721"/>
                    <a:pt x="57324" y="161114"/>
                    <a:pt x="37607" y="170248"/>
                  </a:cubicBezTo>
                  <a:cubicBezTo>
                    <a:pt x="36673" y="170687"/>
                    <a:pt x="35711" y="171087"/>
                    <a:pt x="34740" y="171449"/>
                  </a:cubicBezTo>
                  <a:cubicBezTo>
                    <a:pt x="33311" y="172020"/>
                    <a:pt x="31854" y="172506"/>
                    <a:pt x="30358" y="172877"/>
                  </a:cubicBezTo>
                  <a:lnTo>
                    <a:pt x="28453" y="172877"/>
                  </a:lnTo>
                  <a:cubicBezTo>
                    <a:pt x="8727" y="168553"/>
                    <a:pt x="-3798" y="149094"/>
                    <a:pt x="450" y="129348"/>
                  </a:cubicBezTo>
                  <a:lnTo>
                    <a:pt x="22357" y="28478"/>
                  </a:lnTo>
                  <a:cubicBezTo>
                    <a:pt x="26643" y="8724"/>
                    <a:pt x="46132" y="-3811"/>
                    <a:pt x="65886" y="475"/>
                  </a:cubicBezTo>
                  <a:cubicBezTo>
                    <a:pt x="85641" y="4761"/>
                    <a:pt x="98176" y="24249"/>
                    <a:pt x="93890" y="44004"/>
                  </a:cubicBezTo>
                  <a:lnTo>
                    <a:pt x="85794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6000951" y="2871613"/>
              <a:ext cx="95126" cy="173242"/>
            </a:xfrm>
            <a:custGeom>
              <a:avLst/>
              <a:gdLst/>
              <a:ahLst/>
              <a:cxnLst/>
              <a:rect l="l" t="t" r="r" b="b"/>
              <a:pathLst>
                <a:path w="95126" h="173242" extrusionOk="0">
                  <a:moveTo>
                    <a:pt x="65333" y="76770"/>
                  </a:moveTo>
                  <a:lnTo>
                    <a:pt x="72191" y="45243"/>
                  </a:lnTo>
                  <a:cubicBezTo>
                    <a:pt x="74058" y="36594"/>
                    <a:pt x="68562" y="28059"/>
                    <a:pt x="59904" y="26193"/>
                  </a:cubicBezTo>
                  <a:cubicBezTo>
                    <a:pt x="51246" y="24326"/>
                    <a:pt x="42721" y="29831"/>
                    <a:pt x="40854" y="38480"/>
                  </a:cubicBezTo>
                  <a:lnTo>
                    <a:pt x="21804" y="127348"/>
                  </a:lnTo>
                  <a:cubicBezTo>
                    <a:pt x="20385" y="136121"/>
                    <a:pt x="26348" y="144388"/>
                    <a:pt x="35120" y="145808"/>
                  </a:cubicBezTo>
                  <a:cubicBezTo>
                    <a:pt x="43264" y="147132"/>
                    <a:pt x="51084" y="142074"/>
                    <a:pt x="53237" y="134111"/>
                  </a:cubicBezTo>
                  <a:lnTo>
                    <a:pt x="56666" y="118014"/>
                  </a:lnTo>
                  <a:cubicBezTo>
                    <a:pt x="60390" y="125738"/>
                    <a:pt x="61400" y="134501"/>
                    <a:pt x="59523" y="142874"/>
                  </a:cubicBezTo>
                  <a:cubicBezTo>
                    <a:pt x="56723" y="156018"/>
                    <a:pt x="47369" y="166810"/>
                    <a:pt x="34758" y="171449"/>
                  </a:cubicBezTo>
                  <a:cubicBezTo>
                    <a:pt x="33329" y="172020"/>
                    <a:pt x="31872" y="172506"/>
                    <a:pt x="30377" y="172878"/>
                  </a:cubicBezTo>
                  <a:lnTo>
                    <a:pt x="28472" y="172878"/>
                  </a:lnTo>
                  <a:cubicBezTo>
                    <a:pt x="8726" y="168601"/>
                    <a:pt x="-3818" y="149141"/>
                    <a:pt x="459" y="129396"/>
                  </a:cubicBezTo>
                  <a:cubicBezTo>
                    <a:pt x="459" y="129377"/>
                    <a:pt x="468" y="129367"/>
                    <a:pt x="468" y="129348"/>
                  </a:cubicBezTo>
                  <a:lnTo>
                    <a:pt x="22376" y="28479"/>
                  </a:lnTo>
                  <a:cubicBezTo>
                    <a:pt x="26662" y="8724"/>
                    <a:pt x="46150" y="-3811"/>
                    <a:pt x="65905" y="475"/>
                  </a:cubicBezTo>
                  <a:cubicBezTo>
                    <a:pt x="85660" y="4761"/>
                    <a:pt x="98195" y="24250"/>
                    <a:pt x="93908" y="44004"/>
                  </a:cubicBezTo>
                  <a:lnTo>
                    <a:pt x="85717" y="81438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5871810" y="2843527"/>
              <a:ext cx="94981" cy="173301"/>
            </a:xfrm>
            <a:custGeom>
              <a:avLst/>
              <a:gdLst/>
              <a:ahLst/>
              <a:cxnLst/>
              <a:rect l="l" t="t" r="r" b="b"/>
              <a:pathLst>
                <a:path w="94981" h="173301" extrusionOk="0">
                  <a:moveTo>
                    <a:pt x="65315" y="76853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19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96"/>
                  </a:lnTo>
                  <a:cubicBezTo>
                    <a:pt x="60343" y="125840"/>
                    <a:pt x="61314" y="134593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30" y="172960"/>
                    <a:pt x="29082" y="172960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4"/>
          <p:cNvGrpSpPr/>
          <p:nvPr/>
        </p:nvGrpSpPr>
        <p:grpSpPr>
          <a:xfrm>
            <a:off x="1166724" y="5249283"/>
            <a:ext cx="413118" cy="437043"/>
            <a:chOff x="5609939" y="2914650"/>
            <a:chExt cx="973645" cy="1030033"/>
          </a:xfrm>
        </p:grpSpPr>
        <p:sp>
          <p:nvSpPr>
            <p:cNvPr id="1353" name="Google Shape;1353;p4"/>
            <p:cNvSpPr/>
            <p:nvPr/>
          </p:nvSpPr>
          <p:spPr>
            <a:xfrm rot="2487314">
              <a:off x="5912482" y="3535846"/>
              <a:ext cx="85975" cy="82068"/>
            </a:xfrm>
            <a:custGeom>
              <a:avLst/>
              <a:gdLst/>
              <a:ahLst/>
              <a:cxnLst/>
              <a:rect l="l" t="t" r="r" b="b"/>
              <a:pathLst>
                <a:path w="85915" h="82010" extrusionOk="0">
                  <a:moveTo>
                    <a:pt x="-470" y="-395"/>
                  </a:moveTo>
                  <a:lnTo>
                    <a:pt x="85446" y="-395"/>
                  </a:lnTo>
                  <a:lnTo>
                    <a:pt x="85446" y="81615"/>
                  </a:lnTo>
                  <a:lnTo>
                    <a:pt x="-470" y="816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5840444" y="2914650"/>
              <a:ext cx="743140" cy="743140"/>
            </a:xfrm>
            <a:custGeom>
              <a:avLst/>
              <a:gdLst/>
              <a:ahLst/>
              <a:cxnLst/>
              <a:rect l="l" t="t" r="r" b="b"/>
              <a:pathLst>
                <a:path w="743140" h="743140" extrusionOk="0">
                  <a:moveTo>
                    <a:pt x="743141" y="371570"/>
                  </a:moveTo>
                  <a:cubicBezTo>
                    <a:pt x="743141" y="576783"/>
                    <a:pt x="576783" y="743140"/>
                    <a:pt x="371570" y="743140"/>
                  </a:cubicBezTo>
                  <a:cubicBezTo>
                    <a:pt x="166358" y="743140"/>
                    <a:pt x="0" y="576783"/>
                    <a:pt x="0" y="371570"/>
                  </a:cubicBezTo>
                  <a:cubicBezTo>
                    <a:pt x="0" y="166358"/>
                    <a:pt x="166358" y="0"/>
                    <a:pt x="371570" y="0"/>
                  </a:cubicBezTo>
                  <a:cubicBezTo>
                    <a:pt x="576783" y="0"/>
                    <a:pt x="743141" y="166358"/>
                    <a:pt x="743141" y="37157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5893308" y="2967513"/>
              <a:ext cx="637413" cy="637413"/>
            </a:xfrm>
            <a:custGeom>
              <a:avLst/>
              <a:gdLst/>
              <a:ahLst/>
              <a:cxnLst/>
              <a:rect l="l" t="t" r="r" b="b"/>
              <a:pathLst>
                <a:path w="637413" h="637413" extrusionOk="0">
                  <a:moveTo>
                    <a:pt x="637413" y="318706"/>
                  </a:moveTo>
                  <a:cubicBezTo>
                    <a:pt x="637413" y="494723"/>
                    <a:pt x="494723" y="637413"/>
                    <a:pt x="318707" y="637413"/>
                  </a:cubicBezTo>
                  <a:cubicBezTo>
                    <a:pt x="142690" y="637413"/>
                    <a:pt x="0" y="494723"/>
                    <a:pt x="0" y="318707"/>
                  </a:cubicBezTo>
                  <a:cubicBezTo>
                    <a:pt x="0" y="142690"/>
                    <a:pt x="142690" y="0"/>
                    <a:pt x="318707" y="0"/>
                  </a:cubicBezTo>
                  <a:cubicBezTo>
                    <a:pt x="494723" y="0"/>
                    <a:pt x="637413" y="142690"/>
                    <a:pt x="637413" y="318706"/>
                  </a:cubicBezTo>
                  <a:close/>
                </a:path>
              </a:pathLst>
            </a:custGeom>
            <a:solidFill>
              <a:srgbClr val="6BCF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4"/>
            <p:cNvSpPr/>
            <p:nvPr/>
          </p:nvSpPr>
          <p:spPr>
            <a:xfrm rot="-543719">
              <a:off x="6172659" y="3111950"/>
              <a:ext cx="291459" cy="328796"/>
            </a:xfrm>
            <a:custGeom>
              <a:avLst/>
              <a:gdLst/>
              <a:ahLst/>
              <a:cxnLst/>
              <a:rect l="l" t="t" r="r" b="b"/>
              <a:pathLst>
                <a:path w="291464" h="328802" extrusionOk="0">
                  <a:moveTo>
                    <a:pt x="290995" y="164007"/>
                  </a:moveTo>
                  <a:cubicBezTo>
                    <a:pt x="290995" y="254803"/>
                    <a:pt x="225749" y="328408"/>
                    <a:pt x="145263" y="328408"/>
                  </a:cubicBezTo>
                  <a:cubicBezTo>
                    <a:pt x="64777" y="328408"/>
                    <a:pt x="-469" y="254803"/>
                    <a:pt x="-469" y="164007"/>
                  </a:cubicBezTo>
                  <a:cubicBezTo>
                    <a:pt x="-469" y="73210"/>
                    <a:pt x="64777" y="-395"/>
                    <a:pt x="145263" y="-395"/>
                  </a:cubicBezTo>
                  <a:cubicBezTo>
                    <a:pt x="225749" y="-395"/>
                    <a:pt x="290995" y="73210"/>
                    <a:pt x="290995" y="164007"/>
                  </a:cubicBezTo>
                  <a:close/>
                </a:path>
              </a:pathLst>
            </a:custGeom>
            <a:solidFill>
              <a:srgbClr val="FFFFFF">
                <a:alpha val="4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5893410" y="2967501"/>
              <a:ext cx="400518" cy="637493"/>
            </a:xfrm>
            <a:custGeom>
              <a:avLst/>
              <a:gdLst/>
              <a:ahLst/>
              <a:cxnLst/>
              <a:rect l="l" t="t" r="r" b="b"/>
              <a:pathLst>
                <a:path w="400518" h="637493" extrusionOk="0">
                  <a:moveTo>
                    <a:pt x="400049" y="626362"/>
                  </a:moveTo>
                  <a:cubicBezTo>
                    <a:pt x="229923" y="671501"/>
                    <a:pt x="55406" y="570174"/>
                    <a:pt x="10267" y="400048"/>
                  </a:cubicBezTo>
                  <a:cubicBezTo>
                    <a:pt x="-34872" y="229913"/>
                    <a:pt x="66455" y="55405"/>
                    <a:pt x="236581" y="10266"/>
                  </a:cubicBezTo>
                  <a:cubicBezTo>
                    <a:pt x="288025" y="-3383"/>
                    <a:pt x="342061" y="-3936"/>
                    <a:pt x="393763" y="8666"/>
                  </a:cubicBezTo>
                  <a:cubicBezTo>
                    <a:pt x="223636" y="54015"/>
                    <a:pt x="122481" y="228703"/>
                    <a:pt x="167839" y="398829"/>
                  </a:cubicBezTo>
                  <a:cubicBezTo>
                    <a:pt x="197843" y="511405"/>
                    <a:pt x="286883" y="598644"/>
                    <a:pt x="400049" y="626362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5717095" y="3622738"/>
              <a:ext cx="269366" cy="321945"/>
            </a:xfrm>
            <a:custGeom>
              <a:avLst/>
              <a:gdLst/>
              <a:ahLst/>
              <a:cxnLst/>
              <a:rect l="l" t="t" r="r" b="b"/>
              <a:pathLst>
                <a:path w="269366" h="321945" extrusionOk="0">
                  <a:moveTo>
                    <a:pt x="268897" y="36372"/>
                  </a:moveTo>
                  <a:lnTo>
                    <a:pt x="39631" y="321551"/>
                  </a:lnTo>
                  <a:cubicBezTo>
                    <a:pt x="26677" y="308692"/>
                    <a:pt x="13246" y="296119"/>
                    <a:pt x="-470" y="283451"/>
                  </a:cubicBezTo>
                  <a:lnTo>
                    <a:pt x="228130" y="-395"/>
                  </a:lnTo>
                  <a:lnTo>
                    <a:pt x="242704" y="12464"/>
                  </a:ln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5609939" y="3556730"/>
              <a:ext cx="335470" cy="349948"/>
            </a:xfrm>
            <a:custGeom>
              <a:avLst/>
              <a:gdLst/>
              <a:ahLst/>
              <a:cxnLst/>
              <a:rect l="l" t="t" r="r" b="b"/>
              <a:pathLst>
                <a:path w="335470" h="349948" extrusionOk="0">
                  <a:moveTo>
                    <a:pt x="335001" y="65709"/>
                  </a:moveTo>
                  <a:lnTo>
                    <a:pt x="106401" y="349554"/>
                  </a:lnTo>
                  <a:cubicBezTo>
                    <a:pt x="97447" y="341553"/>
                    <a:pt x="88303" y="333743"/>
                    <a:pt x="78969" y="326027"/>
                  </a:cubicBezTo>
                  <a:cubicBezTo>
                    <a:pt x="64967" y="314406"/>
                    <a:pt x="50394" y="303072"/>
                    <a:pt x="35916" y="292213"/>
                  </a:cubicBezTo>
                  <a:cubicBezTo>
                    <a:pt x="24038" y="283326"/>
                    <a:pt x="11913" y="274687"/>
                    <a:pt x="-470" y="266305"/>
                  </a:cubicBezTo>
                  <a:lnTo>
                    <a:pt x="260230" y="-395"/>
                  </a:lnTo>
                  <a:lnTo>
                    <a:pt x="284900" y="21322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5646610" y="3618404"/>
              <a:ext cx="249176" cy="265128"/>
            </a:xfrm>
            <a:custGeom>
              <a:avLst/>
              <a:gdLst/>
              <a:ahLst/>
              <a:cxnLst/>
              <a:rect l="l" t="t" r="r" b="b"/>
              <a:pathLst>
                <a:path w="249176" h="265128" extrusionOk="0">
                  <a:moveTo>
                    <a:pt x="248704" y="28133"/>
                  </a:moveTo>
                  <a:cubicBezTo>
                    <a:pt x="248790" y="33191"/>
                    <a:pt x="246952" y="38096"/>
                    <a:pt x="243561" y="41849"/>
                  </a:cubicBezTo>
                  <a:lnTo>
                    <a:pt x="42583" y="264734"/>
                  </a:lnTo>
                  <a:cubicBezTo>
                    <a:pt x="28581" y="253113"/>
                    <a:pt x="14008" y="241778"/>
                    <a:pt x="-470" y="230920"/>
                  </a:cubicBezTo>
                  <a:lnTo>
                    <a:pt x="201651" y="6701"/>
                  </a:lnTo>
                  <a:cubicBezTo>
                    <a:pt x="211538" y="-2500"/>
                    <a:pt x="226759" y="-2785"/>
                    <a:pt x="236988" y="6035"/>
                  </a:cubicBezTo>
                  <a:cubicBezTo>
                    <a:pt x="244085" y="11207"/>
                    <a:pt x="248399" y="19360"/>
                    <a:pt x="248704" y="2813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1" name="Google Shape;1361;p4"/>
          <p:cNvGrpSpPr/>
          <p:nvPr/>
        </p:nvGrpSpPr>
        <p:grpSpPr>
          <a:xfrm>
            <a:off x="938321" y="4938230"/>
            <a:ext cx="169546" cy="622706"/>
            <a:chOff x="5900737" y="2691768"/>
            <a:chExt cx="399590" cy="1467608"/>
          </a:xfrm>
        </p:grpSpPr>
        <p:sp>
          <p:nvSpPr>
            <p:cNvPr id="1362" name="Google Shape;1362;p4"/>
            <p:cNvSpPr/>
            <p:nvPr/>
          </p:nvSpPr>
          <p:spPr>
            <a:xfrm rot="735886">
              <a:off x="6201518" y="2700805"/>
              <a:ext cx="92518" cy="69174"/>
            </a:xfrm>
            <a:custGeom>
              <a:avLst/>
              <a:gdLst/>
              <a:ahLst/>
              <a:cxnLst/>
              <a:rect l="l" t="t" r="r" b="b"/>
              <a:pathLst>
                <a:path w="92487" h="69151" extrusionOk="0">
                  <a:moveTo>
                    <a:pt x="45121" y="-319"/>
                  </a:moveTo>
                  <a:lnTo>
                    <a:pt x="46549" y="-319"/>
                  </a:lnTo>
                  <a:cubicBezTo>
                    <a:pt x="71696" y="-319"/>
                    <a:pt x="92079" y="20065"/>
                    <a:pt x="92079" y="45211"/>
                  </a:cubicBezTo>
                  <a:lnTo>
                    <a:pt x="92079" y="68833"/>
                  </a:lnTo>
                  <a:lnTo>
                    <a:pt x="92079" y="68833"/>
                  </a:lnTo>
                  <a:lnTo>
                    <a:pt x="-409" y="68833"/>
                  </a:lnTo>
                  <a:lnTo>
                    <a:pt x="-409" y="68833"/>
                  </a:lnTo>
                  <a:lnTo>
                    <a:pt x="-409" y="45211"/>
                  </a:lnTo>
                  <a:cubicBezTo>
                    <a:pt x="-409" y="20065"/>
                    <a:pt x="19975" y="-319"/>
                    <a:pt x="45121" y="-319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6255257" y="2701575"/>
              <a:ext cx="40663" cy="77628"/>
            </a:xfrm>
            <a:custGeom>
              <a:avLst/>
              <a:gdLst/>
              <a:ahLst/>
              <a:cxnLst/>
              <a:rect l="l" t="t" r="r" b="b"/>
              <a:pathLst>
                <a:path w="40663" h="77628" extrusionOk="0">
                  <a:moveTo>
                    <a:pt x="39310" y="42353"/>
                  </a:moveTo>
                  <a:lnTo>
                    <a:pt x="31690" y="77310"/>
                  </a:lnTo>
                  <a:lnTo>
                    <a:pt x="11021" y="72833"/>
                  </a:lnTo>
                  <a:lnTo>
                    <a:pt x="18641" y="37781"/>
                  </a:lnTo>
                  <a:cubicBezTo>
                    <a:pt x="22547" y="19874"/>
                    <a:pt x="13974" y="2729"/>
                    <a:pt x="-409" y="-319"/>
                  </a:cubicBezTo>
                  <a:lnTo>
                    <a:pt x="20260" y="4158"/>
                  </a:lnTo>
                  <a:cubicBezTo>
                    <a:pt x="34643" y="7206"/>
                    <a:pt x="43216" y="24351"/>
                    <a:pt x="39310" y="42353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4"/>
            <p:cNvSpPr/>
            <p:nvPr/>
          </p:nvSpPr>
          <p:spPr>
            <a:xfrm rot="735886">
              <a:off x="6209281" y="2707090"/>
              <a:ext cx="31061" cy="52891"/>
            </a:xfrm>
            <a:custGeom>
              <a:avLst/>
              <a:gdLst/>
              <a:ahLst/>
              <a:cxnLst/>
              <a:rect l="l" t="t" r="r" b="b"/>
              <a:pathLst>
                <a:path w="31051" h="52873" extrusionOk="0">
                  <a:moveTo>
                    <a:pt x="15403" y="-309"/>
                  </a:moveTo>
                  <a:lnTo>
                    <a:pt x="15403" y="-309"/>
                  </a:lnTo>
                  <a:cubicBezTo>
                    <a:pt x="23823" y="-309"/>
                    <a:pt x="30643" y="6511"/>
                    <a:pt x="30643" y="14931"/>
                  </a:cubicBezTo>
                  <a:lnTo>
                    <a:pt x="30643" y="52554"/>
                  </a:lnTo>
                  <a:lnTo>
                    <a:pt x="30643" y="52554"/>
                  </a:lnTo>
                  <a:lnTo>
                    <a:pt x="-409" y="52554"/>
                  </a:lnTo>
                  <a:lnTo>
                    <a:pt x="-409" y="52554"/>
                  </a:lnTo>
                  <a:lnTo>
                    <a:pt x="-409" y="14931"/>
                  </a:lnTo>
                  <a:cubicBezTo>
                    <a:pt x="-418" y="6511"/>
                    <a:pt x="6402" y="-309"/>
                    <a:pt x="14822" y="-319"/>
                  </a:cubicBezTo>
                  <a:cubicBezTo>
                    <a:pt x="15012" y="-319"/>
                    <a:pt x="15212" y="-319"/>
                    <a:pt x="15403" y="-309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4"/>
            <p:cNvSpPr/>
            <p:nvPr/>
          </p:nvSpPr>
          <p:spPr>
            <a:xfrm rot="735886">
              <a:off x="6186654" y="2763498"/>
              <a:ext cx="95472" cy="69841"/>
            </a:xfrm>
            <a:custGeom>
              <a:avLst/>
              <a:gdLst/>
              <a:ahLst/>
              <a:cxnLst/>
              <a:rect l="l" t="t" r="r" b="b"/>
              <a:pathLst>
                <a:path w="95440" h="69818" extrusionOk="0">
                  <a:moveTo>
                    <a:pt x="-409" y="-319"/>
                  </a:moveTo>
                  <a:lnTo>
                    <a:pt x="95032" y="-319"/>
                  </a:lnTo>
                  <a:lnTo>
                    <a:pt x="95032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"/>
            <p:cNvSpPr/>
            <p:nvPr/>
          </p:nvSpPr>
          <p:spPr>
            <a:xfrm rot="735886">
              <a:off x="6187492" y="2756688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"/>
            <p:cNvSpPr/>
            <p:nvPr/>
          </p:nvSpPr>
          <p:spPr>
            <a:xfrm rot="735886">
              <a:off x="6250492" y="2770411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6189820" y="2779394"/>
              <a:ext cx="74294" cy="16097"/>
            </a:xfrm>
            <a:custGeom>
              <a:avLst/>
              <a:gdLst/>
              <a:ahLst/>
              <a:cxnLst/>
              <a:rect l="l" t="t" r="r" b="b"/>
              <a:pathLst>
                <a:path w="74294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6184486" y="2804064"/>
              <a:ext cx="74295" cy="16097"/>
            </a:xfrm>
            <a:custGeom>
              <a:avLst/>
              <a:gdLst/>
              <a:ahLst/>
              <a:cxnLst/>
              <a:rect l="l" t="t" r="r" b="b"/>
              <a:pathLst>
                <a:path w="74295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5900737" y="2818637"/>
              <a:ext cx="374141" cy="1340739"/>
            </a:xfrm>
            <a:custGeom>
              <a:avLst/>
              <a:gdLst/>
              <a:ahLst/>
              <a:cxnLst/>
              <a:rect l="l" t="t" r="r" b="b"/>
              <a:pathLst>
                <a:path w="374141" h="1340739" extrusionOk="0">
                  <a:moveTo>
                    <a:pt x="373733" y="18731"/>
                  </a:moveTo>
                  <a:lnTo>
                    <a:pt x="372686" y="23589"/>
                  </a:lnTo>
                  <a:lnTo>
                    <a:pt x="95127" y="1340420"/>
                  </a:lnTo>
                  <a:lnTo>
                    <a:pt x="94651" y="1340420"/>
                  </a:lnTo>
                  <a:cubicBezTo>
                    <a:pt x="85126" y="1339182"/>
                    <a:pt x="74648" y="1338229"/>
                    <a:pt x="64647" y="1337277"/>
                  </a:cubicBezTo>
                  <a:cubicBezTo>
                    <a:pt x="54646" y="1336325"/>
                    <a:pt x="42835" y="1335467"/>
                    <a:pt x="31881" y="1334801"/>
                  </a:cubicBezTo>
                  <a:cubicBezTo>
                    <a:pt x="20927" y="1334134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lnTo>
                    <a:pt x="311821" y="5777"/>
                  </a:lnTo>
                  <a:lnTo>
                    <a:pt x="343349" y="12254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5965792" y="2832353"/>
              <a:ext cx="308324" cy="1327023"/>
            </a:xfrm>
            <a:custGeom>
              <a:avLst/>
              <a:gdLst/>
              <a:ahLst/>
              <a:cxnLst/>
              <a:rect l="l" t="t" r="r" b="b"/>
              <a:pathLst>
                <a:path w="308324" h="1327023" extrusionOk="0">
                  <a:moveTo>
                    <a:pt x="307916" y="5587"/>
                  </a:moveTo>
                  <a:lnTo>
                    <a:pt x="306963" y="9778"/>
                  </a:lnTo>
                  <a:lnTo>
                    <a:pt x="29595" y="1326704"/>
                  </a:lnTo>
                  <a:cubicBezTo>
                    <a:pt x="20070" y="1325466"/>
                    <a:pt x="9593" y="1324513"/>
                    <a:pt x="-409" y="1323561"/>
                  </a:cubicBezTo>
                  <a:lnTo>
                    <a:pt x="277626" y="3491"/>
                  </a:lnTo>
                  <a:lnTo>
                    <a:pt x="277626" y="3491"/>
                  </a:lnTo>
                  <a:lnTo>
                    <a:pt x="278388" y="-319"/>
                  </a:ln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5900737" y="2818637"/>
              <a:ext cx="312229" cy="1335119"/>
            </a:xfrm>
            <a:custGeom>
              <a:avLst/>
              <a:gdLst/>
              <a:ahLst/>
              <a:cxnLst/>
              <a:rect l="l" t="t" r="r" b="b"/>
              <a:pathLst>
                <a:path w="312229" h="1335119" extrusionOk="0">
                  <a:moveTo>
                    <a:pt x="311821" y="6063"/>
                  </a:moveTo>
                  <a:lnTo>
                    <a:pt x="310868" y="10159"/>
                  </a:lnTo>
                  <a:lnTo>
                    <a:pt x="31881" y="1334801"/>
                  </a:lnTo>
                  <a:cubicBezTo>
                    <a:pt x="21118" y="1334229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3" name="Google Shape;1373;p4"/>
          <p:cNvGrpSpPr/>
          <p:nvPr/>
        </p:nvGrpSpPr>
        <p:grpSpPr>
          <a:xfrm rot="-466765">
            <a:off x="745120" y="4742852"/>
            <a:ext cx="146729" cy="817472"/>
            <a:chOff x="1159675" y="1837925"/>
            <a:chExt cx="324000" cy="1805100"/>
          </a:xfrm>
        </p:grpSpPr>
        <p:grpSp>
          <p:nvGrpSpPr>
            <p:cNvPr id="1374" name="Google Shape;1374;p4"/>
            <p:cNvGrpSpPr/>
            <p:nvPr/>
          </p:nvGrpSpPr>
          <p:grpSpPr>
            <a:xfrm>
              <a:off x="1159675" y="1837925"/>
              <a:ext cx="324000" cy="1805100"/>
              <a:chOff x="2605100" y="1971675"/>
              <a:chExt cx="324000" cy="1805100"/>
            </a:xfrm>
          </p:grpSpPr>
          <p:sp>
            <p:nvSpPr>
              <p:cNvPr id="1375" name="Google Shape;1375;p4"/>
              <p:cNvSpPr/>
              <p:nvPr/>
            </p:nvSpPr>
            <p:spPr>
              <a:xfrm>
                <a:off x="2605100" y="1971675"/>
                <a:ext cx="324000" cy="18051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4"/>
              <p:cNvSpPr/>
              <p:nvPr/>
            </p:nvSpPr>
            <p:spPr>
              <a:xfrm>
                <a:off x="2857400" y="1971675"/>
                <a:ext cx="71700" cy="1805100"/>
              </a:xfrm>
              <a:prstGeom prst="rect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77" name="Google Shape;1377;p4"/>
            <p:cNvSpPr/>
            <p:nvPr/>
          </p:nvSpPr>
          <p:spPr>
            <a:xfrm rot="-28588" flipH="1">
              <a:off x="1171132" y="329168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"/>
            <p:cNvSpPr/>
            <p:nvPr/>
          </p:nvSpPr>
          <p:spPr>
            <a:xfrm rot="-28588" flipH="1">
              <a:off x="1170331" y="321546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"/>
            <p:cNvSpPr/>
            <p:nvPr/>
          </p:nvSpPr>
          <p:spPr>
            <a:xfrm rot="-28588" flipH="1">
              <a:off x="1170821" y="327733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"/>
            <p:cNvSpPr/>
            <p:nvPr/>
          </p:nvSpPr>
          <p:spPr>
            <a:xfrm rot="-28588" flipH="1">
              <a:off x="1170791" y="326284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"/>
            <p:cNvSpPr/>
            <p:nvPr/>
          </p:nvSpPr>
          <p:spPr>
            <a:xfrm rot="-28588" flipH="1">
              <a:off x="1170588" y="32482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4"/>
            <p:cNvSpPr/>
            <p:nvPr/>
          </p:nvSpPr>
          <p:spPr>
            <a:xfrm rot="-28588" flipH="1">
              <a:off x="1170486" y="32300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4"/>
            <p:cNvSpPr/>
            <p:nvPr/>
          </p:nvSpPr>
          <p:spPr>
            <a:xfrm rot="-28588" flipH="1">
              <a:off x="1169775" y="31535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4"/>
            <p:cNvSpPr/>
            <p:nvPr/>
          </p:nvSpPr>
          <p:spPr>
            <a:xfrm rot="-28588" flipH="1">
              <a:off x="1169964" y="31682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4"/>
            <p:cNvSpPr/>
            <p:nvPr/>
          </p:nvSpPr>
          <p:spPr>
            <a:xfrm rot="-28588" flipH="1">
              <a:off x="1170180" y="318632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4"/>
            <p:cNvSpPr/>
            <p:nvPr/>
          </p:nvSpPr>
          <p:spPr>
            <a:xfrm rot="-28588" flipH="1">
              <a:off x="1170269" y="32010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4"/>
            <p:cNvSpPr/>
            <p:nvPr/>
          </p:nvSpPr>
          <p:spPr>
            <a:xfrm rot="-28588" flipH="1">
              <a:off x="1169882" y="313161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4"/>
            <p:cNvSpPr/>
            <p:nvPr/>
          </p:nvSpPr>
          <p:spPr>
            <a:xfrm rot="-28588" flipH="1">
              <a:off x="1169081" y="3055290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4"/>
            <p:cNvSpPr/>
            <p:nvPr/>
          </p:nvSpPr>
          <p:spPr>
            <a:xfrm rot="-28588" flipH="1">
              <a:off x="1169458" y="31172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4"/>
            <p:cNvSpPr/>
            <p:nvPr/>
          </p:nvSpPr>
          <p:spPr>
            <a:xfrm rot="-28588" flipH="1">
              <a:off x="1169427" y="31027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4"/>
            <p:cNvSpPr/>
            <p:nvPr/>
          </p:nvSpPr>
          <p:spPr>
            <a:xfrm rot="-28588" flipH="1">
              <a:off x="1169338" y="308808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4"/>
            <p:cNvSpPr/>
            <p:nvPr/>
          </p:nvSpPr>
          <p:spPr>
            <a:xfrm rot="-28588" flipH="1">
              <a:off x="1169151" y="307355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4"/>
            <p:cNvSpPr/>
            <p:nvPr/>
          </p:nvSpPr>
          <p:spPr>
            <a:xfrm rot="-28588" flipH="1">
              <a:off x="1168526" y="299352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4"/>
            <p:cNvSpPr/>
            <p:nvPr/>
          </p:nvSpPr>
          <p:spPr>
            <a:xfrm rot="-28588" flipH="1">
              <a:off x="1168713" y="30080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4"/>
            <p:cNvSpPr/>
            <p:nvPr/>
          </p:nvSpPr>
          <p:spPr>
            <a:xfrm rot="-28588" flipH="1">
              <a:off x="1168817" y="302626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4"/>
            <p:cNvSpPr/>
            <p:nvPr/>
          </p:nvSpPr>
          <p:spPr>
            <a:xfrm rot="-28588" flipH="1">
              <a:off x="1169019" y="304085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"/>
            <p:cNvSpPr/>
            <p:nvPr/>
          </p:nvSpPr>
          <p:spPr>
            <a:xfrm rot="-28588" flipH="1">
              <a:off x="1168632" y="297143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"/>
            <p:cNvSpPr/>
            <p:nvPr/>
          </p:nvSpPr>
          <p:spPr>
            <a:xfrm rot="-28588" flipH="1">
              <a:off x="1167845" y="2898738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"/>
            <p:cNvSpPr/>
            <p:nvPr/>
          </p:nvSpPr>
          <p:spPr>
            <a:xfrm rot="-28588" flipH="1">
              <a:off x="1168280" y="296082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"/>
            <p:cNvSpPr/>
            <p:nvPr/>
          </p:nvSpPr>
          <p:spPr>
            <a:xfrm rot="-28588" flipH="1">
              <a:off x="1168177" y="29426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"/>
            <p:cNvSpPr/>
            <p:nvPr/>
          </p:nvSpPr>
          <p:spPr>
            <a:xfrm rot="-28588" flipH="1">
              <a:off x="1168089" y="292801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"/>
            <p:cNvSpPr/>
            <p:nvPr/>
          </p:nvSpPr>
          <p:spPr>
            <a:xfrm rot="-28588" flipH="1">
              <a:off x="1167902" y="29133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"/>
            <p:cNvSpPr/>
            <p:nvPr/>
          </p:nvSpPr>
          <p:spPr>
            <a:xfrm rot="-28588" flipH="1">
              <a:off x="1167277" y="28333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"/>
            <p:cNvSpPr/>
            <p:nvPr/>
          </p:nvSpPr>
          <p:spPr>
            <a:xfrm rot="-28588" flipH="1">
              <a:off x="1167379" y="285155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"/>
            <p:cNvSpPr/>
            <p:nvPr/>
          </p:nvSpPr>
          <p:spPr>
            <a:xfrm rot="-28588" flipH="1">
              <a:off x="1167566" y="28660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"/>
            <p:cNvSpPr/>
            <p:nvPr/>
          </p:nvSpPr>
          <p:spPr>
            <a:xfrm rot="-28588" flipH="1">
              <a:off x="1167654" y="28806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"/>
            <p:cNvSpPr/>
            <p:nvPr/>
          </p:nvSpPr>
          <p:spPr>
            <a:xfrm rot="-28588" flipH="1">
              <a:off x="1167397" y="281488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"/>
            <p:cNvSpPr/>
            <p:nvPr/>
          </p:nvSpPr>
          <p:spPr>
            <a:xfrm rot="-28588" flipH="1">
              <a:off x="1166596" y="273867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"/>
            <p:cNvSpPr/>
            <p:nvPr/>
          </p:nvSpPr>
          <p:spPr>
            <a:xfrm rot="-28588" flipH="1">
              <a:off x="1167030" y="28006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"/>
            <p:cNvSpPr/>
            <p:nvPr/>
          </p:nvSpPr>
          <p:spPr>
            <a:xfrm rot="-28588" flipH="1">
              <a:off x="1166941" y="2786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"/>
            <p:cNvSpPr/>
            <p:nvPr/>
          </p:nvSpPr>
          <p:spPr>
            <a:xfrm rot="-28588" flipH="1">
              <a:off x="1166839" y="276784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"/>
            <p:cNvSpPr/>
            <p:nvPr/>
          </p:nvSpPr>
          <p:spPr>
            <a:xfrm rot="-28588" flipH="1">
              <a:off x="1166538" y="275331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"/>
            <p:cNvSpPr/>
            <p:nvPr/>
          </p:nvSpPr>
          <p:spPr>
            <a:xfrm rot="-28588" flipH="1">
              <a:off x="1166099" y="26768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"/>
            <p:cNvSpPr/>
            <p:nvPr/>
          </p:nvSpPr>
          <p:spPr>
            <a:xfrm rot="-28588" flipH="1">
              <a:off x="1166129" y="26913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"/>
            <p:cNvSpPr/>
            <p:nvPr/>
          </p:nvSpPr>
          <p:spPr>
            <a:xfrm rot="-28588" flipH="1">
              <a:off x="1166317" y="270602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"/>
            <p:cNvSpPr/>
            <p:nvPr/>
          </p:nvSpPr>
          <p:spPr>
            <a:xfrm rot="-28588" flipH="1">
              <a:off x="1166405" y="2720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"/>
            <p:cNvSpPr/>
            <p:nvPr/>
          </p:nvSpPr>
          <p:spPr>
            <a:xfrm rot="-28588" flipH="1">
              <a:off x="1166120" y="265849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"/>
            <p:cNvSpPr/>
            <p:nvPr/>
          </p:nvSpPr>
          <p:spPr>
            <a:xfrm rot="-28588" flipH="1">
              <a:off x="1165359" y="258200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"/>
            <p:cNvSpPr/>
            <p:nvPr/>
          </p:nvSpPr>
          <p:spPr>
            <a:xfrm rot="-28588" flipH="1">
              <a:off x="1165794" y="264408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"/>
            <p:cNvSpPr/>
            <p:nvPr/>
          </p:nvSpPr>
          <p:spPr>
            <a:xfrm rot="-28588" flipH="1">
              <a:off x="1165607" y="26295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"/>
            <p:cNvSpPr/>
            <p:nvPr/>
          </p:nvSpPr>
          <p:spPr>
            <a:xfrm rot="-28588" flipH="1">
              <a:off x="1165389" y="26113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"/>
            <p:cNvSpPr/>
            <p:nvPr/>
          </p:nvSpPr>
          <p:spPr>
            <a:xfrm rot="-28588" flipH="1">
              <a:off x="1165360" y="25968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"/>
            <p:cNvSpPr/>
            <p:nvPr/>
          </p:nvSpPr>
          <p:spPr>
            <a:xfrm rot="-28588" flipH="1">
              <a:off x="1164748" y="252033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"/>
            <p:cNvSpPr/>
            <p:nvPr/>
          </p:nvSpPr>
          <p:spPr>
            <a:xfrm rot="-28588" flipH="1">
              <a:off x="1164951" y="253492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"/>
            <p:cNvSpPr/>
            <p:nvPr/>
          </p:nvSpPr>
          <p:spPr>
            <a:xfrm rot="-28588" flipH="1">
              <a:off x="1164981" y="25494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"/>
            <p:cNvSpPr/>
            <p:nvPr/>
          </p:nvSpPr>
          <p:spPr>
            <a:xfrm rot="-28588" flipH="1">
              <a:off x="1165084" y="256762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"/>
            <p:cNvSpPr/>
            <p:nvPr/>
          </p:nvSpPr>
          <p:spPr>
            <a:xfrm rot="-28588" flipH="1">
              <a:off x="1164755" y="249831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"/>
            <p:cNvSpPr/>
            <p:nvPr/>
          </p:nvSpPr>
          <p:spPr>
            <a:xfrm rot="-28588" flipH="1">
              <a:off x="1163997" y="242194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"/>
            <p:cNvSpPr/>
            <p:nvPr/>
          </p:nvSpPr>
          <p:spPr>
            <a:xfrm rot="-28588" flipH="1">
              <a:off x="1164460" y="24875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"/>
            <p:cNvSpPr/>
            <p:nvPr/>
          </p:nvSpPr>
          <p:spPr>
            <a:xfrm rot="-28588" flipH="1">
              <a:off x="1164357" y="246938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"/>
            <p:cNvSpPr/>
            <p:nvPr/>
          </p:nvSpPr>
          <p:spPr>
            <a:xfrm rot="-28588" flipH="1">
              <a:off x="1164212" y="24548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"/>
            <p:cNvSpPr/>
            <p:nvPr/>
          </p:nvSpPr>
          <p:spPr>
            <a:xfrm rot="-28588" flipH="1">
              <a:off x="1164123" y="24403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"/>
            <p:cNvSpPr/>
            <p:nvPr/>
          </p:nvSpPr>
          <p:spPr>
            <a:xfrm rot="-28588" flipH="1">
              <a:off x="1163499" y="23601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"/>
            <p:cNvSpPr/>
            <p:nvPr/>
          </p:nvSpPr>
          <p:spPr>
            <a:xfrm rot="-28588" flipH="1">
              <a:off x="1163716" y="23783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"/>
            <p:cNvSpPr/>
            <p:nvPr/>
          </p:nvSpPr>
          <p:spPr>
            <a:xfrm rot="-28588" flipH="1">
              <a:off x="1163804" y="23929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"/>
            <p:cNvSpPr/>
            <p:nvPr/>
          </p:nvSpPr>
          <p:spPr>
            <a:xfrm rot="-28588" flipH="1">
              <a:off x="1163835" y="24075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"/>
            <p:cNvSpPr/>
            <p:nvPr/>
          </p:nvSpPr>
          <p:spPr>
            <a:xfrm rot="-28588" flipH="1">
              <a:off x="1163520" y="234176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"/>
            <p:cNvSpPr/>
            <p:nvPr/>
          </p:nvSpPr>
          <p:spPr>
            <a:xfrm rot="-28588" flipH="1">
              <a:off x="1162718" y="226554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"/>
            <p:cNvSpPr/>
            <p:nvPr/>
          </p:nvSpPr>
          <p:spPr>
            <a:xfrm rot="-28588" flipH="1">
              <a:off x="1163210" y="232741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"/>
            <p:cNvSpPr/>
            <p:nvPr/>
          </p:nvSpPr>
          <p:spPr>
            <a:xfrm rot="-28588" flipH="1">
              <a:off x="1163179" y="23129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"/>
            <p:cNvSpPr/>
            <p:nvPr/>
          </p:nvSpPr>
          <p:spPr>
            <a:xfrm rot="-28588" flipH="1">
              <a:off x="1162977" y="22983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"/>
            <p:cNvSpPr/>
            <p:nvPr/>
          </p:nvSpPr>
          <p:spPr>
            <a:xfrm rot="-28588" flipH="1">
              <a:off x="1162875" y="22801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"/>
            <p:cNvSpPr/>
            <p:nvPr/>
          </p:nvSpPr>
          <p:spPr>
            <a:xfrm rot="-28588" flipH="1">
              <a:off x="1162164" y="220366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4"/>
            <p:cNvSpPr/>
            <p:nvPr/>
          </p:nvSpPr>
          <p:spPr>
            <a:xfrm rot="-28588" flipH="1">
              <a:off x="1162351" y="22181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4"/>
            <p:cNvSpPr/>
            <p:nvPr/>
          </p:nvSpPr>
          <p:spPr>
            <a:xfrm rot="-28588" flipH="1">
              <a:off x="1162440" y="22328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"/>
            <p:cNvSpPr/>
            <p:nvPr/>
          </p:nvSpPr>
          <p:spPr>
            <a:xfrm rot="-28588" flipH="1">
              <a:off x="1162656" y="2251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"/>
            <p:cNvSpPr/>
            <p:nvPr/>
          </p:nvSpPr>
          <p:spPr>
            <a:xfrm rot="-28588" flipH="1">
              <a:off x="1162284" y="2185210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"/>
            <p:cNvSpPr/>
            <p:nvPr/>
          </p:nvSpPr>
          <p:spPr>
            <a:xfrm rot="-28588" flipH="1">
              <a:off x="1161483" y="210899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"/>
            <p:cNvSpPr/>
            <p:nvPr/>
          </p:nvSpPr>
          <p:spPr>
            <a:xfrm rot="-28588" flipH="1">
              <a:off x="1162032" y="217096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"/>
            <p:cNvSpPr/>
            <p:nvPr/>
          </p:nvSpPr>
          <p:spPr>
            <a:xfrm rot="-28588" flipH="1">
              <a:off x="1161829" y="215637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"/>
            <p:cNvSpPr/>
            <p:nvPr/>
          </p:nvSpPr>
          <p:spPr>
            <a:xfrm rot="-28588" flipH="1">
              <a:off x="1161700" y="21419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"/>
            <p:cNvSpPr/>
            <p:nvPr/>
          </p:nvSpPr>
          <p:spPr>
            <a:xfrm rot="-28588" flipH="1">
              <a:off x="1161539" y="212363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"/>
            <p:cNvSpPr/>
            <p:nvPr/>
          </p:nvSpPr>
          <p:spPr>
            <a:xfrm rot="-28588" flipH="1">
              <a:off x="1160986" y="20472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"/>
            <p:cNvSpPr/>
            <p:nvPr/>
          </p:nvSpPr>
          <p:spPr>
            <a:xfrm rot="-28588" flipH="1">
              <a:off x="1161074" y="206180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"/>
            <p:cNvSpPr/>
            <p:nvPr/>
          </p:nvSpPr>
          <p:spPr>
            <a:xfrm rot="-28588" flipH="1">
              <a:off x="1161291" y="20800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"/>
            <p:cNvSpPr/>
            <p:nvPr/>
          </p:nvSpPr>
          <p:spPr>
            <a:xfrm rot="-28588" flipH="1">
              <a:off x="1161421" y="20944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"/>
            <p:cNvSpPr/>
            <p:nvPr/>
          </p:nvSpPr>
          <p:spPr>
            <a:xfrm rot="-28588" flipH="1">
              <a:off x="1164732" y="202874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"/>
            <p:cNvSpPr/>
            <p:nvPr/>
          </p:nvSpPr>
          <p:spPr>
            <a:xfrm rot="-28588" flipH="1">
              <a:off x="1159757" y="1868636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"/>
            <p:cNvSpPr/>
            <p:nvPr/>
          </p:nvSpPr>
          <p:spPr>
            <a:xfrm rot="-28588" flipH="1">
              <a:off x="1163932" y="19524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"/>
            <p:cNvSpPr/>
            <p:nvPr/>
          </p:nvSpPr>
          <p:spPr>
            <a:xfrm rot="-28588" flipH="1">
              <a:off x="1164365" y="20144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"/>
            <p:cNvSpPr/>
            <p:nvPr/>
          </p:nvSpPr>
          <p:spPr>
            <a:xfrm rot="-28588" flipH="1">
              <a:off x="1164277" y="19999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"/>
            <p:cNvSpPr/>
            <p:nvPr/>
          </p:nvSpPr>
          <p:spPr>
            <a:xfrm rot="-28588" flipH="1">
              <a:off x="1164175" y="19816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"/>
            <p:cNvSpPr/>
            <p:nvPr/>
          </p:nvSpPr>
          <p:spPr>
            <a:xfrm rot="-28588" flipH="1">
              <a:off x="1163972" y="1967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"/>
            <p:cNvSpPr/>
            <p:nvPr/>
          </p:nvSpPr>
          <p:spPr>
            <a:xfrm rot="-28588" flipH="1">
              <a:off x="1163434" y="189074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"/>
            <p:cNvSpPr/>
            <p:nvPr/>
          </p:nvSpPr>
          <p:spPr>
            <a:xfrm rot="-28588" flipH="1">
              <a:off x="1163464" y="190523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"/>
            <p:cNvSpPr/>
            <p:nvPr/>
          </p:nvSpPr>
          <p:spPr>
            <a:xfrm rot="-28588" flipH="1">
              <a:off x="1163652" y="19197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"/>
            <p:cNvSpPr/>
            <p:nvPr/>
          </p:nvSpPr>
          <p:spPr>
            <a:xfrm rot="-28588" flipH="1">
              <a:off x="1163739" y="19343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"/>
            <p:cNvSpPr/>
            <p:nvPr/>
          </p:nvSpPr>
          <p:spPr>
            <a:xfrm rot="-28588" flipH="1">
              <a:off x="1171157" y="360770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"/>
            <p:cNvSpPr/>
            <p:nvPr/>
          </p:nvSpPr>
          <p:spPr>
            <a:xfrm rot="-28588" flipH="1">
              <a:off x="1170356" y="353149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"/>
            <p:cNvSpPr/>
            <p:nvPr/>
          </p:nvSpPr>
          <p:spPr>
            <a:xfrm rot="-28588" flipH="1">
              <a:off x="1170846" y="35933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"/>
            <p:cNvSpPr/>
            <p:nvPr/>
          </p:nvSpPr>
          <p:spPr>
            <a:xfrm rot="-28588" flipH="1">
              <a:off x="1170816" y="35788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"/>
            <p:cNvSpPr/>
            <p:nvPr/>
          </p:nvSpPr>
          <p:spPr>
            <a:xfrm rot="-28588" flipH="1">
              <a:off x="1170613" y="35642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"/>
            <p:cNvSpPr/>
            <p:nvPr/>
          </p:nvSpPr>
          <p:spPr>
            <a:xfrm rot="-28588" flipH="1">
              <a:off x="1170511" y="354607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"/>
            <p:cNvSpPr/>
            <p:nvPr/>
          </p:nvSpPr>
          <p:spPr>
            <a:xfrm rot="-28588" flipH="1">
              <a:off x="1169800" y="3469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"/>
            <p:cNvSpPr/>
            <p:nvPr/>
          </p:nvSpPr>
          <p:spPr>
            <a:xfrm rot="-28588" flipH="1">
              <a:off x="1169989" y="34842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"/>
            <p:cNvSpPr/>
            <p:nvPr/>
          </p:nvSpPr>
          <p:spPr>
            <a:xfrm rot="-28588" flipH="1">
              <a:off x="1170205" y="350235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"/>
            <p:cNvSpPr/>
            <p:nvPr/>
          </p:nvSpPr>
          <p:spPr>
            <a:xfrm rot="-28588" flipH="1">
              <a:off x="1170294" y="3517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"/>
            <p:cNvSpPr/>
            <p:nvPr/>
          </p:nvSpPr>
          <p:spPr>
            <a:xfrm rot="-28588" flipH="1">
              <a:off x="1169907" y="344764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"/>
            <p:cNvSpPr/>
            <p:nvPr/>
          </p:nvSpPr>
          <p:spPr>
            <a:xfrm rot="-28588" flipH="1">
              <a:off x="1169106" y="33713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"/>
            <p:cNvSpPr/>
            <p:nvPr/>
          </p:nvSpPr>
          <p:spPr>
            <a:xfrm rot="-28588" flipH="1">
              <a:off x="1169483" y="343329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"/>
            <p:cNvSpPr/>
            <p:nvPr/>
          </p:nvSpPr>
          <p:spPr>
            <a:xfrm rot="-28588" flipH="1">
              <a:off x="1169452" y="34188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"/>
            <p:cNvSpPr/>
            <p:nvPr/>
          </p:nvSpPr>
          <p:spPr>
            <a:xfrm rot="-28588" flipH="1">
              <a:off x="1169363" y="34041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"/>
            <p:cNvSpPr/>
            <p:nvPr/>
          </p:nvSpPr>
          <p:spPr>
            <a:xfrm rot="-28588" flipH="1">
              <a:off x="1169176" y="33895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"/>
            <p:cNvSpPr/>
            <p:nvPr/>
          </p:nvSpPr>
          <p:spPr>
            <a:xfrm rot="-28588" flipH="1">
              <a:off x="1168551" y="33095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"/>
            <p:cNvSpPr/>
            <p:nvPr/>
          </p:nvSpPr>
          <p:spPr>
            <a:xfrm rot="-28588" flipH="1">
              <a:off x="1168738" y="332407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"/>
            <p:cNvSpPr/>
            <p:nvPr/>
          </p:nvSpPr>
          <p:spPr>
            <a:xfrm rot="-28588" flipH="1">
              <a:off x="1168842" y="33422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"/>
            <p:cNvSpPr/>
            <p:nvPr/>
          </p:nvSpPr>
          <p:spPr>
            <a:xfrm rot="-28588" flipH="1">
              <a:off x="1169044" y="33568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88" name="Google Shape;1488;p4"/>
          <p:cNvGrpSpPr/>
          <p:nvPr/>
        </p:nvGrpSpPr>
        <p:grpSpPr>
          <a:xfrm>
            <a:off x="491279" y="5226431"/>
            <a:ext cx="457578" cy="456613"/>
            <a:chOff x="5558303" y="2891005"/>
            <a:chExt cx="1078430" cy="1076156"/>
          </a:xfrm>
        </p:grpSpPr>
        <p:sp>
          <p:nvSpPr>
            <p:cNvPr id="1489" name="Google Shape;1489;p4"/>
            <p:cNvSpPr/>
            <p:nvPr/>
          </p:nvSpPr>
          <p:spPr>
            <a:xfrm>
              <a:off x="5558303" y="2891005"/>
              <a:ext cx="1078430" cy="1076156"/>
            </a:xfrm>
            <a:custGeom>
              <a:avLst/>
              <a:gdLst/>
              <a:ahLst/>
              <a:cxnLst/>
              <a:rect l="l" t="t" r="r" b="b"/>
              <a:pathLst>
                <a:path w="1078430" h="1076156" extrusionOk="0">
                  <a:moveTo>
                    <a:pt x="786670" y="36493"/>
                  </a:moveTo>
                  <a:cubicBezTo>
                    <a:pt x="774506" y="6575"/>
                    <a:pt x="740578" y="-8055"/>
                    <a:pt x="710470" y="3632"/>
                  </a:cubicBezTo>
                  <a:lnTo>
                    <a:pt x="36671" y="272618"/>
                  </a:lnTo>
                  <a:cubicBezTo>
                    <a:pt x="6715" y="284743"/>
                    <a:pt x="-7963" y="318681"/>
                    <a:pt x="3714" y="348818"/>
                  </a:cubicBezTo>
                  <a:lnTo>
                    <a:pt x="294037" y="1075766"/>
                  </a:lnTo>
                  <a:cubicBezTo>
                    <a:pt x="309943" y="1059193"/>
                    <a:pt x="326612" y="1043190"/>
                    <a:pt x="343662" y="1028141"/>
                  </a:cubicBezTo>
                  <a:lnTo>
                    <a:pt x="350139" y="1022426"/>
                  </a:lnTo>
                  <a:lnTo>
                    <a:pt x="434340" y="955275"/>
                  </a:lnTo>
                  <a:cubicBezTo>
                    <a:pt x="436530" y="953656"/>
                    <a:pt x="438626" y="952132"/>
                    <a:pt x="440912" y="950607"/>
                  </a:cubicBezTo>
                  <a:cubicBezTo>
                    <a:pt x="448722" y="945083"/>
                    <a:pt x="456533" y="939749"/>
                    <a:pt x="464439" y="934510"/>
                  </a:cubicBezTo>
                  <a:lnTo>
                    <a:pt x="471106" y="930129"/>
                  </a:lnTo>
                  <a:cubicBezTo>
                    <a:pt x="500224" y="911155"/>
                    <a:pt x="530295" y="893705"/>
                    <a:pt x="561213" y="877837"/>
                  </a:cubicBezTo>
                  <a:lnTo>
                    <a:pt x="568547" y="874122"/>
                  </a:lnTo>
                  <a:cubicBezTo>
                    <a:pt x="576929" y="869931"/>
                    <a:pt x="585216" y="865835"/>
                    <a:pt x="593788" y="861835"/>
                  </a:cubicBezTo>
                  <a:lnTo>
                    <a:pt x="600456" y="858787"/>
                  </a:lnTo>
                  <a:cubicBezTo>
                    <a:pt x="631679" y="844442"/>
                    <a:pt x="663635" y="831716"/>
                    <a:pt x="696182" y="820687"/>
                  </a:cubicBezTo>
                  <a:lnTo>
                    <a:pt x="704278" y="817924"/>
                  </a:lnTo>
                  <a:cubicBezTo>
                    <a:pt x="713137" y="814972"/>
                    <a:pt x="721995" y="812209"/>
                    <a:pt x="730948" y="809542"/>
                  </a:cubicBezTo>
                  <a:lnTo>
                    <a:pt x="737711" y="807447"/>
                  </a:lnTo>
                  <a:cubicBezTo>
                    <a:pt x="771030" y="797608"/>
                    <a:pt x="804824" y="789473"/>
                    <a:pt x="838962" y="783063"/>
                  </a:cubicBezTo>
                  <a:lnTo>
                    <a:pt x="838962" y="783063"/>
                  </a:lnTo>
                  <a:lnTo>
                    <a:pt x="847820" y="781444"/>
                  </a:lnTo>
                  <a:lnTo>
                    <a:pt x="876395" y="776872"/>
                  </a:lnTo>
                  <a:lnTo>
                    <a:pt x="883253" y="775919"/>
                  </a:lnTo>
                  <a:lnTo>
                    <a:pt x="990505" y="766394"/>
                  </a:lnTo>
                  <a:lnTo>
                    <a:pt x="1000030" y="766394"/>
                  </a:lnTo>
                  <a:cubicBezTo>
                    <a:pt x="1008412" y="766394"/>
                    <a:pt x="1016889" y="766394"/>
                    <a:pt x="1025366" y="766394"/>
                  </a:cubicBezTo>
                  <a:lnTo>
                    <a:pt x="1078134" y="76639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"/>
            <p:cNvSpPr/>
            <p:nvPr/>
          </p:nvSpPr>
          <p:spPr>
            <a:xfrm rot="-1304888">
              <a:off x="5625583" y="3074194"/>
              <a:ext cx="705654" cy="171206"/>
            </a:xfrm>
            <a:custGeom>
              <a:avLst/>
              <a:gdLst/>
              <a:ahLst/>
              <a:cxnLst/>
              <a:rect l="l" t="t" r="r" b="b"/>
              <a:pathLst>
                <a:path w="706659" h="171450" extrusionOk="0">
                  <a:moveTo>
                    <a:pt x="-296" y="-391"/>
                  </a:moveTo>
                  <a:lnTo>
                    <a:pt x="706364" y="-391"/>
                  </a:lnTo>
                  <a:lnTo>
                    <a:pt x="706364" y="171060"/>
                  </a:lnTo>
                  <a:lnTo>
                    <a:pt x="-296" y="17106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"/>
            <p:cNvSpPr/>
            <p:nvPr/>
          </p:nvSpPr>
          <p:spPr>
            <a:xfrm rot="-1304888">
              <a:off x="5634988" y="3085943"/>
              <a:ext cx="686726" cy="148093"/>
            </a:xfrm>
            <a:custGeom>
              <a:avLst/>
              <a:gdLst/>
              <a:ahLst/>
              <a:cxnLst/>
              <a:rect l="l" t="t" r="r" b="b"/>
              <a:pathLst>
                <a:path w="687705" h="148304" extrusionOk="0">
                  <a:moveTo>
                    <a:pt x="-296" y="-390"/>
                  </a:moveTo>
                  <a:lnTo>
                    <a:pt x="687410" y="-390"/>
                  </a:lnTo>
                  <a:lnTo>
                    <a:pt x="687410" y="147914"/>
                  </a:lnTo>
                  <a:lnTo>
                    <a:pt x="-296" y="14791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"/>
            <p:cNvSpPr/>
            <p:nvPr/>
          </p:nvSpPr>
          <p:spPr>
            <a:xfrm rot="-1304888">
              <a:off x="5719793" y="33925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"/>
            <p:cNvSpPr/>
            <p:nvPr/>
          </p:nvSpPr>
          <p:spPr>
            <a:xfrm rot="-1304888">
              <a:off x="5856183" y="3338104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"/>
            <p:cNvSpPr/>
            <p:nvPr/>
          </p:nvSpPr>
          <p:spPr>
            <a:xfrm rot="-1304888">
              <a:off x="5992661" y="3283670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"/>
            <p:cNvSpPr/>
            <p:nvPr/>
          </p:nvSpPr>
          <p:spPr>
            <a:xfrm rot="-1304888">
              <a:off x="6129050" y="322917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"/>
            <p:cNvSpPr/>
            <p:nvPr/>
          </p:nvSpPr>
          <p:spPr>
            <a:xfrm rot="-1304888">
              <a:off x="6265528" y="317464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"/>
            <p:cNvSpPr/>
            <p:nvPr/>
          </p:nvSpPr>
          <p:spPr>
            <a:xfrm rot="-1304888">
              <a:off x="5777346" y="353682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"/>
            <p:cNvSpPr/>
            <p:nvPr/>
          </p:nvSpPr>
          <p:spPr>
            <a:xfrm rot="-1304888">
              <a:off x="5913824" y="34822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"/>
            <p:cNvSpPr/>
            <p:nvPr/>
          </p:nvSpPr>
          <p:spPr>
            <a:xfrm rot="-1304888">
              <a:off x="6050249" y="34279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"/>
            <p:cNvSpPr/>
            <p:nvPr/>
          </p:nvSpPr>
          <p:spPr>
            <a:xfrm rot="-1304888">
              <a:off x="6186727" y="337345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"/>
            <p:cNvSpPr/>
            <p:nvPr/>
          </p:nvSpPr>
          <p:spPr>
            <a:xfrm rot="-1304888">
              <a:off x="6323117" y="331896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"/>
            <p:cNvSpPr/>
            <p:nvPr/>
          </p:nvSpPr>
          <p:spPr>
            <a:xfrm rot="-1304888">
              <a:off x="5834928" y="368110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"/>
            <p:cNvSpPr/>
            <p:nvPr/>
          </p:nvSpPr>
          <p:spPr>
            <a:xfrm rot="-1304888">
              <a:off x="5971317" y="362661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"/>
            <p:cNvSpPr/>
            <p:nvPr/>
          </p:nvSpPr>
          <p:spPr>
            <a:xfrm rot="-1304888">
              <a:off x="6107795" y="3572179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"/>
            <p:cNvSpPr/>
            <p:nvPr/>
          </p:nvSpPr>
          <p:spPr>
            <a:xfrm rot="-1304888">
              <a:off x="6244185" y="35176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"/>
            <p:cNvSpPr/>
            <p:nvPr/>
          </p:nvSpPr>
          <p:spPr>
            <a:xfrm rot="-1304888">
              <a:off x="6380758" y="346315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5874733" y="3807332"/>
              <a:ext cx="124396" cy="112204"/>
            </a:xfrm>
            <a:custGeom>
              <a:avLst/>
              <a:gdLst/>
              <a:ahLst/>
              <a:cxnLst/>
              <a:rect l="l" t="t" r="r" b="b"/>
              <a:pathLst>
                <a:path w="124396" h="112204" extrusionOk="0">
                  <a:moveTo>
                    <a:pt x="124101" y="34280"/>
                  </a:moveTo>
                  <a:cubicBezTo>
                    <a:pt x="121815" y="35804"/>
                    <a:pt x="119719" y="37328"/>
                    <a:pt x="117529" y="38948"/>
                  </a:cubicBezTo>
                  <a:lnTo>
                    <a:pt x="33328" y="106099"/>
                  </a:lnTo>
                  <a:lnTo>
                    <a:pt x="26850" y="111814"/>
                  </a:lnTo>
                  <a:lnTo>
                    <a:pt x="-296" y="43710"/>
                  </a:lnTo>
                  <a:lnTo>
                    <a:pt x="7229" y="40662"/>
                  </a:lnTo>
                  <a:lnTo>
                    <a:pt x="110194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6010750" y="3753135"/>
              <a:ext cx="115633" cy="72580"/>
            </a:xfrm>
            <a:custGeom>
              <a:avLst/>
              <a:gdLst/>
              <a:ahLst/>
              <a:cxnLst/>
              <a:rect l="l" t="t" r="r" b="b"/>
              <a:pathLst>
                <a:path w="115633" h="72580" extrusionOk="0">
                  <a:moveTo>
                    <a:pt x="110289" y="-390"/>
                  </a:moveTo>
                  <a:lnTo>
                    <a:pt x="102669" y="2658"/>
                  </a:lnTo>
                  <a:lnTo>
                    <a:pt x="6943" y="40758"/>
                  </a:lnTo>
                  <a:lnTo>
                    <a:pt x="-296" y="43615"/>
                  </a:lnTo>
                  <a:lnTo>
                    <a:pt x="11229" y="72190"/>
                  </a:lnTo>
                  <a:lnTo>
                    <a:pt x="17897" y="67809"/>
                  </a:lnTo>
                  <a:cubicBezTo>
                    <a:pt x="47015" y="48835"/>
                    <a:pt x="77085" y="31385"/>
                    <a:pt x="108003" y="15516"/>
                  </a:cubicBezTo>
                  <a:lnTo>
                    <a:pt x="115338" y="1180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6147625" y="3698366"/>
              <a:ext cx="114871" cy="54673"/>
            </a:xfrm>
            <a:custGeom>
              <a:avLst/>
              <a:gdLst/>
              <a:ahLst/>
              <a:cxnLst/>
              <a:rect l="l" t="t" r="r" b="b"/>
              <a:pathLst>
                <a:path w="114871" h="54673" extrusionOk="0">
                  <a:moveTo>
                    <a:pt x="110289" y="-390"/>
                  </a:moveTo>
                  <a:lnTo>
                    <a:pt x="102384" y="2753"/>
                  </a:lnTo>
                  <a:lnTo>
                    <a:pt x="6562" y="40853"/>
                  </a:lnTo>
                  <a:lnTo>
                    <a:pt x="-296" y="43615"/>
                  </a:lnTo>
                  <a:lnTo>
                    <a:pt x="4086" y="54283"/>
                  </a:lnTo>
                  <a:lnTo>
                    <a:pt x="10753" y="51235"/>
                  </a:lnTo>
                  <a:cubicBezTo>
                    <a:pt x="41976" y="36890"/>
                    <a:pt x="73932" y="24165"/>
                    <a:pt x="106479" y="13135"/>
                  </a:cubicBezTo>
                  <a:lnTo>
                    <a:pt x="114576" y="10373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6284118" y="3643883"/>
              <a:ext cx="122300" cy="56768"/>
            </a:xfrm>
            <a:custGeom>
              <a:avLst/>
              <a:gdLst/>
              <a:ahLst/>
              <a:cxnLst/>
              <a:rect l="l" t="t" r="r" b="b"/>
              <a:pathLst>
                <a:path w="122300" h="56768" extrusionOk="0">
                  <a:moveTo>
                    <a:pt x="110194" y="-390"/>
                  </a:moveTo>
                  <a:lnTo>
                    <a:pt x="102003" y="2943"/>
                  </a:lnTo>
                  <a:lnTo>
                    <a:pt x="6276" y="41043"/>
                  </a:lnTo>
                  <a:lnTo>
                    <a:pt x="-296" y="43710"/>
                  </a:lnTo>
                  <a:lnTo>
                    <a:pt x="4752" y="56378"/>
                  </a:lnTo>
                  <a:lnTo>
                    <a:pt x="11515" y="54283"/>
                  </a:lnTo>
                  <a:cubicBezTo>
                    <a:pt x="44958" y="44529"/>
                    <a:pt x="78886" y="36490"/>
                    <a:pt x="113147" y="30185"/>
                  </a:cubicBezTo>
                  <a:lnTo>
                    <a:pt x="113147" y="30185"/>
                  </a:lnTo>
                  <a:lnTo>
                    <a:pt x="122005" y="28566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6420802" y="3589590"/>
              <a:ext cx="137541" cy="78771"/>
            </a:xfrm>
            <a:custGeom>
              <a:avLst/>
              <a:gdLst/>
              <a:ahLst/>
              <a:cxnLst/>
              <a:rect l="l" t="t" r="r" b="b"/>
              <a:pathLst>
                <a:path w="137541" h="78771" extrusionOk="0">
                  <a:moveTo>
                    <a:pt x="137245" y="67904"/>
                  </a:moveTo>
                  <a:lnTo>
                    <a:pt x="127720" y="67904"/>
                  </a:lnTo>
                  <a:lnTo>
                    <a:pt x="20469" y="77429"/>
                  </a:lnTo>
                  <a:lnTo>
                    <a:pt x="13611" y="78381"/>
                  </a:lnTo>
                  <a:lnTo>
                    <a:pt x="-296" y="43710"/>
                  </a:lnTo>
                  <a:lnTo>
                    <a:pt x="5991" y="41139"/>
                  </a:lnTo>
                  <a:lnTo>
                    <a:pt x="101717" y="3039"/>
                  </a:lnTo>
                  <a:lnTo>
                    <a:pt x="110289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"/>
            <p:cNvSpPr/>
            <p:nvPr/>
          </p:nvSpPr>
          <p:spPr>
            <a:xfrm rot="-1301707">
              <a:off x="5726680" y="3400118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"/>
            <p:cNvSpPr/>
            <p:nvPr/>
          </p:nvSpPr>
          <p:spPr>
            <a:xfrm rot="-1304888">
              <a:off x="5862197" y="33383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"/>
            <p:cNvSpPr/>
            <p:nvPr/>
          </p:nvSpPr>
          <p:spPr>
            <a:xfrm rot="-1304888">
              <a:off x="5998296" y="328404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"/>
            <p:cNvSpPr/>
            <p:nvPr/>
          </p:nvSpPr>
          <p:spPr>
            <a:xfrm rot="-1304888">
              <a:off x="6134456" y="3229645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"/>
            <p:cNvSpPr/>
            <p:nvPr/>
          </p:nvSpPr>
          <p:spPr>
            <a:xfrm rot="-1304888">
              <a:off x="6270520" y="317525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"/>
            <p:cNvSpPr/>
            <p:nvPr/>
          </p:nvSpPr>
          <p:spPr>
            <a:xfrm rot="-1304888">
              <a:off x="5783590" y="35368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"/>
            <p:cNvSpPr/>
            <p:nvPr/>
          </p:nvSpPr>
          <p:spPr>
            <a:xfrm rot="-1304888">
              <a:off x="5919655" y="34825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"/>
            <p:cNvSpPr/>
            <p:nvPr/>
          </p:nvSpPr>
          <p:spPr>
            <a:xfrm rot="-1304888">
              <a:off x="6055849" y="3428268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"/>
            <p:cNvSpPr/>
            <p:nvPr/>
          </p:nvSpPr>
          <p:spPr>
            <a:xfrm rot="-1301707">
              <a:off x="6193332" y="3381587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"/>
            <p:cNvSpPr/>
            <p:nvPr/>
          </p:nvSpPr>
          <p:spPr>
            <a:xfrm rot="-1304888">
              <a:off x="6328197" y="3319532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"/>
            <p:cNvSpPr/>
            <p:nvPr/>
          </p:nvSpPr>
          <p:spPr>
            <a:xfrm rot="-1304888">
              <a:off x="5839973" y="3681587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"/>
            <p:cNvSpPr/>
            <p:nvPr/>
          </p:nvSpPr>
          <p:spPr>
            <a:xfrm rot="-1304888">
              <a:off x="5976161" y="362734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"/>
            <p:cNvSpPr/>
            <p:nvPr/>
          </p:nvSpPr>
          <p:spPr>
            <a:xfrm rot="-1304888">
              <a:off x="6112320" y="35729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"/>
            <p:cNvSpPr/>
            <p:nvPr/>
          </p:nvSpPr>
          <p:spPr>
            <a:xfrm rot="-1301707">
              <a:off x="6249681" y="3526522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"/>
            <p:cNvSpPr/>
            <p:nvPr/>
          </p:nvSpPr>
          <p:spPr>
            <a:xfrm rot="-1304888">
              <a:off x="6384668" y="346421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5882258" y="3810285"/>
              <a:ext cx="110299" cy="103536"/>
            </a:xfrm>
            <a:custGeom>
              <a:avLst/>
              <a:gdLst/>
              <a:ahLst/>
              <a:cxnLst/>
              <a:rect l="l" t="t" r="r" b="b"/>
              <a:pathLst>
                <a:path w="110299" h="103536" extrusionOk="0">
                  <a:moveTo>
                    <a:pt x="110299" y="36385"/>
                  </a:moveTo>
                  <a:lnTo>
                    <a:pt x="26098" y="103537"/>
                  </a:lnTo>
                  <a:lnTo>
                    <a:pt x="0" y="38100"/>
                  </a:lnTo>
                  <a:lnTo>
                    <a:pt x="95821" y="0"/>
                  </a:lnTo>
                  <a:lnTo>
                    <a:pt x="110299" y="3638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6018370" y="3755992"/>
              <a:ext cx="101060" cy="65532"/>
            </a:xfrm>
            <a:custGeom>
              <a:avLst/>
              <a:gdLst/>
              <a:ahLst/>
              <a:cxnLst/>
              <a:rect l="l" t="t" r="r" b="b"/>
              <a:pathLst>
                <a:path w="101060" h="65532" extrusionOk="0">
                  <a:moveTo>
                    <a:pt x="100764" y="12849"/>
                  </a:moveTo>
                  <a:cubicBezTo>
                    <a:pt x="69846" y="28718"/>
                    <a:pt x="39776" y="46168"/>
                    <a:pt x="10658" y="65142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6154768" y="3701509"/>
              <a:ext cx="99917" cy="48482"/>
            </a:xfrm>
            <a:custGeom>
              <a:avLst/>
              <a:gdLst/>
              <a:ahLst/>
              <a:cxnLst/>
              <a:rect l="l" t="t" r="r" b="b"/>
              <a:pathLst>
                <a:path w="99917" h="48482" extrusionOk="0">
                  <a:moveTo>
                    <a:pt x="99621" y="9992"/>
                  </a:moveTo>
                  <a:cubicBezTo>
                    <a:pt x="67074" y="21022"/>
                    <a:pt x="35118" y="33747"/>
                    <a:pt x="3895" y="48092"/>
                  </a:cubicBezTo>
                  <a:lnTo>
                    <a:pt x="-296" y="37710"/>
                  </a:lnTo>
                  <a:lnTo>
                    <a:pt x="95526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6290976" y="3647312"/>
              <a:ext cx="106584" cy="51339"/>
            </a:xfrm>
            <a:custGeom>
              <a:avLst/>
              <a:gdLst/>
              <a:ahLst/>
              <a:cxnLst/>
              <a:rect l="l" t="t" r="r" b="b"/>
              <a:pathLst>
                <a:path w="106584" h="51339" extrusionOk="0">
                  <a:moveTo>
                    <a:pt x="106289" y="26756"/>
                  </a:moveTo>
                  <a:cubicBezTo>
                    <a:pt x="72123" y="33099"/>
                    <a:pt x="38290" y="41176"/>
                    <a:pt x="4943" y="50949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6426802" y="3592829"/>
              <a:ext cx="121824" cy="74485"/>
            </a:xfrm>
            <a:custGeom>
              <a:avLst/>
              <a:gdLst/>
              <a:ahLst/>
              <a:cxnLst/>
              <a:rect l="l" t="t" r="r" b="b"/>
              <a:pathLst>
                <a:path w="121824" h="74485" extrusionOk="0">
                  <a:moveTo>
                    <a:pt x="121825" y="65151"/>
                  </a:moveTo>
                  <a:lnTo>
                    <a:pt x="14478" y="74486"/>
                  </a:lnTo>
                  <a:lnTo>
                    <a:pt x="0" y="38195"/>
                  </a:lnTo>
                  <a:lnTo>
                    <a:pt x="95726" y="0"/>
                  </a:lnTo>
                  <a:lnTo>
                    <a:pt x="121825" y="6515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6019894" y="2963131"/>
              <a:ext cx="306228" cy="259937"/>
            </a:xfrm>
            <a:custGeom>
              <a:avLst/>
              <a:gdLst/>
              <a:ahLst/>
              <a:cxnLst/>
              <a:rect l="l" t="t" r="r" b="b"/>
              <a:pathLst>
                <a:path w="306228" h="259937" extrusionOk="0">
                  <a:moveTo>
                    <a:pt x="46482" y="81725"/>
                  </a:moveTo>
                  <a:lnTo>
                    <a:pt x="251270" y="0"/>
                  </a:lnTo>
                  <a:lnTo>
                    <a:pt x="306229" y="137731"/>
                  </a:lnTo>
                  <a:lnTo>
                    <a:pt x="0" y="259937"/>
                  </a:lnTo>
                  <a:lnTo>
                    <a:pt x="46482" y="8172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3" name="Google Shape;1533;p4"/>
          <p:cNvGrpSpPr/>
          <p:nvPr/>
        </p:nvGrpSpPr>
        <p:grpSpPr>
          <a:xfrm>
            <a:off x="467272" y="5550439"/>
            <a:ext cx="895829" cy="1206173"/>
            <a:chOff x="9306019" y="3257883"/>
            <a:chExt cx="2111311" cy="2842736"/>
          </a:xfrm>
        </p:grpSpPr>
        <p:sp>
          <p:nvSpPr>
            <p:cNvPr id="1534" name="Google Shape;1534;p4"/>
            <p:cNvSpPr/>
            <p:nvPr/>
          </p:nvSpPr>
          <p:spPr>
            <a:xfrm>
              <a:off x="9308115" y="3476672"/>
              <a:ext cx="2106929" cy="2623946"/>
            </a:xfrm>
            <a:custGeom>
              <a:avLst/>
              <a:gdLst/>
              <a:ahLst/>
              <a:cxnLst/>
              <a:rect l="l" t="t" r="r" b="b"/>
              <a:pathLst>
                <a:path w="2106929" h="2623946" extrusionOk="0">
                  <a:moveTo>
                    <a:pt x="1053465" y="0"/>
                  </a:moveTo>
                  <a:lnTo>
                    <a:pt x="1053465" y="0"/>
                  </a:lnTo>
                  <a:cubicBezTo>
                    <a:pt x="1635281" y="0"/>
                    <a:pt x="2106930" y="471652"/>
                    <a:pt x="2106930" y="1053465"/>
                  </a:cubicBezTo>
                  <a:lnTo>
                    <a:pt x="2106930" y="2486501"/>
                  </a:lnTo>
                  <a:cubicBezTo>
                    <a:pt x="2106930" y="2562406"/>
                    <a:pt x="2045389" y="2623947"/>
                    <a:pt x="1969484" y="2623947"/>
                  </a:cubicBezTo>
                  <a:lnTo>
                    <a:pt x="137446" y="2623947"/>
                  </a:lnTo>
                  <a:cubicBezTo>
                    <a:pt x="61536" y="2623947"/>
                    <a:pt x="0" y="2562406"/>
                    <a:pt x="0" y="2486501"/>
                  </a:cubicBezTo>
                  <a:lnTo>
                    <a:pt x="0" y="1053560"/>
                  </a:lnTo>
                  <a:cubicBezTo>
                    <a:pt x="-52" y="471748"/>
                    <a:pt x="471554" y="52"/>
                    <a:pt x="1053370" y="0"/>
                  </a:cubicBezTo>
                  <a:cubicBezTo>
                    <a:pt x="1053398" y="0"/>
                    <a:pt x="1053436" y="0"/>
                    <a:pt x="1053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9306019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21772" y="1053115"/>
                  </a:moveTo>
                  <a:lnTo>
                    <a:pt x="121772" y="2486056"/>
                  </a:lnTo>
                  <a:cubicBezTo>
                    <a:pt x="121772" y="2561932"/>
                    <a:pt x="183247" y="2623454"/>
                    <a:pt x="259123" y="2623501"/>
                  </a:cubicBezTo>
                  <a:lnTo>
                    <a:pt x="137203" y="2623501"/>
                  </a:lnTo>
                  <a:cubicBezTo>
                    <a:pt x="61346" y="2623558"/>
                    <a:pt x="-186" y="2562103"/>
                    <a:pt x="-243" y="2486246"/>
                  </a:cubicBezTo>
                  <a:cubicBezTo>
                    <a:pt x="-243" y="2486179"/>
                    <a:pt x="-243" y="2486122"/>
                    <a:pt x="-243" y="2486056"/>
                  </a:cubicBezTo>
                  <a:lnTo>
                    <a:pt x="-243" y="1053115"/>
                  </a:lnTo>
                  <a:cubicBezTo>
                    <a:pt x="-243" y="473613"/>
                    <a:pt x="473817" y="-446"/>
                    <a:pt x="1053222" y="-446"/>
                  </a:cubicBezTo>
                  <a:cubicBezTo>
                    <a:pt x="1073701" y="-446"/>
                    <a:pt x="1093989" y="126"/>
                    <a:pt x="1114278" y="1364"/>
                  </a:cubicBezTo>
                  <a:cubicBezTo>
                    <a:pt x="562970" y="33177"/>
                    <a:pt x="121772" y="494092"/>
                    <a:pt x="121772" y="1053115"/>
                  </a:cubicBezTo>
                  <a:close/>
                </a:path>
              </a:pathLst>
            </a:custGeom>
            <a:solidFill>
              <a:srgbClr val="FFFFFF">
                <a:alpha val="1607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10302810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114278" y="1053115"/>
                  </a:moveTo>
                  <a:lnTo>
                    <a:pt x="1114278" y="2486056"/>
                  </a:lnTo>
                  <a:cubicBezTo>
                    <a:pt x="1114278" y="2561960"/>
                    <a:pt x="1052737" y="2623501"/>
                    <a:pt x="976832" y="2623501"/>
                  </a:cubicBezTo>
                  <a:lnTo>
                    <a:pt x="854817" y="2623501"/>
                  </a:lnTo>
                  <a:cubicBezTo>
                    <a:pt x="930693" y="2623454"/>
                    <a:pt x="992167" y="2561932"/>
                    <a:pt x="992167" y="2486056"/>
                  </a:cubicBezTo>
                  <a:lnTo>
                    <a:pt x="992167" y="1053115"/>
                  </a:lnTo>
                  <a:cubicBezTo>
                    <a:pt x="992167" y="494188"/>
                    <a:pt x="551064" y="33273"/>
                    <a:pt x="-243" y="1364"/>
                  </a:cubicBezTo>
                  <a:cubicBezTo>
                    <a:pt x="19855" y="126"/>
                    <a:pt x="40238" y="-446"/>
                    <a:pt x="60717" y="-446"/>
                  </a:cubicBezTo>
                  <a:cubicBezTo>
                    <a:pt x="640123" y="-446"/>
                    <a:pt x="1114278" y="473613"/>
                    <a:pt x="1114278" y="1053115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9580816" y="4611957"/>
              <a:ext cx="1518000" cy="1269300"/>
            </a:xfrm>
            <a:prstGeom prst="roundRect">
              <a:avLst>
                <a:gd name="adj" fmla="val 13029"/>
              </a:avLst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9600913" y="4622816"/>
              <a:ext cx="1504188" cy="1257871"/>
            </a:xfrm>
            <a:custGeom>
              <a:avLst/>
              <a:gdLst/>
              <a:ahLst/>
              <a:cxnLst/>
              <a:rect l="l" t="t" r="r" b="b"/>
              <a:pathLst>
                <a:path w="1504188" h="1257871" extrusionOk="0">
                  <a:moveTo>
                    <a:pt x="1503945" y="141572"/>
                  </a:moveTo>
                  <a:lnTo>
                    <a:pt x="1503945" y="1103597"/>
                  </a:lnTo>
                  <a:cubicBezTo>
                    <a:pt x="1503736" y="1188427"/>
                    <a:pt x="1435041" y="1257169"/>
                    <a:pt x="1350212" y="1257426"/>
                  </a:cubicBezTo>
                  <a:lnTo>
                    <a:pt x="139679" y="1257426"/>
                  </a:lnTo>
                  <a:cubicBezTo>
                    <a:pt x="79424" y="1257255"/>
                    <a:pt x="24789" y="1222031"/>
                    <a:pt x="-243" y="1167224"/>
                  </a:cubicBezTo>
                  <a:cubicBezTo>
                    <a:pt x="18359" y="1174939"/>
                    <a:pt x="38295" y="1178883"/>
                    <a:pt x="58431" y="1178844"/>
                  </a:cubicBezTo>
                  <a:lnTo>
                    <a:pt x="1268963" y="1178844"/>
                  </a:lnTo>
                  <a:cubicBezTo>
                    <a:pt x="1353784" y="1178635"/>
                    <a:pt x="1422487" y="1109931"/>
                    <a:pt x="1422697" y="1025111"/>
                  </a:cubicBezTo>
                  <a:lnTo>
                    <a:pt x="1422697" y="63086"/>
                  </a:lnTo>
                  <a:cubicBezTo>
                    <a:pt x="1422716" y="41160"/>
                    <a:pt x="1418001" y="19490"/>
                    <a:pt x="1408886" y="-446"/>
                  </a:cubicBezTo>
                  <a:cubicBezTo>
                    <a:pt x="1466303" y="23405"/>
                    <a:pt x="1503783" y="79402"/>
                    <a:pt x="1503945" y="141572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9587674" y="4610338"/>
              <a:ext cx="1504378" cy="1257871"/>
            </a:xfrm>
            <a:custGeom>
              <a:avLst/>
              <a:gdLst/>
              <a:ahLst/>
              <a:cxnLst/>
              <a:rect l="l" t="t" r="r" b="b"/>
              <a:pathLst>
                <a:path w="1504378" h="1257871" extrusionOk="0">
                  <a:moveTo>
                    <a:pt x="1504136" y="89661"/>
                  </a:moveTo>
                  <a:cubicBezTo>
                    <a:pt x="1485543" y="81917"/>
                    <a:pt x="1465598" y="77935"/>
                    <a:pt x="1445462" y="77945"/>
                  </a:cubicBezTo>
                  <a:lnTo>
                    <a:pt x="234929" y="77945"/>
                  </a:lnTo>
                  <a:cubicBezTo>
                    <a:pt x="150100" y="78202"/>
                    <a:pt x="81405" y="146944"/>
                    <a:pt x="81196" y="231774"/>
                  </a:cubicBezTo>
                  <a:lnTo>
                    <a:pt x="81196" y="1193799"/>
                  </a:lnTo>
                  <a:cubicBezTo>
                    <a:pt x="81177" y="1215754"/>
                    <a:pt x="85892" y="1237452"/>
                    <a:pt x="95007" y="1257426"/>
                  </a:cubicBezTo>
                  <a:cubicBezTo>
                    <a:pt x="37514" y="1233585"/>
                    <a:pt x="-33" y="1177549"/>
                    <a:pt x="-243" y="1115313"/>
                  </a:cubicBezTo>
                  <a:lnTo>
                    <a:pt x="-243" y="153288"/>
                  </a:lnTo>
                  <a:cubicBezTo>
                    <a:pt x="-33" y="68468"/>
                    <a:pt x="68670" y="-236"/>
                    <a:pt x="153490" y="-446"/>
                  </a:cubicBezTo>
                  <a:lnTo>
                    <a:pt x="1364213" y="-446"/>
                  </a:lnTo>
                  <a:cubicBezTo>
                    <a:pt x="1424440" y="-293"/>
                    <a:pt x="1479075" y="34892"/>
                    <a:pt x="1504136" y="89661"/>
                  </a:cubicBezTo>
                  <a:close/>
                </a:path>
              </a:pathLst>
            </a:custGeom>
            <a:solidFill>
              <a:srgbClr val="FFFFFF">
                <a:alpha val="268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9577577" y="4955524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E6A1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9577577" y="5021818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9561766" y="5029724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59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9554431" y="5023931"/>
              <a:ext cx="62769" cy="118854"/>
            </a:xfrm>
            <a:custGeom>
              <a:avLst/>
              <a:gdLst/>
              <a:ahLst/>
              <a:cxnLst/>
              <a:rect l="l" t="t" r="r" b="b"/>
              <a:pathLst>
                <a:path w="62769" h="118854" extrusionOk="0">
                  <a:moveTo>
                    <a:pt x="31094" y="118409"/>
                  </a:moveTo>
                  <a:cubicBezTo>
                    <a:pt x="13787" y="118409"/>
                    <a:pt x="-243" y="104378"/>
                    <a:pt x="-243" y="87072"/>
                  </a:cubicBezTo>
                  <a:lnTo>
                    <a:pt x="-243" y="29255"/>
                  </a:lnTo>
                  <a:cubicBezTo>
                    <a:pt x="709" y="11919"/>
                    <a:pt x="15540" y="-1358"/>
                    <a:pt x="32875" y="-397"/>
                  </a:cubicBezTo>
                  <a:cubicBezTo>
                    <a:pt x="48868" y="480"/>
                    <a:pt x="61641" y="13253"/>
                    <a:pt x="62527" y="29255"/>
                  </a:cubicBezTo>
                  <a:lnTo>
                    <a:pt x="62527" y="87072"/>
                  </a:lnTo>
                  <a:cubicBezTo>
                    <a:pt x="62527" y="104378"/>
                    <a:pt x="48496" y="118409"/>
                    <a:pt x="31189" y="118409"/>
                  </a:cubicBezTo>
                  <a:cubicBezTo>
                    <a:pt x="31161" y="118409"/>
                    <a:pt x="31123" y="118409"/>
                    <a:pt x="31094" y="118409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87072"/>
                  </a:lnTo>
                  <a:cubicBezTo>
                    <a:pt x="13825" y="96254"/>
                    <a:pt x="20702" y="104254"/>
                    <a:pt x="29885" y="104950"/>
                  </a:cubicBezTo>
                  <a:cubicBezTo>
                    <a:pt x="39067" y="105645"/>
                    <a:pt x="47068" y="98768"/>
                    <a:pt x="47763" y="89586"/>
                  </a:cubicBezTo>
                  <a:cubicBezTo>
                    <a:pt x="47830" y="88748"/>
                    <a:pt x="47830" y="87909"/>
                    <a:pt x="47763" y="87072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"/>
            <p:cNvSpPr/>
            <p:nvPr/>
          </p:nvSpPr>
          <p:spPr>
            <a:xfrm>
              <a:off x="9561766" y="5138785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59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"/>
            <p:cNvSpPr/>
            <p:nvPr/>
          </p:nvSpPr>
          <p:spPr>
            <a:xfrm>
              <a:off x="9554431" y="5132992"/>
              <a:ext cx="62769" cy="226867"/>
            </a:xfrm>
            <a:custGeom>
              <a:avLst/>
              <a:gdLst/>
              <a:ahLst/>
              <a:cxnLst/>
              <a:rect l="l" t="t" r="r" b="b"/>
              <a:pathLst>
                <a:path w="62769" h="226867" extrusionOk="0">
                  <a:moveTo>
                    <a:pt x="31094" y="226422"/>
                  </a:moveTo>
                  <a:cubicBezTo>
                    <a:pt x="13806" y="226365"/>
                    <a:pt x="-196" y="212373"/>
                    <a:pt x="-243" y="195085"/>
                  </a:cubicBezTo>
                  <a:lnTo>
                    <a:pt x="-243" y="29255"/>
                  </a:lnTo>
                  <a:cubicBezTo>
                    <a:pt x="709" y="11919"/>
                    <a:pt x="15540" y="-1359"/>
                    <a:pt x="32875" y="-397"/>
                  </a:cubicBezTo>
                  <a:cubicBezTo>
                    <a:pt x="48868" y="479"/>
                    <a:pt x="61641" y="13252"/>
                    <a:pt x="62527" y="29255"/>
                  </a:cubicBezTo>
                  <a:lnTo>
                    <a:pt x="62527" y="195085"/>
                  </a:lnTo>
                  <a:cubicBezTo>
                    <a:pt x="62470" y="212411"/>
                    <a:pt x="48420" y="226422"/>
                    <a:pt x="31094" y="226422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195085"/>
                  </a:lnTo>
                  <a:cubicBezTo>
                    <a:pt x="15216" y="204267"/>
                    <a:pt x="23217" y="211144"/>
                    <a:pt x="32399" y="210449"/>
                  </a:cubicBezTo>
                  <a:cubicBezTo>
                    <a:pt x="40610" y="209820"/>
                    <a:pt x="47144" y="203295"/>
                    <a:pt x="47763" y="195085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10361675" y="5671995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8425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4"/>
            <p:cNvSpPr/>
            <p:nvPr/>
          </p:nvSpPr>
          <p:spPr>
            <a:xfrm>
              <a:off x="10353007" y="5671328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4"/>
            <p:cNvSpPr/>
            <p:nvPr/>
          </p:nvSpPr>
          <p:spPr>
            <a:xfrm>
              <a:off x="9396611" y="3257883"/>
              <a:ext cx="1930679" cy="674465"/>
            </a:xfrm>
            <a:custGeom>
              <a:avLst/>
              <a:gdLst/>
              <a:ahLst/>
              <a:cxnLst/>
              <a:rect l="l" t="t" r="r" b="b"/>
              <a:pathLst>
                <a:path w="1930679" h="674465" extrusionOk="0">
                  <a:moveTo>
                    <a:pt x="1911606" y="657827"/>
                  </a:moveTo>
                  <a:cubicBezTo>
                    <a:pt x="1895718" y="665218"/>
                    <a:pt x="1876859" y="658332"/>
                    <a:pt x="1869467" y="642444"/>
                  </a:cubicBezTo>
                  <a:cubicBezTo>
                    <a:pt x="1869420" y="642339"/>
                    <a:pt x="1869363" y="642225"/>
                    <a:pt x="1869315" y="642111"/>
                  </a:cubicBezTo>
                  <a:cubicBezTo>
                    <a:pt x="1707295" y="289876"/>
                    <a:pt x="1355384" y="63886"/>
                    <a:pt x="967678" y="63086"/>
                  </a:cubicBezTo>
                  <a:lnTo>
                    <a:pt x="964821" y="63086"/>
                  </a:lnTo>
                  <a:cubicBezTo>
                    <a:pt x="797314" y="63600"/>
                    <a:pt x="632684" y="106663"/>
                    <a:pt x="486380" y="188244"/>
                  </a:cubicBezTo>
                  <a:lnTo>
                    <a:pt x="486380" y="188244"/>
                  </a:lnTo>
                  <a:cubicBezTo>
                    <a:pt x="297537" y="293400"/>
                    <a:pt x="148128" y="457249"/>
                    <a:pt x="60803" y="654969"/>
                  </a:cubicBezTo>
                  <a:cubicBezTo>
                    <a:pt x="55755" y="666562"/>
                    <a:pt x="44296" y="674048"/>
                    <a:pt x="31657" y="674019"/>
                  </a:cubicBezTo>
                  <a:cubicBezTo>
                    <a:pt x="14083" y="674067"/>
                    <a:pt x="-195" y="659866"/>
                    <a:pt x="-243" y="642292"/>
                  </a:cubicBezTo>
                  <a:cubicBezTo>
                    <a:pt x="-262" y="637805"/>
                    <a:pt x="681" y="633357"/>
                    <a:pt x="2510" y="629252"/>
                  </a:cubicBezTo>
                  <a:cubicBezTo>
                    <a:pt x="171131" y="247899"/>
                    <a:pt x="548140" y="1278"/>
                    <a:pt x="965107" y="-446"/>
                  </a:cubicBezTo>
                  <a:lnTo>
                    <a:pt x="968059" y="-446"/>
                  </a:lnTo>
                  <a:cubicBezTo>
                    <a:pt x="1380701" y="430"/>
                    <a:pt x="1755243" y="240946"/>
                    <a:pt x="1927703" y="615822"/>
                  </a:cubicBezTo>
                  <a:cubicBezTo>
                    <a:pt x="1934799" y="631871"/>
                    <a:pt x="1927608" y="650636"/>
                    <a:pt x="1911606" y="65782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10323289" y="3617643"/>
              <a:ext cx="9525" cy="1904"/>
            </a:xfrm>
            <a:custGeom>
              <a:avLst/>
              <a:gdLst/>
              <a:ahLst/>
              <a:cxnLst/>
              <a:rect l="l" t="t" r="r" b="b"/>
              <a:pathLst>
                <a:path w="9525" h="1904" extrusionOk="0">
                  <a:moveTo>
                    <a:pt x="-243" y="-65"/>
                  </a:moveTo>
                  <a:lnTo>
                    <a:pt x="-243" y="-65"/>
                  </a:lnTo>
                  <a:cubicBezTo>
                    <a:pt x="-243" y="411"/>
                    <a:pt x="-243" y="983"/>
                    <a:pt x="-243" y="1459"/>
                  </a:cubicBezTo>
                  <a:lnTo>
                    <a:pt x="-243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10414824" y="3640598"/>
              <a:ext cx="42" cy="666"/>
            </a:xfrm>
            <a:custGeom>
              <a:avLst/>
              <a:gdLst/>
              <a:ahLst/>
              <a:cxnLst/>
              <a:rect l="l" t="t" r="r" b="b"/>
              <a:pathLst>
                <a:path w="42" h="666" extrusionOk="0">
                  <a:moveTo>
                    <a:pt x="-243" y="-446"/>
                  </a:moveTo>
                  <a:cubicBezTo>
                    <a:pt x="-186" y="-227"/>
                    <a:pt x="-186" y="2"/>
                    <a:pt x="-243" y="221"/>
                  </a:cubicBezTo>
                  <a:lnTo>
                    <a:pt x="-243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10413777" y="3641264"/>
              <a:ext cx="952" cy="2000"/>
            </a:xfrm>
            <a:custGeom>
              <a:avLst/>
              <a:gdLst/>
              <a:ahLst/>
              <a:cxnLst/>
              <a:rect l="l" t="t" r="r" b="b"/>
              <a:pathLst>
                <a:path w="952" h="2000" extrusionOk="0">
                  <a:moveTo>
                    <a:pt x="709" y="-446"/>
                  </a:moveTo>
                  <a:lnTo>
                    <a:pt x="709" y="-446"/>
                  </a:lnTo>
                  <a:lnTo>
                    <a:pt x="-243" y="15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10414824" y="3639169"/>
              <a:ext cx="666" cy="1428"/>
            </a:xfrm>
            <a:custGeom>
              <a:avLst/>
              <a:gdLst/>
              <a:ahLst/>
              <a:cxnLst/>
              <a:rect l="l" t="t" r="r" b="b"/>
              <a:pathLst>
                <a:path w="666" h="1428" extrusionOk="0">
                  <a:moveTo>
                    <a:pt x="424" y="-351"/>
                  </a:moveTo>
                  <a:lnTo>
                    <a:pt x="-243" y="983"/>
                  </a:lnTo>
                  <a:lnTo>
                    <a:pt x="-243" y="316"/>
                  </a:lnTo>
                  <a:cubicBezTo>
                    <a:pt x="-243" y="316"/>
                    <a:pt x="-243" y="-255"/>
                    <a:pt x="-243" y="-4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9731596" y="3773472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2"/>
                  </a:lnTo>
                  <a:lnTo>
                    <a:pt x="0" y="0"/>
                  </a:lnTo>
                  <a:lnTo>
                    <a:pt x="571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11275408" y="3868245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60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11268169" y="3860911"/>
              <a:ext cx="62674" cy="120491"/>
            </a:xfrm>
            <a:custGeom>
              <a:avLst/>
              <a:gdLst/>
              <a:ahLst/>
              <a:cxnLst/>
              <a:rect l="l" t="t" r="r" b="b"/>
              <a:pathLst>
                <a:path w="62674" h="120491" extrusionOk="0">
                  <a:moveTo>
                    <a:pt x="31094" y="120046"/>
                  </a:moveTo>
                  <a:cubicBezTo>
                    <a:pt x="13787" y="120046"/>
                    <a:pt x="-243" y="106015"/>
                    <a:pt x="-243" y="88708"/>
                  </a:cubicBezTo>
                  <a:cubicBezTo>
                    <a:pt x="-243" y="88679"/>
                    <a:pt x="-243" y="88642"/>
                    <a:pt x="-243" y="88613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88613"/>
                  </a:lnTo>
                  <a:cubicBezTo>
                    <a:pt x="62432" y="105939"/>
                    <a:pt x="48420" y="119998"/>
                    <a:pt x="31094" y="120046"/>
                  </a:cubicBezTo>
                  <a:close/>
                  <a:moveTo>
                    <a:pt x="31094" y="14223"/>
                  </a:moveTo>
                  <a:cubicBezTo>
                    <a:pt x="21893" y="14223"/>
                    <a:pt x="14426" y="21691"/>
                    <a:pt x="14426" y="30892"/>
                  </a:cubicBezTo>
                  <a:lnTo>
                    <a:pt x="14426" y="88613"/>
                  </a:lnTo>
                  <a:cubicBezTo>
                    <a:pt x="13730" y="97795"/>
                    <a:pt x="20607" y="105796"/>
                    <a:pt x="29790" y="106491"/>
                  </a:cubicBezTo>
                  <a:cubicBezTo>
                    <a:pt x="38972" y="107186"/>
                    <a:pt x="46973" y="100310"/>
                    <a:pt x="47668" y="91128"/>
                  </a:cubicBezTo>
                  <a:cubicBezTo>
                    <a:pt x="47735" y="90289"/>
                    <a:pt x="47735" y="89451"/>
                    <a:pt x="47668" y="88613"/>
                  </a:cubicBezTo>
                  <a:lnTo>
                    <a:pt x="47668" y="30892"/>
                  </a:lnTo>
                  <a:cubicBezTo>
                    <a:pt x="47725" y="21738"/>
                    <a:pt x="40343" y="14280"/>
                    <a:pt x="31190" y="14223"/>
                  </a:cubicBezTo>
                  <a:cubicBezTo>
                    <a:pt x="31161" y="14223"/>
                    <a:pt x="31123" y="14223"/>
                    <a:pt x="31094" y="14223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11275408" y="3977307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60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11268169" y="3969877"/>
              <a:ext cx="62674" cy="228504"/>
            </a:xfrm>
            <a:custGeom>
              <a:avLst/>
              <a:gdLst/>
              <a:ahLst/>
              <a:cxnLst/>
              <a:rect l="l" t="t" r="r" b="b"/>
              <a:pathLst>
                <a:path w="62674" h="228504" extrusionOk="0">
                  <a:moveTo>
                    <a:pt x="31094" y="228059"/>
                  </a:moveTo>
                  <a:cubicBezTo>
                    <a:pt x="13787" y="228059"/>
                    <a:pt x="-243" y="214029"/>
                    <a:pt x="-243" y="196722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196722"/>
                  </a:lnTo>
                  <a:cubicBezTo>
                    <a:pt x="62384" y="214010"/>
                    <a:pt x="48382" y="228002"/>
                    <a:pt x="31094" y="228059"/>
                  </a:cubicBezTo>
                  <a:close/>
                  <a:moveTo>
                    <a:pt x="31094" y="14318"/>
                  </a:moveTo>
                  <a:cubicBezTo>
                    <a:pt x="21922" y="14318"/>
                    <a:pt x="14473" y="21719"/>
                    <a:pt x="14426" y="30892"/>
                  </a:cubicBezTo>
                  <a:lnTo>
                    <a:pt x="14426" y="196722"/>
                  </a:lnTo>
                  <a:cubicBezTo>
                    <a:pt x="15121" y="205904"/>
                    <a:pt x="23122" y="212781"/>
                    <a:pt x="32304" y="212085"/>
                  </a:cubicBezTo>
                  <a:cubicBezTo>
                    <a:pt x="40515" y="211457"/>
                    <a:pt x="47049" y="204932"/>
                    <a:pt x="47668" y="196722"/>
                  </a:cubicBezTo>
                  <a:lnTo>
                    <a:pt x="47668" y="30892"/>
                  </a:lnTo>
                  <a:cubicBezTo>
                    <a:pt x="47668" y="21738"/>
                    <a:pt x="40248" y="14318"/>
                    <a:pt x="31094" y="1431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8" name="Google Shape;1558;p4"/>
          <p:cNvGrpSpPr/>
          <p:nvPr/>
        </p:nvGrpSpPr>
        <p:grpSpPr>
          <a:xfrm rot="10800000" flipH="1">
            <a:off x="7555399" y="-19250"/>
            <a:ext cx="4636607" cy="1301974"/>
            <a:chOff x="7622268" y="5719681"/>
            <a:chExt cx="4636607" cy="1301974"/>
          </a:xfrm>
        </p:grpSpPr>
        <p:grpSp>
          <p:nvGrpSpPr>
            <p:cNvPr id="1559" name="Google Shape;1559;p4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1560" name="Google Shape;1560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1" name="Google Shape;1561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2" name="Google Shape;1562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3" name="Google Shape;1563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4" name="Google Shape;1564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5" name="Google Shape;1565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6" name="Google Shape;1566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7" name="Google Shape;1567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568" name="Google Shape;1568;p4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1569" name="Google Shape;1569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0" name="Google Shape;1570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1" name="Google Shape;1571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572" name="Google Shape;1572;p4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4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4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4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829487165"/>
      </p:ext>
    </p:extLst>
  </p:cSld>
  <p:clrMapOvr>
    <a:masterClrMapping/>
  </p:clrMapOvr>
  <p:transition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">
  <p:cSld name="Custom Layout 1">
    <p:spTree>
      <p:nvGrpSpPr>
        <p:cNvPr id="1" name="Shape 15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03571285"/>
      </p:ext>
    </p:extLst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0CCC1F2-EC4C-438A-A626-EF38FEB19E62}" type="datetimeFigureOut">
              <a:rPr lang="en-US" smtClean="0"/>
              <a:t>2/3/2023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F9B525D6-B33C-4B02-B16B-D7EC1E9A098D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xmlns="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xmlns="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xmlns="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xmlns="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xmlns="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xmlns="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xmlns="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xmlns="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xmlns="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xmlns="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xmlns="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xmlns="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xmlns="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xmlns="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xmlns="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xmlns="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xmlns="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xmlns="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xmlns="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xmlns="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2400804"/>
      </p:ext>
    </p:extLst>
  </p:cSld>
  <p:clrMapOvr>
    <a:masterClrMapping/>
  </p:clrMapOvr>
  <p:transition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bg>
      <p:bgPr>
        <a:solidFill>
          <a:schemeClr val="dk1"/>
        </a:solidFill>
        <a:effectLst/>
      </p:bgPr>
    </p:bg>
    <p:spTree>
      <p:nvGrpSpPr>
        <p:cNvPr id="1" name="Shape 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0" name="Google Shape;1580;p6"/>
          <p:cNvSpPr txBox="1">
            <a:spLocks noGrp="1"/>
          </p:cNvSpPr>
          <p:nvPr>
            <p:ph type="title"/>
          </p:nvPr>
        </p:nvSpPr>
        <p:spPr>
          <a:xfrm>
            <a:off x="668250" y="1608900"/>
            <a:ext cx="5322600" cy="132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581" name="Google Shape;1581;p6"/>
          <p:cNvSpPr txBox="1">
            <a:spLocks noGrp="1"/>
          </p:cNvSpPr>
          <p:nvPr>
            <p:ph type="body" idx="1"/>
          </p:nvPr>
        </p:nvSpPr>
        <p:spPr>
          <a:xfrm>
            <a:off x="668225" y="3013200"/>
            <a:ext cx="5322600" cy="2235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6078934"/>
      </p:ext>
    </p:extLst>
  </p:cSld>
  <p:clrMapOvr>
    <a:masterClrMapping/>
  </p:clrMapOvr>
  <p:transition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" name="Google Shape;1584;p7"/>
          <p:cNvGrpSpPr/>
          <p:nvPr/>
        </p:nvGrpSpPr>
        <p:grpSpPr>
          <a:xfrm flipH="1">
            <a:off x="286757" y="3773463"/>
            <a:ext cx="1160282" cy="3021827"/>
            <a:chOff x="6723350" y="566875"/>
            <a:chExt cx="665223" cy="1732500"/>
          </a:xfrm>
        </p:grpSpPr>
        <p:cxnSp>
          <p:nvCxnSpPr>
            <p:cNvPr id="1585" name="Google Shape;1585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7"/>
            <p:cNvCxnSpPr/>
            <p:nvPr/>
          </p:nvCxnSpPr>
          <p:spPr>
            <a:xfrm>
              <a:off x="7166832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7"/>
            <p:cNvCxnSpPr/>
            <p:nvPr/>
          </p:nvCxnSpPr>
          <p:spPr>
            <a:xfrm>
              <a:off x="7388573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89" name="Google Shape;1589;p7"/>
          <p:cNvGrpSpPr/>
          <p:nvPr/>
        </p:nvGrpSpPr>
        <p:grpSpPr>
          <a:xfrm rot="-5400000" flipH="1">
            <a:off x="452508" y="3595287"/>
            <a:ext cx="2707336" cy="3378308"/>
            <a:chOff x="6723350" y="566874"/>
            <a:chExt cx="1552194" cy="2824200"/>
          </a:xfrm>
        </p:grpSpPr>
        <p:cxnSp>
          <p:nvCxnSpPr>
            <p:cNvPr id="1590" name="Google Shape;1590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7"/>
            <p:cNvCxnSpPr/>
            <p:nvPr/>
          </p:nvCxnSpPr>
          <p:spPr>
            <a:xfrm rot="5400000">
              <a:off x="5882832" y="1850875"/>
              <a:ext cx="25680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7"/>
            <p:cNvCxnSpPr/>
            <p:nvPr/>
          </p:nvCxnSpPr>
          <p:spPr>
            <a:xfrm rot="5400000">
              <a:off x="5976475" y="1978974"/>
              <a:ext cx="28242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7"/>
            <p:cNvCxnSpPr/>
            <p:nvPr/>
          </p:nvCxnSpPr>
          <p:spPr>
            <a:xfrm rot="5400000">
              <a:off x="6222667" y="1954524"/>
              <a:ext cx="2775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7"/>
            <p:cNvCxnSpPr/>
            <p:nvPr/>
          </p:nvCxnSpPr>
          <p:spPr>
            <a:xfrm rot="5400000">
              <a:off x="6606109" y="1792824"/>
              <a:ext cx="2451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7"/>
            <p:cNvCxnSpPr/>
            <p:nvPr/>
          </p:nvCxnSpPr>
          <p:spPr>
            <a:xfrm rot="5400000">
              <a:off x="6943652" y="1677024"/>
              <a:ext cx="2220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7"/>
            <p:cNvCxnSpPr/>
            <p:nvPr/>
          </p:nvCxnSpPr>
          <p:spPr>
            <a:xfrm rot="5400000">
              <a:off x="7092194" y="1750224"/>
              <a:ext cx="2366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598" name="Google Shape;1598;p7"/>
          <p:cNvCxnSpPr/>
          <p:nvPr/>
        </p:nvCxnSpPr>
        <p:spPr>
          <a:xfrm>
            <a:off x="1858507" y="4459950"/>
            <a:ext cx="0" cy="2335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99" name="Google Shape;1599;p7"/>
          <p:cNvCxnSpPr/>
          <p:nvPr/>
        </p:nvCxnSpPr>
        <p:spPr>
          <a:xfrm>
            <a:off x="2250407" y="4449325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0" name="Google Shape;1600;p7"/>
          <p:cNvCxnSpPr/>
          <p:nvPr/>
        </p:nvCxnSpPr>
        <p:spPr>
          <a:xfrm>
            <a:off x="2642307" y="4454700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1" name="Google Shape;1601;p7"/>
          <p:cNvCxnSpPr/>
          <p:nvPr/>
        </p:nvCxnSpPr>
        <p:spPr>
          <a:xfrm>
            <a:off x="3034207" y="4454700"/>
            <a:ext cx="0" cy="1239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2" name="Google Shape;1602;p7"/>
          <p:cNvCxnSpPr/>
          <p:nvPr/>
        </p:nvCxnSpPr>
        <p:spPr>
          <a:xfrm>
            <a:off x="3426107" y="4733500"/>
            <a:ext cx="0" cy="567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03" name="Google Shape;1603;p7"/>
          <p:cNvSpPr/>
          <p:nvPr/>
        </p:nvSpPr>
        <p:spPr>
          <a:xfrm rot="-2633079" flipH="1">
            <a:off x="-2591459" y="-317537"/>
            <a:ext cx="8122693" cy="5678153"/>
          </a:xfrm>
          <a:custGeom>
            <a:avLst/>
            <a:gdLst/>
            <a:ahLst/>
            <a:cxnLst/>
            <a:rect l="l" t="t" r="r" b="b"/>
            <a:pathLst>
              <a:path w="8131006" h="5683964" extrusionOk="0">
                <a:moveTo>
                  <a:pt x="0" y="3247195"/>
                </a:moveTo>
                <a:lnTo>
                  <a:pt x="3379262" y="0"/>
                </a:lnTo>
                <a:lnTo>
                  <a:pt x="8131006" y="4945003"/>
                </a:lnTo>
                <a:lnTo>
                  <a:pt x="7361990" y="5683964"/>
                </a:lnTo>
                <a:lnTo>
                  <a:pt x="7331136" y="5659164"/>
                </a:lnTo>
                <a:cubicBezTo>
                  <a:pt x="7157637" y="5504327"/>
                  <a:pt x="6993343" y="5325411"/>
                  <a:pt x="6846957" y="5125144"/>
                </a:cubicBezTo>
                <a:cubicBezTo>
                  <a:pt x="6791434" y="5049169"/>
                  <a:pt x="6724678" y="4936109"/>
                  <a:pt x="6649127" y="4793591"/>
                </a:cubicBezTo>
                <a:cubicBezTo>
                  <a:pt x="6632174" y="4761590"/>
                  <a:pt x="6614691" y="4728000"/>
                  <a:pt x="6596783" y="4693033"/>
                </a:cubicBezTo>
                <a:cubicBezTo>
                  <a:pt x="6429468" y="4365930"/>
                  <a:pt x="6225175" y="3916229"/>
                  <a:pt x="6006153" y="3416726"/>
                </a:cubicBezTo>
                <a:cubicBezTo>
                  <a:pt x="5707765" y="2736241"/>
                  <a:pt x="5550200" y="2516053"/>
                  <a:pt x="5292502" y="2494650"/>
                </a:cubicBezTo>
                <a:cubicBezTo>
                  <a:pt x="4797344" y="2453536"/>
                  <a:pt x="4854987" y="2961622"/>
                  <a:pt x="4434955" y="3139849"/>
                </a:cubicBezTo>
                <a:cubicBezTo>
                  <a:pt x="4090580" y="3285969"/>
                  <a:pt x="3705728" y="3139849"/>
                  <a:pt x="3476640" y="2949436"/>
                </a:cubicBezTo>
                <a:cubicBezTo>
                  <a:pt x="3136821" y="2666837"/>
                  <a:pt x="3137138" y="2362091"/>
                  <a:pt x="2495012" y="2362090"/>
                </a:cubicBezTo>
                <a:cubicBezTo>
                  <a:pt x="1946449" y="2362091"/>
                  <a:pt x="1582295" y="3598784"/>
                  <a:pt x="401106" y="3401468"/>
                </a:cubicBezTo>
                <a:cubicBezTo>
                  <a:pt x="276622" y="3380673"/>
                  <a:pt x="159616" y="3338474"/>
                  <a:pt x="50823" y="32786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7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04" name="Google Shape;1604;p7"/>
          <p:cNvSpPr txBox="1">
            <a:spLocks noGrp="1"/>
          </p:cNvSpPr>
          <p:nvPr>
            <p:ph type="title"/>
          </p:nvPr>
        </p:nvSpPr>
        <p:spPr>
          <a:xfrm>
            <a:off x="3702275" y="669575"/>
            <a:ext cx="7372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05" name="Google Shape;1605;p7"/>
          <p:cNvSpPr txBox="1">
            <a:spLocks noGrp="1"/>
          </p:cNvSpPr>
          <p:nvPr>
            <p:ph type="body" idx="1"/>
          </p:nvPr>
        </p:nvSpPr>
        <p:spPr>
          <a:xfrm>
            <a:off x="3822250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6" name="Google Shape;1606;p7"/>
          <p:cNvSpPr txBox="1">
            <a:spLocks noGrp="1"/>
          </p:cNvSpPr>
          <p:nvPr>
            <p:ph type="body" idx="2"/>
          </p:nvPr>
        </p:nvSpPr>
        <p:spPr>
          <a:xfrm>
            <a:off x="7780175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7" name="Google Shape;1607;p7"/>
          <p:cNvSpPr txBox="1">
            <a:spLocks noGrp="1"/>
          </p:cNvSpPr>
          <p:nvPr>
            <p:ph type="body" idx="3"/>
          </p:nvPr>
        </p:nvSpPr>
        <p:spPr>
          <a:xfrm>
            <a:off x="3822250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8" name="Google Shape;1608;p7"/>
          <p:cNvSpPr txBox="1">
            <a:spLocks noGrp="1"/>
          </p:cNvSpPr>
          <p:nvPr>
            <p:ph type="body" idx="4"/>
          </p:nvPr>
        </p:nvSpPr>
        <p:spPr>
          <a:xfrm>
            <a:off x="7780175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9" name="Google Shape;1609;p7"/>
          <p:cNvSpPr txBox="1">
            <a:spLocks noGrp="1"/>
          </p:cNvSpPr>
          <p:nvPr>
            <p:ph type="title" idx="5"/>
          </p:nvPr>
        </p:nvSpPr>
        <p:spPr>
          <a:xfrm>
            <a:off x="3822250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0" name="Google Shape;1610;p7"/>
          <p:cNvSpPr txBox="1">
            <a:spLocks noGrp="1"/>
          </p:cNvSpPr>
          <p:nvPr>
            <p:ph type="title" idx="6"/>
          </p:nvPr>
        </p:nvSpPr>
        <p:spPr>
          <a:xfrm>
            <a:off x="7780175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1" name="Google Shape;1611;p7"/>
          <p:cNvSpPr txBox="1">
            <a:spLocks noGrp="1"/>
          </p:cNvSpPr>
          <p:nvPr>
            <p:ph type="title" idx="7"/>
          </p:nvPr>
        </p:nvSpPr>
        <p:spPr>
          <a:xfrm>
            <a:off x="3822250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2" name="Google Shape;1612;p7"/>
          <p:cNvSpPr txBox="1">
            <a:spLocks noGrp="1"/>
          </p:cNvSpPr>
          <p:nvPr>
            <p:ph type="title" idx="8"/>
          </p:nvPr>
        </p:nvSpPr>
        <p:spPr>
          <a:xfrm>
            <a:off x="7780175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2264238"/>
      </p:ext>
    </p:extLst>
  </p:cSld>
  <p:clrMapOvr>
    <a:masterClrMapping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1_003 Talking Points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" name="Google Shape;1584;p7"/>
          <p:cNvGrpSpPr/>
          <p:nvPr/>
        </p:nvGrpSpPr>
        <p:grpSpPr>
          <a:xfrm flipH="1">
            <a:off x="286757" y="3773463"/>
            <a:ext cx="1160282" cy="3021827"/>
            <a:chOff x="6723350" y="566875"/>
            <a:chExt cx="665223" cy="1732500"/>
          </a:xfrm>
        </p:grpSpPr>
        <p:cxnSp>
          <p:nvCxnSpPr>
            <p:cNvPr id="1585" name="Google Shape;1585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7"/>
            <p:cNvCxnSpPr/>
            <p:nvPr/>
          </p:nvCxnSpPr>
          <p:spPr>
            <a:xfrm>
              <a:off x="7166832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7"/>
            <p:cNvCxnSpPr/>
            <p:nvPr/>
          </p:nvCxnSpPr>
          <p:spPr>
            <a:xfrm>
              <a:off x="7388573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89" name="Google Shape;1589;p7"/>
          <p:cNvGrpSpPr/>
          <p:nvPr/>
        </p:nvGrpSpPr>
        <p:grpSpPr>
          <a:xfrm rot="-5400000" flipH="1">
            <a:off x="452508" y="3595287"/>
            <a:ext cx="2707336" cy="3378308"/>
            <a:chOff x="6723350" y="566874"/>
            <a:chExt cx="1552194" cy="2824200"/>
          </a:xfrm>
        </p:grpSpPr>
        <p:cxnSp>
          <p:nvCxnSpPr>
            <p:cNvPr id="1590" name="Google Shape;1590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7"/>
            <p:cNvCxnSpPr/>
            <p:nvPr/>
          </p:nvCxnSpPr>
          <p:spPr>
            <a:xfrm rot="5400000">
              <a:off x="5882832" y="1850875"/>
              <a:ext cx="25680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7"/>
            <p:cNvCxnSpPr/>
            <p:nvPr/>
          </p:nvCxnSpPr>
          <p:spPr>
            <a:xfrm rot="5400000">
              <a:off x="5976475" y="1978974"/>
              <a:ext cx="28242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7"/>
            <p:cNvCxnSpPr/>
            <p:nvPr/>
          </p:nvCxnSpPr>
          <p:spPr>
            <a:xfrm rot="5400000">
              <a:off x="6222667" y="1954524"/>
              <a:ext cx="2775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7"/>
            <p:cNvCxnSpPr/>
            <p:nvPr/>
          </p:nvCxnSpPr>
          <p:spPr>
            <a:xfrm rot="5400000">
              <a:off x="6606109" y="1792824"/>
              <a:ext cx="2451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7"/>
            <p:cNvCxnSpPr/>
            <p:nvPr/>
          </p:nvCxnSpPr>
          <p:spPr>
            <a:xfrm rot="5400000">
              <a:off x="6943652" y="1677024"/>
              <a:ext cx="2220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7"/>
            <p:cNvCxnSpPr/>
            <p:nvPr/>
          </p:nvCxnSpPr>
          <p:spPr>
            <a:xfrm rot="5400000">
              <a:off x="7092194" y="1750224"/>
              <a:ext cx="2366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598" name="Google Shape;1598;p7"/>
          <p:cNvCxnSpPr/>
          <p:nvPr/>
        </p:nvCxnSpPr>
        <p:spPr>
          <a:xfrm>
            <a:off x="1858507" y="4459950"/>
            <a:ext cx="0" cy="2335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99" name="Google Shape;1599;p7"/>
          <p:cNvCxnSpPr/>
          <p:nvPr/>
        </p:nvCxnSpPr>
        <p:spPr>
          <a:xfrm>
            <a:off x="2250407" y="4449325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0" name="Google Shape;1600;p7"/>
          <p:cNvCxnSpPr/>
          <p:nvPr/>
        </p:nvCxnSpPr>
        <p:spPr>
          <a:xfrm>
            <a:off x="2642307" y="4454700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1" name="Google Shape;1601;p7"/>
          <p:cNvCxnSpPr/>
          <p:nvPr/>
        </p:nvCxnSpPr>
        <p:spPr>
          <a:xfrm>
            <a:off x="3034207" y="4454700"/>
            <a:ext cx="0" cy="1239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2" name="Google Shape;1602;p7"/>
          <p:cNvCxnSpPr/>
          <p:nvPr/>
        </p:nvCxnSpPr>
        <p:spPr>
          <a:xfrm>
            <a:off x="3426107" y="4733500"/>
            <a:ext cx="0" cy="567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03" name="Google Shape;1603;p7"/>
          <p:cNvSpPr/>
          <p:nvPr/>
        </p:nvSpPr>
        <p:spPr>
          <a:xfrm rot="-2633079" flipH="1">
            <a:off x="-2591459" y="-317537"/>
            <a:ext cx="8122693" cy="5678153"/>
          </a:xfrm>
          <a:custGeom>
            <a:avLst/>
            <a:gdLst/>
            <a:ahLst/>
            <a:cxnLst/>
            <a:rect l="l" t="t" r="r" b="b"/>
            <a:pathLst>
              <a:path w="8131006" h="5683964" extrusionOk="0">
                <a:moveTo>
                  <a:pt x="0" y="3247195"/>
                </a:moveTo>
                <a:lnTo>
                  <a:pt x="3379262" y="0"/>
                </a:lnTo>
                <a:lnTo>
                  <a:pt x="8131006" y="4945003"/>
                </a:lnTo>
                <a:lnTo>
                  <a:pt x="7361990" y="5683964"/>
                </a:lnTo>
                <a:lnTo>
                  <a:pt x="7331136" y="5659164"/>
                </a:lnTo>
                <a:cubicBezTo>
                  <a:pt x="7157637" y="5504327"/>
                  <a:pt x="6993343" y="5325411"/>
                  <a:pt x="6846957" y="5125144"/>
                </a:cubicBezTo>
                <a:cubicBezTo>
                  <a:pt x="6791434" y="5049169"/>
                  <a:pt x="6724678" y="4936109"/>
                  <a:pt x="6649127" y="4793591"/>
                </a:cubicBezTo>
                <a:cubicBezTo>
                  <a:pt x="6632174" y="4761590"/>
                  <a:pt x="6614691" y="4728000"/>
                  <a:pt x="6596783" y="4693033"/>
                </a:cubicBezTo>
                <a:cubicBezTo>
                  <a:pt x="6429468" y="4365930"/>
                  <a:pt x="6225175" y="3916229"/>
                  <a:pt x="6006153" y="3416726"/>
                </a:cubicBezTo>
                <a:cubicBezTo>
                  <a:pt x="5707765" y="2736241"/>
                  <a:pt x="5550200" y="2516053"/>
                  <a:pt x="5292502" y="2494650"/>
                </a:cubicBezTo>
                <a:cubicBezTo>
                  <a:pt x="4797344" y="2453536"/>
                  <a:pt x="4854987" y="2961622"/>
                  <a:pt x="4434955" y="3139849"/>
                </a:cubicBezTo>
                <a:cubicBezTo>
                  <a:pt x="4090580" y="3285969"/>
                  <a:pt x="3705728" y="3139849"/>
                  <a:pt x="3476640" y="2949436"/>
                </a:cubicBezTo>
                <a:cubicBezTo>
                  <a:pt x="3136821" y="2666837"/>
                  <a:pt x="3137138" y="2362091"/>
                  <a:pt x="2495012" y="2362090"/>
                </a:cubicBezTo>
                <a:cubicBezTo>
                  <a:pt x="1946449" y="2362091"/>
                  <a:pt x="1582295" y="3598784"/>
                  <a:pt x="401106" y="3401468"/>
                </a:cubicBezTo>
                <a:cubicBezTo>
                  <a:pt x="276622" y="3380673"/>
                  <a:pt x="159616" y="3338474"/>
                  <a:pt x="50823" y="32786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7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04" name="Google Shape;1604;p7"/>
          <p:cNvSpPr txBox="1">
            <a:spLocks noGrp="1"/>
          </p:cNvSpPr>
          <p:nvPr>
            <p:ph type="title"/>
          </p:nvPr>
        </p:nvSpPr>
        <p:spPr>
          <a:xfrm>
            <a:off x="3702275" y="669575"/>
            <a:ext cx="7372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05" name="Google Shape;1605;p7"/>
          <p:cNvSpPr txBox="1">
            <a:spLocks noGrp="1"/>
          </p:cNvSpPr>
          <p:nvPr>
            <p:ph type="body" idx="1"/>
          </p:nvPr>
        </p:nvSpPr>
        <p:spPr>
          <a:xfrm>
            <a:off x="3822250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6" name="Google Shape;1606;p7"/>
          <p:cNvSpPr txBox="1">
            <a:spLocks noGrp="1"/>
          </p:cNvSpPr>
          <p:nvPr>
            <p:ph type="body" idx="2"/>
          </p:nvPr>
        </p:nvSpPr>
        <p:spPr>
          <a:xfrm>
            <a:off x="7780175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7" name="Google Shape;1607;p7"/>
          <p:cNvSpPr txBox="1">
            <a:spLocks noGrp="1"/>
          </p:cNvSpPr>
          <p:nvPr>
            <p:ph type="body" idx="3"/>
          </p:nvPr>
        </p:nvSpPr>
        <p:spPr>
          <a:xfrm>
            <a:off x="3822250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8" name="Google Shape;1608;p7"/>
          <p:cNvSpPr txBox="1">
            <a:spLocks noGrp="1"/>
          </p:cNvSpPr>
          <p:nvPr>
            <p:ph type="body" idx="4"/>
          </p:nvPr>
        </p:nvSpPr>
        <p:spPr>
          <a:xfrm>
            <a:off x="7780175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9" name="Google Shape;1609;p7"/>
          <p:cNvSpPr txBox="1">
            <a:spLocks noGrp="1"/>
          </p:cNvSpPr>
          <p:nvPr>
            <p:ph type="title" idx="5"/>
          </p:nvPr>
        </p:nvSpPr>
        <p:spPr>
          <a:xfrm>
            <a:off x="3822250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0" name="Google Shape;1610;p7"/>
          <p:cNvSpPr txBox="1">
            <a:spLocks noGrp="1"/>
          </p:cNvSpPr>
          <p:nvPr>
            <p:ph type="title" idx="6"/>
          </p:nvPr>
        </p:nvSpPr>
        <p:spPr>
          <a:xfrm>
            <a:off x="7780175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1" name="Google Shape;1611;p7"/>
          <p:cNvSpPr txBox="1">
            <a:spLocks noGrp="1"/>
          </p:cNvSpPr>
          <p:nvPr>
            <p:ph type="title" idx="7"/>
          </p:nvPr>
        </p:nvSpPr>
        <p:spPr>
          <a:xfrm>
            <a:off x="3822250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2" name="Google Shape;1612;p7"/>
          <p:cNvSpPr txBox="1">
            <a:spLocks noGrp="1"/>
          </p:cNvSpPr>
          <p:nvPr>
            <p:ph type="title" idx="8"/>
          </p:nvPr>
        </p:nvSpPr>
        <p:spPr>
          <a:xfrm>
            <a:off x="7780175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5214382"/>
      </p:ext>
    </p:extLst>
  </p:cSld>
  <p:clrMapOvr>
    <a:masterClrMapping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2FCCC862-96F8-416F-945F-265C998EE28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2981325"/>
            <a:ext cx="4119649" cy="39953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7187939"/>
      </p:ext>
    </p:extLst>
  </p:cSld>
  <p:clrMapOvr>
    <a:masterClrMapping/>
  </p:clrMapOvr>
  <p:transition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9FA6628F-7661-4EF2-B625-1A5A633E6B8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0383944"/>
      </p:ext>
    </p:extLst>
  </p:cSld>
  <p:clrMapOvr>
    <a:masterClrMapping/>
  </p:clrMapOvr>
  <p:transition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A7DBC686-67BA-4962-9C2A-7ABF2B94679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2100596"/>
      </p:ext>
    </p:extLst>
  </p:cSld>
  <p:clrMapOvr>
    <a:masterClrMapping/>
  </p:clrMapOvr>
  <p:transition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195AC6EF-5EB3-4FBB-965D-6EB79315BF9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6589723"/>
      </p:ext>
    </p:extLst>
  </p:cSld>
  <p:clrMapOvr>
    <a:masterClrMapping/>
  </p:clrMapOvr>
  <p:transition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232A4D51-FDBD-46E3-9B56-0C728F585C1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7965218"/>
      </p:ext>
    </p:extLst>
  </p:cSld>
  <p:clrMapOvr>
    <a:masterClrMapping/>
  </p:clrMapOvr>
  <p:transition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C0A25BBA-3389-4DA5-95EC-1B70FBCE4AA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3591746"/>
      </p:ext>
    </p:extLst>
  </p:cSld>
  <p:clrMapOvr>
    <a:masterClrMapping/>
  </p:clrMapOvr>
  <p:transition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A94C60AA-AB8F-4E86-962A-E3371B1AEEE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1172712"/>
      </p:ext>
    </p:extLst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2">
            <a:extLst>
              <a:ext uri="{FF2B5EF4-FFF2-40B4-BE49-F238E27FC236}">
                <a16:creationId xmlns:a16="http://schemas.microsoft.com/office/drawing/2014/main" xmlns="" id="{AC79E82E-725A-4A5C-8870-87B87B2217D2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4">
            <a:extLst>
              <a:ext uri="{FF2B5EF4-FFF2-40B4-BE49-F238E27FC236}">
                <a16:creationId xmlns:a16="http://schemas.microsoft.com/office/drawing/2014/main" xmlns="" id="{7704643A-27F9-4F01-AE4B-E1CF77BBF78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任意形状 6">
            <a:extLst>
              <a:ext uri="{FF2B5EF4-FFF2-40B4-BE49-F238E27FC236}">
                <a16:creationId xmlns:a16="http://schemas.microsoft.com/office/drawing/2014/main" xmlns="" id="{52809BF3-EAF2-418A-8FE2-3182C056114E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椭圆 7">
            <a:extLst>
              <a:ext uri="{FF2B5EF4-FFF2-40B4-BE49-F238E27FC236}">
                <a16:creationId xmlns:a16="http://schemas.microsoft.com/office/drawing/2014/main" xmlns="" id="{FFF22FB9-6783-415D-BC60-2669AA680D3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3" name="图片 8">
            <a:extLst>
              <a:ext uri="{FF2B5EF4-FFF2-40B4-BE49-F238E27FC236}">
                <a16:creationId xmlns:a16="http://schemas.microsoft.com/office/drawing/2014/main" xmlns="" id="{B600497A-4A7B-4AA5-AFC0-36CD65FDAE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4" name="椭圆 9">
            <a:extLst>
              <a:ext uri="{FF2B5EF4-FFF2-40B4-BE49-F238E27FC236}">
                <a16:creationId xmlns:a16="http://schemas.microsoft.com/office/drawing/2014/main" xmlns="" id="{E108BAEE-4A24-4598-AEF4-3244CF1E929F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1485102"/>
      </p:ext>
    </p:extLst>
  </p:cSld>
  <p:clrMapOvr>
    <a:masterClrMapping/>
  </p:clrMapOvr>
  <p:transition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7" name="Picture 426">
            <a:extLst>
              <a:ext uri="{FF2B5EF4-FFF2-40B4-BE49-F238E27FC236}">
                <a16:creationId xmlns:a16="http://schemas.microsoft.com/office/drawing/2014/main" xmlns="" id="{18873399-1452-4229-AD04-FC7771861DB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407572" y="1251695"/>
            <a:ext cx="5829161" cy="5652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5612102"/>
      </p:ext>
    </p:extLst>
  </p:cSld>
  <p:clrMapOvr>
    <a:masterClrMapping/>
  </p:clrMapOvr>
  <p:transition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592096"/>
      </p:ext>
    </p:extLst>
  </p:cSld>
  <p:clrMapOvr>
    <a:masterClrMapping/>
  </p:clrMapOvr>
  <p:transition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6469898"/>
      </p:ext>
    </p:extLst>
  </p:cSld>
  <p:clrMapOvr>
    <a:masterClrMapping/>
  </p:clrMapOvr>
  <p:transition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4479707"/>
      </p:ext>
    </p:extLst>
  </p:cSld>
  <p:clrMapOvr>
    <a:masterClrMapping/>
  </p:clrMapOvr>
  <p:transition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414285"/>
      </p:ext>
    </p:extLst>
  </p:cSld>
  <p:clrMapOvr>
    <a:masterClrMapping/>
  </p:clrMapOvr>
  <p:transition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353793"/>
      </p:ext>
    </p:extLst>
  </p:cSld>
  <p:clrMapOvr>
    <a:masterClrMapping/>
  </p:clrMapOvr>
  <p:transition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6095842"/>
      </p:ext>
    </p:extLst>
  </p:cSld>
  <p:clrMapOvr>
    <a:masterClrMapping/>
  </p:clrMapOvr>
  <p:transition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5421445"/>
      </p:ext>
    </p:extLst>
  </p:cSld>
  <p:clrMapOvr>
    <a:masterClrMapping/>
  </p:clrMapOvr>
  <p:transition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1151041"/>
      </p:ext>
    </p:extLst>
  </p:cSld>
  <p:clrMapOvr>
    <a:masterClrMapping/>
  </p:clrMapOvr>
  <p:transition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6273021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84B79D43-DAE6-0F47-A9C1-04982654FBFB}" type="datetimeFigureOut">
              <a:rPr kumimoji="1" lang="zh-CN" altLang="en-US" smtClean="0"/>
              <a:t>2023/2/3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xmlns="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xmlns="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xmlns="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xmlns="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xmlns="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931" y="1223058"/>
            <a:ext cx="7924136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xmlns="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xmlns="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xmlns="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xmlns="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xmlns="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xmlns="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xmlns="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xmlns="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2810120"/>
      </p:ext>
    </p:extLst>
  </p:cSld>
  <p:clrMapOvr>
    <a:masterClrMapping/>
  </p:clrMapOvr>
  <p:transition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880228"/>
      </p:ext>
    </p:extLst>
  </p:cSld>
  <p:clrMapOvr>
    <a:masterClrMapping/>
  </p:clrMapOvr>
  <p:transition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133781200"/>
      </p:ext>
    </p:extLst>
  </p:cSld>
  <p:clrMapOvr>
    <a:masterClrMapping/>
  </p:clrMapOvr>
  <p:transition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127941384"/>
      </p:ext>
    </p:extLst>
  </p:cSld>
  <p:clrMapOvr>
    <a:masterClrMapping/>
  </p:clrMapOvr>
  <p:transition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3927819557"/>
      </p:ext>
    </p:extLst>
  </p:cSld>
  <p:clrMapOvr>
    <a:masterClrMapping/>
  </p:clrMapOvr>
  <p:transition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3811070064"/>
      </p:ext>
    </p:extLst>
  </p:cSld>
  <p:clrMapOvr>
    <a:masterClrMapping/>
  </p:clrMapOvr>
  <p:transition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2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432" name="Google Shape;3432;p22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433" name="Google Shape;3433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4" name="Google Shape;3434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5" name="Google Shape;3435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6" name="Google Shape;3436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7" name="Google Shape;3437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8" name="Google Shape;3438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9" name="Google Shape;3439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0" name="Google Shape;3440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441" name="Google Shape;3441;p22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442" name="Google Shape;3442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3" name="Google Shape;3443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4" name="Google Shape;3444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445" name="Google Shape;3445;p22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6" name="Google Shape;3446;p22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2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2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449" name="Google Shape;3449;p22"/>
          <p:cNvSpPr/>
          <p:nvPr/>
        </p:nvSpPr>
        <p:spPr>
          <a:xfrm flipH="1">
            <a:off x="0" y="-380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3450" name="Google Shape;3450;p22"/>
          <p:cNvGrpSpPr/>
          <p:nvPr/>
        </p:nvGrpSpPr>
        <p:grpSpPr>
          <a:xfrm rot="5915486">
            <a:off x="9576824" y="111882"/>
            <a:ext cx="4226227" cy="3887196"/>
            <a:chOff x="5252920" y="2652722"/>
            <a:chExt cx="1688542" cy="1553086"/>
          </a:xfrm>
        </p:grpSpPr>
        <p:sp>
          <p:nvSpPr>
            <p:cNvPr id="3451" name="Google Shape;3451;p22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22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22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22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22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22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22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22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22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22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61" name="Google Shape;3461;p22"/>
          <p:cNvGrpSpPr/>
          <p:nvPr/>
        </p:nvGrpSpPr>
        <p:grpSpPr>
          <a:xfrm>
            <a:off x="9606445" y="3420239"/>
            <a:ext cx="2922376" cy="2955046"/>
            <a:chOff x="5529738" y="2852832"/>
            <a:chExt cx="1135168" cy="1147858"/>
          </a:xfrm>
        </p:grpSpPr>
        <p:sp>
          <p:nvSpPr>
            <p:cNvPr id="3462" name="Google Shape;3462;p22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22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22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22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22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22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22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22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22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22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22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22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22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22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22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22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22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22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22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22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22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22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22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22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22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22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22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22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22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22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22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22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22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22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22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22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22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22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22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22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22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22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22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22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22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22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22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22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22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22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22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22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22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22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22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22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22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22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22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22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22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22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22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22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22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22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22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22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22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22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22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22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22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22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22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22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22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22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22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22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22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22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22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22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22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22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22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22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22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22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22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22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22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22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22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22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22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22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22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22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22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22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22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22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22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22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22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22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22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22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22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22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22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22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22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22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22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22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22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22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22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22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22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22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22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97" name="Google Shape;3597;p22"/>
          <p:cNvGrpSpPr/>
          <p:nvPr/>
        </p:nvGrpSpPr>
        <p:grpSpPr>
          <a:xfrm rot="-3072723">
            <a:off x="7221106" y="3269984"/>
            <a:ext cx="3510686" cy="2651481"/>
            <a:chOff x="5102217" y="2695575"/>
            <a:chExt cx="1971523" cy="1489013"/>
          </a:xfrm>
        </p:grpSpPr>
        <p:sp>
          <p:nvSpPr>
            <p:cNvPr id="3598" name="Google Shape;3598;p22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22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22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22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22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22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22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22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22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22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22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22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22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22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22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3" name="Google Shape;3613;p22"/>
          <p:cNvGrpSpPr/>
          <p:nvPr/>
        </p:nvGrpSpPr>
        <p:grpSpPr>
          <a:xfrm rot="6356396">
            <a:off x="9125740" y="3294833"/>
            <a:ext cx="1251787" cy="3095320"/>
            <a:chOff x="5662611" y="2352674"/>
            <a:chExt cx="869442" cy="2149888"/>
          </a:xfrm>
        </p:grpSpPr>
        <p:sp>
          <p:nvSpPr>
            <p:cNvPr id="3614" name="Google Shape;3614;p22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22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22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22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22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22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22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21" name="Google Shape;3621;p22"/>
          <p:cNvGrpSpPr/>
          <p:nvPr/>
        </p:nvGrpSpPr>
        <p:grpSpPr>
          <a:xfrm rot="6676291">
            <a:off x="8530760" y="3848977"/>
            <a:ext cx="2344233" cy="2428569"/>
            <a:chOff x="5281612" y="2586132"/>
            <a:chExt cx="1628298" cy="1686877"/>
          </a:xfrm>
        </p:grpSpPr>
        <p:sp>
          <p:nvSpPr>
            <p:cNvPr id="3622" name="Google Shape;3622;p22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22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22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22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22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22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22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29" name="Google Shape;3629;p22"/>
          <p:cNvGrpSpPr/>
          <p:nvPr/>
        </p:nvGrpSpPr>
        <p:grpSpPr>
          <a:xfrm rot="10800000">
            <a:off x="8804007" y="3692910"/>
            <a:ext cx="1003255" cy="3171712"/>
            <a:chOff x="5747859" y="2329719"/>
            <a:chExt cx="696850" cy="2203037"/>
          </a:xfrm>
        </p:grpSpPr>
        <p:sp>
          <p:nvSpPr>
            <p:cNvPr id="3630" name="Google Shape;3630;p22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22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22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22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22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22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22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37" name="Google Shape;3637;p22"/>
          <p:cNvGrpSpPr/>
          <p:nvPr/>
        </p:nvGrpSpPr>
        <p:grpSpPr>
          <a:xfrm>
            <a:off x="5752466" y="933520"/>
            <a:ext cx="5612051" cy="4394223"/>
            <a:chOff x="3416220" y="2573082"/>
            <a:chExt cx="4752753" cy="3721395"/>
          </a:xfrm>
        </p:grpSpPr>
        <p:sp>
          <p:nvSpPr>
            <p:cNvPr id="3638" name="Google Shape;3638;p22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639" name="Google Shape;3639;p22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0" name="Google Shape;3640;p22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1" name="Google Shape;3641;p22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2" name="Google Shape;3642;p22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3" name="Google Shape;3643;p22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4" name="Google Shape;3644;p22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5" name="Google Shape;3645;p22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6" name="Google Shape;3646;p22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3647" name="Google Shape;3647;p22"/>
          <p:cNvSpPr txBox="1">
            <a:spLocks noGrp="1"/>
          </p:cNvSpPr>
          <p:nvPr>
            <p:ph type="title"/>
          </p:nvPr>
        </p:nvSpPr>
        <p:spPr>
          <a:xfrm>
            <a:off x="6134650" y="1355375"/>
            <a:ext cx="4861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648" name="Google Shape;3648;p22"/>
          <p:cNvSpPr txBox="1">
            <a:spLocks noGrp="1"/>
          </p:cNvSpPr>
          <p:nvPr>
            <p:ph type="body" idx="1"/>
          </p:nvPr>
        </p:nvSpPr>
        <p:spPr>
          <a:xfrm>
            <a:off x="6134737" y="2508425"/>
            <a:ext cx="4861800" cy="257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grpSp>
        <p:nvGrpSpPr>
          <p:cNvPr id="3649" name="Google Shape;3649;p22"/>
          <p:cNvGrpSpPr/>
          <p:nvPr/>
        </p:nvGrpSpPr>
        <p:grpSpPr>
          <a:xfrm flipH="1">
            <a:off x="-56169" y="5250340"/>
            <a:ext cx="4925970" cy="1710276"/>
            <a:chOff x="7332906" y="5338665"/>
            <a:chExt cx="4925970" cy="1710276"/>
          </a:xfrm>
        </p:grpSpPr>
        <p:grpSp>
          <p:nvGrpSpPr>
            <p:cNvPr id="3650" name="Google Shape;3650;p2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3651" name="Google Shape;3651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2" name="Google Shape;3652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3" name="Google Shape;3653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4" name="Google Shape;3654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5" name="Google Shape;3655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6" name="Google Shape;3656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7" name="Google Shape;3657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8" name="Google Shape;3658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59" name="Google Shape;3659;p2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3660" name="Google Shape;3660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1" name="Google Shape;3661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2" name="Google Shape;3662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3" name="Google Shape;3663;p2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64" name="Google Shape;3664;p2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5" name="Google Shape;3665;p2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6" name="Google Shape;3666;p2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7" name="Google Shape;3667;p2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8" name="Google Shape;3668;p2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262163989"/>
      </p:ext>
    </p:extLst>
  </p:cSld>
  <p:clrMapOvr>
    <a:masterClrMapping/>
  </p:clrMapOvr>
  <p:transition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1" name="Google Shape;3671;p23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672" name="Google Shape;3672;p23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673" name="Google Shape;3673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4" name="Google Shape;3674;p23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5" name="Google Shape;3675;p23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6" name="Google Shape;3676;p23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7" name="Google Shape;3677;p23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8" name="Google Shape;3678;p23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9" name="Google Shape;3679;p23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0" name="Google Shape;3680;p23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81" name="Google Shape;3681;p23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682" name="Google Shape;3682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3" name="Google Shape;3683;p23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4" name="Google Shape;3684;p23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85" name="Google Shape;3685;p23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6" name="Google Shape;3686;p23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7" name="Google Shape;3687;p23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8" name="Google Shape;3688;p23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89" name="Google Shape;3689;p23"/>
          <p:cNvSpPr/>
          <p:nvPr/>
        </p:nvSpPr>
        <p:spPr>
          <a:xfrm>
            <a:off x="308" y="0"/>
            <a:ext cx="12180866" cy="6871578"/>
          </a:xfrm>
          <a:custGeom>
            <a:avLst/>
            <a:gdLst/>
            <a:ahLst/>
            <a:cxnLst/>
            <a:rect l="l" t="t" r="r" b="b"/>
            <a:pathLst>
              <a:path w="12150490" h="6854442" extrusionOk="0">
                <a:moveTo>
                  <a:pt x="7634084" y="4853614"/>
                </a:moveTo>
                <a:cubicBezTo>
                  <a:pt x="7582600" y="4871751"/>
                  <a:pt x="7530226" y="4887281"/>
                  <a:pt x="7477177" y="4900135"/>
                </a:cubicBezTo>
                <a:cubicBezTo>
                  <a:pt x="7244485" y="4955817"/>
                  <a:pt x="6973012" y="4935714"/>
                  <a:pt x="6804453" y="4763064"/>
                </a:cubicBezTo>
                <a:cubicBezTo>
                  <a:pt x="6587505" y="4541312"/>
                  <a:pt x="6626554" y="4181423"/>
                  <a:pt x="6655107" y="3870011"/>
                </a:cubicBezTo>
                <a:cubicBezTo>
                  <a:pt x="6683659" y="3558599"/>
                  <a:pt x="6644877" y="3175227"/>
                  <a:pt x="6366288" y="3042782"/>
                </a:cubicBezTo>
                <a:cubicBezTo>
                  <a:pt x="6129415" y="2929816"/>
                  <a:pt x="5824408" y="3061995"/>
                  <a:pt x="5599010" y="2927147"/>
                </a:cubicBezTo>
                <a:cubicBezTo>
                  <a:pt x="5406079" y="2811513"/>
                  <a:pt x="5356623" y="2545376"/>
                  <a:pt x="5390246" y="2320335"/>
                </a:cubicBezTo>
                <a:cubicBezTo>
                  <a:pt x="5423869" y="2095293"/>
                  <a:pt x="5519311" y="1881725"/>
                  <a:pt x="5538169" y="1654815"/>
                </a:cubicBezTo>
                <a:cubicBezTo>
                  <a:pt x="5557026" y="1427905"/>
                  <a:pt x="5468076" y="1163903"/>
                  <a:pt x="5256377" y="1089452"/>
                </a:cubicBezTo>
                <a:cubicBezTo>
                  <a:pt x="5024041" y="1007797"/>
                  <a:pt x="4762708" y="1189076"/>
                  <a:pt x="4528415" y="1113291"/>
                </a:cubicBezTo>
                <a:cubicBezTo>
                  <a:pt x="4321341" y="1046312"/>
                  <a:pt x="4218782" y="792095"/>
                  <a:pt x="4251693" y="573813"/>
                </a:cubicBezTo>
                <a:cubicBezTo>
                  <a:pt x="4284605" y="355531"/>
                  <a:pt x="4419630" y="168470"/>
                  <a:pt x="4560081" y="0"/>
                </a:cubicBezTo>
                <a:lnTo>
                  <a:pt x="0" y="1275"/>
                </a:lnTo>
                <a:lnTo>
                  <a:pt x="0" y="6854442"/>
                </a:lnTo>
                <a:lnTo>
                  <a:pt x="12150490" y="6854442"/>
                </a:lnTo>
                <a:lnTo>
                  <a:pt x="12150490" y="6067951"/>
                </a:lnTo>
                <a:cubicBezTo>
                  <a:pt x="11959783" y="6206802"/>
                  <a:pt x="11680214" y="6092235"/>
                  <a:pt x="11532736" y="5906953"/>
                </a:cubicBezTo>
                <a:cubicBezTo>
                  <a:pt x="11385258" y="5721671"/>
                  <a:pt x="11320770" y="5483287"/>
                  <a:pt x="11205581" y="5275412"/>
                </a:cubicBezTo>
                <a:cubicBezTo>
                  <a:pt x="11090391" y="5067537"/>
                  <a:pt x="10885363" y="4875763"/>
                  <a:pt x="10652137" y="4904671"/>
                </a:cubicBezTo>
                <a:cubicBezTo>
                  <a:pt x="10260226" y="4953237"/>
                  <a:pt x="10101451" y="5565565"/>
                  <a:pt x="9706605" y="5569924"/>
                </a:cubicBezTo>
                <a:cubicBezTo>
                  <a:pt x="9495350" y="5572236"/>
                  <a:pt x="9329014" y="5389001"/>
                  <a:pt x="9220140" y="5205231"/>
                </a:cubicBezTo>
                <a:cubicBezTo>
                  <a:pt x="9111266" y="5021462"/>
                  <a:pt x="9021161" y="4811986"/>
                  <a:pt x="8844240" y="4694662"/>
                </a:cubicBezTo>
                <a:cubicBezTo>
                  <a:pt x="8644015" y="4561860"/>
                  <a:pt x="8379836" y="4581518"/>
                  <a:pt x="8151502" y="4653656"/>
                </a:cubicBezTo>
                <a:cubicBezTo>
                  <a:pt x="7975383" y="4709338"/>
                  <a:pt x="7808158" y="4792773"/>
                  <a:pt x="7634084" y="485361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3" name="Google Shape;3723;p23"/>
          <p:cNvSpPr txBox="1">
            <a:spLocks noGrp="1"/>
          </p:cNvSpPr>
          <p:nvPr>
            <p:ph type="subTitle" idx="1"/>
          </p:nvPr>
        </p:nvSpPr>
        <p:spPr>
          <a:xfrm>
            <a:off x="6130600" y="2516825"/>
            <a:ext cx="55815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724" name="Google Shape;3724;p23"/>
          <p:cNvSpPr txBox="1">
            <a:spLocks noGrp="1"/>
          </p:cNvSpPr>
          <p:nvPr>
            <p:ph type="title"/>
          </p:nvPr>
        </p:nvSpPr>
        <p:spPr>
          <a:xfrm>
            <a:off x="6130600" y="1583975"/>
            <a:ext cx="5581500" cy="7635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725" name="Google Shape;3725;p23"/>
          <p:cNvSpPr txBox="1">
            <a:spLocks noGrp="1"/>
          </p:cNvSpPr>
          <p:nvPr>
            <p:ph type="body" idx="2"/>
          </p:nvPr>
        </p:nvSpPr>
        <p:spPr>
          <a:xfrm>
            <a:off x="6130650" y="3381625"/>
            <a:ext cx="5581500" cy="1341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DFD8845D-C715-4DBD-8908-CCE8630EC71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12478" y="1586942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9316120"/>
      </p:ext>
    </p:extLst>
  </p:cSld>
  <p:clrMapOvr>
    <a:masterClrMapping/>
  </p:clrMapOvr>
  <p:transition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429664"/>
      </p:ext>
    </p:extLst>
  </p:cSld>
  <p:clrMapOvr>
    <a:masterClrMapping/>
  </p:clrMapOvr>
  <p:transition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 userDrawn="1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029111" y="-85914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8D422236-60CB-46F2-8047-631FCBF24A2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9636216"/>
      </p:ext>
    </p:extLst>
  </p:cSld>
  <p:clrMapOvr>
    <a:masterClrMapping/>
  </p:clrMapOvr>
  <p:transition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 userDrawn="1">
  <p:cSld name="1_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414856" y="-31962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52" name="Picture 51">
            <a:extLst>
              <a:ext uri="{FF2B5EF4-FFF2-40B4-BE49-F238E27FC236}">
                <a16:creationId xmlns:a16="http://schemas.microsoft.com/office/drawing/2014/main" xmlns="" id="{208DBD30-C08F-447B-A05F-CA048414FD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303016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>
            <a:extLst>
              <a:ext uri="{FF2B5EF4-FFF2-40B4-BE49-F238E27FC236}">
                <a16:creationId xmlns:a16="http://schemas.microsoft.com/office/drawing/2014/main" xmlns="" id="{D7E4988E-D4F8-4DC0-B9CC-BB4B7F36BEB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626" t="832" r="626" b="1028"/>
          <a:stretch>
            <a:fillRect/>
          </a:stretch>
        </p:blipFill>
        <p:spPr>
          <a:xfrm>
            <a:off x="0" y="1"/>
            <a:ext cx="12219444" cy="6857999"/>
          </a:xfrm>
          <a:prstGeom prst="rect">
            <a:avLst/>
          </a:prstGeom>
        </p:spPr>
      </p:pic>
      <p:pic>
        <p:nvPicPr>
          <p:cNvPr id="9" name="图形 1">
            <a:extLst>
              <a:ext uri="{FF2B5EF4-FFF2-40B4-BE49-F238E27FC236}">
                <a16:creationId xmlns:a16="http://schemas.microsoft.com/office/drawing/2014/main" xmlns="" id="{4147D270-CA58-46E3-A687-87D81398E68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0" y="5212224"/>
            <a:ext cx="3308946" cy="1645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650569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rning Meeting" userDrawn="1">
  <p:cSld name="Morning Meeting"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" name="Google Shape;703;p4"/>
          <p:cNvGrpSpPr/>
          <p:nvPr/>
        </p:nvGrpSpPr>
        <p:grpSpPr>
          <a:xfrm rot="5400000">
            <a:off x="-1644394" y="2193740"/>
            <a:ext cx="4925970" cy="1710276"/>
            <a:chOff x="7332906" y="5338665"/>
            <a:chExt cx="4925970" cy="1710276"/>
          </a:xfrm>
        </p:grpSpPr>
        <p:grpSp>
          <p:nvGrpSpPr>
            <p:cNvPr id="704" name="Google Shape;704;p4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705" name="Google Shape;705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6" name="Google Shape;706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7" name="Google Shape;707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" name="Google Shape;708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9" name="Google Shape;709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0" name="Google Shape;710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1" name="Google Shape;711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2" name="Google Shape;712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3" name="Google Shape;713;p4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714" name="Google Shape;714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4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18" name="Google Shape;718;p4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4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4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4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4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23" name="Google Shape;723;p4"/>
          <p:cNvGrpSpPr/>
          <p:nvPr/>
        </p:nvGrpSpPr>
        <p:grpSpPr>
          <a:xfrm rot="-9031228">
            <a:off x="-624568" y="825173"/>
            <a:ext cx="4067646" cy="3261508"/>
            <a:chOff x="5353050" y="2833686"/>
            <a:chExt cx="1488947" cy="1193863"/>
          </a:xfrm>
        </p:grpSpPr>
        <p:sp>
          <p:nvSpPr>
            <p:cNvPr id="724" name="Google Shape;724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8" name="Google Shape;818;p4"/>
          <p:cNvGrpSpPr/>
          <p:nvPr/>
        </p:nvGrpSpPr>
        <p:grpSpPr>
          <a:xfrm rot="600382">
            <a:off x="959694" y="101313"/>
            <a:ext cx="2582514" cy="2611384"/>
            <a:chOff x="5529738" y="2852832"/>
            <a:chExt cx="1135168" cy="1147858"/>
          </a:xfrm>
        </p:grpSpPr>
        <p:sp>
          <p:nvSpPr>
            <p:cNvPr id="819" name="Google Shape;819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4" name="Google Shape;954;p4"/>
          <p:cNvGrpSpPr/>
          <p:nvPr/>
        </p:nvGrpSpPr>
        <p:grpSpPr>
          <a:xfrm rot="784596">
            <a:off x="317704" y="3852627"/>
            <a:ext cx="631764" cy="506559"/>
            <a:chOff x="5353050" y="2833686"/>
            <a:chExt cx="1488947" cy="1193863"/>
          </a:xfrm>
        </p:grpSpPr>
        <p:sp>
          <p:nvSpPr>
            <p:cNvPr id="955" name="Google Shape;955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9" name="Google Shape;1049;p4"/>
          <p:cNvGrpSpPr/>
          <p:nvPr/>
        </p:nvGrpSpPr>
        <p:grpSpPr>
          <a:xfrm rot="-4518521">
            <a:off x="-182591" y="4825433"/>
            <a:ext cx="836460" cy="631745"/>
            <a:chOff x="5102217" y="2695575"/>
            <a:chExt cx="1971523" cy="1489013"/>
          </a:xfrm>
        </p:grpSpPr>
        <p:sp>
          <p:nvSpPr>
            <p:cNvPr id="1050" name="Google Shape;1050;p4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4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4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4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4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5" name="Google Shape;1065;p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5107549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077506"/>
                </a:lnTo>
                <a:lnTo>
                  <a:pt x="100008" y="5186763"/>
                </a:lnTo>
                <a:cubicBezTo>
                  <a:pt x="257361" y="5346783"/>
                  <a:pt x="438574" y="5488920"/>
                  <a:pt x="615834" y="5625937"/>
                </a:cubicBezTo>
                <a:cubicBezTo>
                  <a:pt x="776712" y="5749762"/>
                  <a:pt x="988738" y="5880445"/>
                  <a:pt x="1168284" y="5785671"/>
                </a:cubicBezTo>
                <a:cubicBezTo>
                  <a:pt x="1275631" y="5728521"/>
                  <a:pt x="1316779" y="5595171"/>
                  <a:pt x="1292109" y="5477633"/>
                </a:cubicBezTo>
                <a:cubicBezTo>
                  <a:pt x="1428793" y="5178138"/>
                  <a:pt x="1652764" y="4926907"/>
                  <a:pt x="1934666" y="4756876"/>
                </a:cubicBezTo>
                <a:cubicBezTo>
                  <a:pt x="2103068" y="4656197"/>
                  <a:pt x="2289663" y="4586188"/>
                  <a:pt x="2449016" y="4471888"/>
                </a:cubicBezTo>
                <a:cubicBezTo>
                  <a:pt x="2608369" y="4357588"/>
                  <a:pt x="2743148" y="4182137"/>
                  <a:pt x="2737528" y="3986113"/>
                </a:cubicBezTo>
                <a:cubicBezTo>
                  <a:pt x="2724384" y="3527199"/>
                  <a:pt x="2013628" y="3336032"/>
                  <a:pt x="1992959" y="2877308"/>
                </a:cubicBezTo>
                <a:cubicBezTo>
                  <a:pt x="1982100" y="2632801"/>
                  <a:pt x="2186602" y="2427823"/>
                  <a:pt x="2407868" y="2323048"/>
                </a:cubicBezTo>
                <a:cubicBezTo>
                  <a:pt x="2629134" y="2218273"/>
                  <a:pt x="2877165" y="2180173"/>
                  <a:pt x="3098145" y="2074636"/>
                </a:cubicBezTo>
                <a:cubicBezTo>
                  <a:pt x="3319125" y="1969099"/>
                  <a:pt x="3522579" y="1762787"/>
                  <a:pt x="3509625" y="1518376"/>
                </a:cubicBezTo>
                <a:cubicBezTo>
                  <a:pt x="3496671" y="1273964"/>
                  <a:pt x="3271500" y="1065272"/>
                  <a:pt x="3301313" y="821908"/>
                </a:cubicBezTo>
                <a:cubicBezTo>
                  <a:pt x="3327126" y="608548"/>
                  <a:pt x="3543724" y="466149"/>
                  <a:pt x="3754703" y="424811"/>
                </a:cubicBezTo>
                <a:cubicBezTo>
                  <a:pt x="3965682" y="383472"/>
                  <a:pt x="4184662" y="412428"/>
                  <a:pt x="4397736" y="383853"/>
                </a:cubicBezTo>
                <a:cubicBezTo>
                  <a:pt x="4606334" y="355671"/>
                  <a:pt x="4801805" y="265580"/>
                  <a:pt x="4965469" y="13438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" name="Google Shape;1068;p4"/>
          <p:cNvSpPr/>
          <p:nvPr/>
        </p:nvSpPr>
        <p:spPr>
          <a:xfrm>
            <a:off x="3623272" y="2196491"/>
            <a:ext cx="7419830" cy="3934058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9" name="Google Shape;1069;p4"/>
          <p:cNvSpPr/>
          <p:nvPr/>
        </p:nvSpPr>
        <p:spPr>
          <a:xfrm>
            <a:off x="3200399" y="1794933"/>
            <a:ext cx="8263468" cy="4777266"/>
          </a:xfrm>
          <a:prstGeom prst="frame">
            <a:avLst>
              <a:gd name="adj1" fmla="val 6502"/>
            </a:avLst>
          </a:prstGeom>
          <a:solidFill>
            <a:schemeClr val="accen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4" name="Google Shape;1074;p4"/>
          <p:cNvGrpSpPr/>
          <p:nvPr/>
        </p:nvGrpSpPr>
        <p:grpSpPr>
          <a:xfrm>
            <a:off x="973630" y="3887255"/>
            <a:ext cx="368904" cy="912197"/>
            <a:chOff x="5662611" y="2352674"/>
            <a:chExt cx="869442" cy="2149888"/>
          </a:xfrm>
        </p:grpSpPr>
        <p:sp>
          <p:nvSpPr>
            <p:cNvPr id="1075" name="Google Shape;1075;p4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2" name="Google Shape;1082;p4"/>
          <p:cNvGrpSpPr/>
          <p:nvPr/>
        </p:nvGrpSpPr>
        <p:grpSpPr>
          <a:xfrm>
            <a:off x="786644" y="4175237"/>
            <a:ext cx="690887" cy="715742"/>
            <a:chOff x="5281612" y="2586132"/>
            <a:chExt cx="1628298" cy="1686877"/>
          </a:xfrm>
        </p:grpSpPr>
        <p:sp>
          <p:nvSpPr>
            <p:cNvPr id="1083" name="Google Shape;1083;p4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0" name="Google Shape;1090;p4"/>
          <p:cNvGrpSpPr/>
          <p:nvPr/>
        </p:nvGrpSpPr>
        <p:grpSpPr>
          <a:xfrm rot="1508014">
            <a:off x="-69965" y="3955206"/>
            <a:ext cx="716397" cy="658927"/>
            <a:chOff x="5252920" y="2652722"/>
            <a:chExt cx="1688542" cy="1553086"/>
          </a:xfrm>
        </p:grpSpPr>
        <p:sp>
          <p:nvSpPr>
            <p:cNvPr id="1091" name="Google Shape;1091;p4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1" name="Google Shape;1101;p4"/>
          <p:cNvGrpSpPr/>
          <p:nvPr/>
        </p:nvGrpSpPr>
        <p:grpSpPr>
          <a:xfrm>
            <a:off x="844143" y="4081015"/>
            <a:ext cx="268192" cy="432234"/>
            <a:chOff x="5781734" y="2919412"/>
            <a:chExt cx="632081" cy="1018700"/>
          </a:xfrm>
        </p:grpSpPr>
        <p:sp>
          <p:nvSpPr>
            <p:cNvPr id="1102" name="Google Shape;1102;p4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2" name="Google Shape;1112;p4"/>
          <p:cNvGrpSpPr/>
          <p:nvPr/>
        </p:nvGrpSpPr>
        <p:grpSpPr>
          <a:xfrm>
            <a:off x="491854" y="4262684"/>
            <a:ext cx="283757" cy="430319"/>
            <a:chOff x="5762846" y="2919732"/>
            <a:chExt cx="668765" cy="1014186"/>
          </a:xfrm>
        </p:grpSpPr>
        <p:sp>
          <p:nvSpPr>
            <p:cNvPr id="1113" name="Google Shape;1113;p4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3" name="Google Shape;1123;p4"/>
          <p:cNvGrpSpPr/>
          <p:nvPr/>
        </p:nvGrpSpPr>
        <p:grpSpPr>
          <a:xfrm>
            <a:off x="57473" y="4393992"/>
            <a:ext cx="120475" cy="206397"/>
            <a:chOff x="5953125" y="3186112"/>
            <a:chExt cx="283939" cy="486441"/>
          </a:xfrm>
        </p:grpSpPr>
        <p:sp>
          <p:nvSpPr>
            <p:cNvPr id="1124" name="Google Shape;1124;p4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4"/>
          <p:cNvGrpSpPr/>
          <p:nvPr/>
        </p:nvGrpSpPr>
        <p:grpSpPr>
          <a:xfrm>
            <a:off x="863277" y="4317004"/>
            <a:ext cx="317254" cy="880472"/>
            <a:chOff x="5719761" y="2390679"/>
            <a:chExt cx="747712" cy="2075116"/>
          </a:xfrm>
        </p:grpSpPr>
        <p:sp>
          <p:nvSpPr>
            <p:cNvPr id="1128" name="Google Shape;1128;p4"/>
            <p:cNvSpPr/>
            <p:nvPr/>
          </p:nvSpPr>
          <p:spPr>
            <a:xfrm>
              <a:off x="6215625" y="2390775"/>
              <a:ext cx="251848" cy="516540"/>
            </a:xfrm>
            <a:custGeom>
              <a:avLst/>
              <a:gdLst/>
              <a:ahLst/>
              <a:cxnLst/>
              <a:rect l="l" t="t" r="r" b="b"/>
              <a:pathLst>
                <a:path w="251848" h="516540" extrusionOk="0">
                  <a:moveTo>
                    <a:pt x="247454" y="37749"/>
                  </a:moveTo>
                  <a:lnTo>
                    <a:pt x="247454" y="37178"/>
                  </a:lnTo>
                  <a:cubicBezTo>
                    <a:pt x="248883" y="23176"/>
                    <a:pt x="250217" y="10698"/>
                    <a:pt x="251455" y="-160"/>
                  </a:cubicBezTo>
                  <a:lnTo>
                    <a:pt x="246311" y="2316"/>
                  </a:lnTo>
                  <a:cubicBezTo>
                    <a:pt x="241072" y="4888"/>
                    <a:pt x="235643" y="7745"/>
                    <a:pt x="229833" y="10889"/>
                  </a:cubicBezTo>
                  <a:cubicBezTo>
                    <a:pt x="177674" y="46236"/>
                    <a:pt x="131630" y="89860"/>
                    <a:pt x="93530" y="140048"/>
                  </a:cubicBezTo>
                  <a:cubicBezTo>
                    <a:pt x="72747" y="166384"/>
                    <a:pt x="54116" y="194350"/>
                    <a:pt x="37809" y="223677"/>
                  </a:cubicBezTo>
                  <a:cubicBezTo>
                    <a:pt x="34380" y="230154"/>
                    <a:pt x="31142" y="236917"/>
                    <a:pt x="28284" y="243870"/>
                  </a:cubicBezTo>
                  <a:lnTo>
                    <a:pt x="26855" y="246918"/>
                  </a:lnTo>
                  <a:cubicBezTo>
                    <a:pt x="13435" y="277141"/>
                    <a:pt x="4853" y="309278"/>
                    <a:pt x="1423" y="342168"/>
                  </a:cubicBezTo>
                  <a:cubicBezTo>
                    <a:pt x="-2968" y="384335"/>
                    <a:pt x="614" y="426960"/>
                    <a:pt x="11996" y="467803"/>
                  </a:cubicBezTo>
                  <a:cubicBezTo>
                    <a:pt x="46096" y="483900"/>
                    <a:pt x="80005" y="500188"/>
                    <a:pt x="114009" y="516380"/>
                  </a:cubicBezTo>
                  <a:cubicBezTo>
                    <a:pt x="182113" y="451896"/>
                    <a:pt x="209259" y="391412"/>
                    <a:pt x="221165" y="348740"/>
                  </a:cubicBezTo>
                  <a:cubicBezTo>
                    <a:pt x="224861" y="335786"/>
                    <a:pt x="227576" y="322575"/>
                    <a:pt x="229261" y="309212"/>
                  </a:cubicBezTo>
                  <a:cubicBezTo>
                    <a:pt x="233643" y="276446"/>
                    <a:pt x="233167" y="239012"/>
                    <a:pt x="237548" y="165194"/>
                  </a:cubicBezTo>
                  <a:cubicBezTo>
                    <a:pt x="238691" y="145191"/>
                    <a:pt x="240025" y="126236"/>
                    <a:pt x="241358" y="108615"/>
                  </a:cubicBezTo>
                  <a:cubicBezTo>
                    <a:pt x="242025" y="99662"/>
                    <a:pt x="242692" y="91089"/>
                    <a:pt x="243454" y="8289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5719761" y="3385756"/>
              <a:ext cx="482250" cy="1078801"/>
            </a:xfrm>
            <a:custGeom>
              <a:avLst/>
              <a:gdLst/>
              <a:ahLst/>
              <a:cxnLst/>
              <a:rect l="l" t="t" r="r" b="b"/>
              <a:pathLst>
                <a:path w="482250" h="1078801" extrusionOk="0">
                  <a:moveTo>
                    <a:pt x="-394" y="1045304"/>
                  </a:moveTo>
                  <a:cubicBezTo>
                    <a:pt x="19151" y="850632"/>
                    <a:pt x="54965" y="657931"/>
                    <a:pt x="106667" y="469232"/>
                  </a:cubicBezTo>
                  <a:cubicBezTo>
                    <a:pt x="151158" y="309402"/>
                    <a:pt x="205917" y="152611"/>
                    <a:pt x="270592" y="-160"/>
                  </a:cubicBezTo>
                  <a:lnTo>
                    <a:pt x="481857" y="83850"/>
                  </a:lnTo>
                  <a:cubicBezTo>
                    <a:pt x="384292" y="426941"/>
                    <a:pt x="254457" y="760030"/>
                    <a:pt x="94094" y="1078641"/>
                  </a:cubicBezTo>
                  <a:close/>
                </a:path>
              </a:pathLst>
            </a:custGeom>
            <a:solidFill>
              <a:srgbClr val="A441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5990081" y="2852166"/>
              <a:ext cx="344233" cy="617410"/>
            </a:xfrm>
            <a:custGeom>
              <a:avLst/>
              <a:gdLst/>
              <a:ahLst/>
              <a:cxnLst/>
              <a:rect l="l" t="t" r="r" b="b"/>
              <a:pathLst>
                <a:path w="344233" h="617410" extrusionOk="0">
                  <a:moveTo>
                    <a:pt x="210871" y="617250"/>
                  </a:moveTo>
                  <a:lnTo>
                    <a:pt x="-394" y="533144"/>
                  </a:lnTo>
                  <a:cubicBezTo>
                    <a:pt x="31896" y="455611"/>
                    <a:pt x="64948" y="380744"/>
                    <a:pt x="97904" y="306354"/>
                  </a:cubicBezTo>
                  <a:cubicBezTo>
                    <a:pt x="154197" y="179005"/>
                    <a:pt x="204870" y="74230"/>
                    <a:pt x="242017" y="-160"/>
                  </a:cubicBezTo>
                  <a:lnTo>
                    <a:pt x="343840" y="32225"/>
                  </a:lnTo>
                  <a:cubicBezTo>
                    <a:pt x="311893" y="218591"/>
                    <a:pt x="270564" y="403233"/>
                    <a:pt x="220015" y="585436"/>
                  </a:cubicBezTo>
                  <a:cubicBezTo>
                    <a:pt x="216966" y="596105"/>
                    <a:pt x="214300" y="606677"/>
                    <a:pt x="210871" y="61725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6073139" y="2883217"/>
              <a:ext cx="260032" cy="566546"/>
            </a:xfrm>
            <a:custGeom>
              <a:avLst/>
              <a:gdLst/>
              <a:ahLst/>
              <a:cxnLst/>
              <a:rect l="l" t="t" r="r" b="b"/>
              <a:pathLst>
                <a:path w="260032" h="566546" extrusionOk="0">
                  <a:moveTo>
                    <a:pt x="77616" y="566387"/>
                  </a:moveTo>
                  <a:lnTo>
                    <a:pt x="-394" y="535335"/>
                  </a:lnTo>
                  <a:cubicBezTo>
                    <a:pt x="30658" y="459135"/>
                    <a:pt x="61233" y="385031"/>
                    <a:pt x="91808" y="311212"/>
                  </a:cubicBezTo>
                  <a:cubicBezTo>
                    <a:pt x="145053" y="182529"/>
                    <a:pt x="190868" y="75849"/>
                    <a:pt x="223825" y="-160"/>
                  </a:cubicBezTo>
                  <a:cubicBezTo>
                    <a:pt x="235731" y="2221"/>
                    <a:pt x="247637" y="4412"/>
                    <a:pt x="259639" y="6602"/>
                  </a:cubicBezTo>
                  <a:cubicBezTo>
                    <a:pt x="258019" y="16127"/>
                    <a:pt x="256305" y="25652"/>
                    <a:pt x="254685" y="35177"/>
                  </a:cubicBezTo>
                  <a:cubicBezTo>
                    <a:pt x="206108" y="190816"/>
                    <a:pt x="150482" y="359694"/>
                    <a:pt x="87045" y="540002"/>
                  </a:cubicBezTo>
                  <a:cubicBezTo>
                    <a:pt x="83616" y="548670"/>
                    <a:pt x="80759" y="557624"/>
                    <a:pt x="77616" y="566387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5723191" y="3418808"/>
              <a:ext cx="428148" cy="1026033"/>
            </a:xfrm>
            <a:custGeom>
              <a:avLst/>
              <a:gdLst/>
              <a:ahLst/>
              <a:cxnLst/>
              <a:rect l="l" t="t" r="r" b="b"/>
              <a:pathLst>
                <a:path w="428148" h="1026033" extrusionOk="0">
                  <a:moveTo>
                    <a:pt x="-394" y="1013585"/>
                  </a:moveTo>
                  <a:cubicBezTo>
                    <a:pt x="61900" y="791843"/>
                    <a:pt x="123431" y="605439"/>
                    <a:pt x="171723" y="468755"/>
                  </a:cubicBezTo>
                  <a:cubicBezTo>
                    <a:pt x="231921" y="297305"/>
                    <a:pt x="290404" y="146906"/>
                    <a:pt x="348030" y="4221"/>
                  </a:cubicBezTo>
                  <a:lnTo>
                    <a:pt x="348030" y="4221"/>
                  </a:lnTo>
                  <a:lnTo>
                    <a:pt x="349745" y="-160"/>
                  </a:lnTo>
                  <a:lnTo>
                    <a:pt x="427755" y="30891"/>
                  </a:lnTo>
                  <a:cubicBezTo>
                    <a:pt x="427278" y="32320"/>
                    <a:pt x="426707" y="33844"/>
                    <a:pt x="426135" y="35273"/>
                  </a:cubicBezTo>
                  <a:lnTo>
                    <a:pt x="426135" y="35273"/>
                  </a:lnTo>
                  <a:cubicBezTo>
                    <a:pt x="291261" y="415320"/>
                    <a:pt x="155340" y="749648"/>
                    <a:pt x="34849" y="102587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5722714" y="3460051"/>
              <a:ext cx="482441" cy="1005744"/>
            </a:xfrm>
            <a:custGeom>
              <a:avLst/>
              <a:gdLst/>
              <a:ahLst/>
              <a:cxnLst/>
              <a:rect l="l" t="t" r="r" b="b"/>
              <a:pathLst>
                <a:path w="482441" h="1005744" extrusionOk="0">
                  <a:moveTo>
                    <a:pt x="-394" y="972152"/>
                  </a:moveTo>
                  <a:cubicBezTo>
                    <a:pt x="-347" y="971770"/>
                    <a:pt x="-347" y="971390"/>
                    <a:pt x="-394" y="971009"/>
                  </a:cubicBezTo>
                  <a:lnTo>
                    <a:pt x="66281" y="994630"/>
                  </a:lnTo>
                  <a:cubicBezTo>
                    <a:pt x="226853" y="676048"/>
                    <a:pt x="356841" y="342968"/>
                    <a:pt x="454520" y="-160"/>
                  </a:cubicBezTo>
                  <a:lnTo>
                    <a:pt x="482047" y="10793"/>
                  </a:lnTo>
                  <a:cubicBezTo>
                    <a:pt x="384330" y="353903"/>
                    <a:pt x="254333" y="686992"/>
                    <a:pt x="93808" y="100558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6177342" y="2876835"/>
              <a:ext cx="160686" cy="593883"/>
            </a:xfrm>
            <a:custGeom>
              <a:avLst/>
              <a:gdLst/>
              <a:ahLst/>
              <a:cxnLst/>
              <a:rect l="l" t="t" r="r" b="b"/>
              <a:pathLst>
                <a:path w="160686" h="593883" extrusionOk="0">
                  <a:moveTo>
                    <a:pt x="27038" y="593723"/>
                  </a:moveTo>
                  <a:lnTo>
                    <a:pt x="-394" y="582769"/>
                  </a:lnTo>
                  <a:cubicBezTo>
                    <a:pt x="2654" y="572292"/>
                    <a:pt x="5607" y="561624"/>
                    <a:pt x="8559" y="550956"/>
                  </a:cubicBezTo>
                  <a:cubicBezTo>
                    <a:pt x="59128" y="369467"/>
                    <a:pt x="100457" y="185520"/>
                    <a:pt x="132384" y="-160"/>
                  </a:cubicBezTo>
                  <a:lnTo>
                    <a:pt x="160293" y="8698"/>
                  </a:lnTo>
                  <a:cubicBezTo>
                    <a:pt x="128355" y="195064"/>
                    <a:pt x="87026" y="379706"/>
                    <a:pt x="36468" y="561910"/>
                  </a:cubicBezTo>
                  <a:cubicBezTo>
                    <a:pt x="32658" y="572578"/>
                    <a:pt x="29705" y="583246"/>
                    <a:pt x="27038" y="59372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6023609" y="3301269"/>
              <a:ext cx="204978" cy="81534"/>
            </a:xfrm>
            <a:custGeom>
              <a:avLst/>
              <a:gdLst/>
              <a:ahLst/>
              <a:cxnLst/>
              <a:rect l="l" t="t" r="r" b="b"/>
              <a:pathLst>
                <a:path w="204978" h="81534" extrusionOk="0">
                  <a:moveTo>
                    <a:pt x="204978" y="8153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6231344" y="2391155"/>
              <a:ext cx="236035" cy="443674"/>
            </a:xfrm>
            <a:custGeom>
              <a:avLst/>
              <a:gdLst/>
              <a:ahLst/>
              <a:cxnLst/>
              <a:rect l="l" t="t" r="r" b="b"/>
              <a:pathLst>
                <a:path w="236035" h="443674" extrusionOk="0">
                  <a:moveTo>
                    <a:pt x="59809" y="443514"/>
                  </a:moveTo>
                  <a:cubicBezTo>
                    <a:pt x="36664" y="422454"/>
                    <a:pt x="19071" y="396023"/>
                    <a:pt x="8565" y="366552"/>
                  </a:cubicBezTo>
                  <a:cubicBezTo>
                    <a:pt x="-4180" y="327576"/>
                    <a:pt x="-3303" y="285428"/>
                    <a:pt x="11041" y="247013"/>
                  </a:cubicBezTo>
                  <a:cubicBezTo>
                    <a:pt x="11518" y="245585"/>
                    <a:pt x="11994" y="244156"/>
                    <a:pt x="12565" y="242822"/>
                  </a:cubicBezTo>
                  <a:cubicBezTo>
                    <a:pt x="16213" y="232735"/>
                    <a:pt x="20376" y="222848"/>
                    <a:pt x="25043" y="213200"/>
                  </a:cubicBezTo>
                  <a:lnTo>
                    <a:pt x="25043" y="213200"/>
                  </a:lnTo>
                  <a:cubicBezTo>
                    <a:pt x="34092" y="194150"/>
                    <a:pt x="44093" y="177386"/>
                    <a:pt x="52571" y="163289"/>
                  </a:cubicBezTo>
                  <a:cubicBezTo>
                    <a:pt x="91852" y="99014"/>
                    <a:pt x="147582" y="46398"/>
                    <a:pt x="214019" y="10889"/>
                  </a:cubicBezTo>
                  <a:cubicBezTo>
                    <a:pt x="219829" y="7745"/>
                    <a:pt x="225259" y="4888"/>
                    <a:pt x="230497" y="2316"/>
                  </a:cubicBezTo>
                  <a:lnTo>
                    <a:pt x="235641" y="-160"/>
                  </a:lnTo>
                  <a:cubicBezTo>
                    <a:pt x="234403" y="10698"/>
                    <a:pt x="233069" y="23176"/>
                    <a:pt x="231640" y="37178"/>
                  </a:cubicBezTo>
                  <a:lnTo>
                    <a:pt x="231640" y="37749"/>
                  </a:lnTo>
                  <a:cubicBezTo>
                    <a:pt x="228030" y="54932"/>
                    <a:pt x="225954" y="72401"/>
                    <a:pt x="225449" y="89946"/>
                  </a:cubicBezTo>
                  <a:cubicBezTo>
                    <a:pt x="225449" y="94899"/>
                    <a:pt x="225449" y="99471"/>
                    <a:pt x="225449" y="104996"/>
                  </a:cubicBezTo>
                  <a:cubicBezTo>
                    <a:pt x="225449" y="106043"/>
                    <a:pt x="225449" y="107186"/>
                    <a:pt x="225449" y="108234"/>
                  </a:cubicBezTo>
                  <a:cubicBezTo>
                    <a:pt x="224116" y="125855"/>
                    <a:pt x="222782" y="144810"/>
                    <a:pt x="221639" y="164813"/>
                  </a:cubicBezTo>
                  <a:cubicBezTo>
                    <a:pt x="217258" y="238631"/>
                    <a:pt x="217734" y="276065"/>
                    <a:pt x="213353" y="308831"/>
                  </a:cubicBezTo>
                  <a:cubicBezTo>
                    <a:pt x="211162" y="313784"/>
                    <a:pt x="208685" y="318356"/>
                    <a:pt x="206113" y="323785"/>
                  </a:cubicBezTo>
                  <a:cubicBezTo>
                    <a:pt x="164299" y="401604"/>
                    <a:pt x="87337" y="433132"/>
                    <a:pt x="59809" y="443514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6243960" y="2390679"/>
              <a:ext cx="223323" cy="368617"/>
            </a:xfrm>
            <a:custGeom>
              <a:avLst/>
              <a:gdLst/>
              <a:ahLst/>
              <a:cxnLst/>
              <a:rect l="l" t="t" r="r" b="b"/>
              <a:pathLst>
                <a:path w="223323" h="368617" extrusionOk="0">
                  <a:moveTo>
                    <a:pt x="215024" y="82612"/>
                  </a:moveTo>
                  <a:cubicBezTo>
                    <a:pt x="214452" y="85088"/>
                    <a:pt x="213690" y="87470"/>
                    <a:pt x="212928" y="90041"/>
                  </a:cubicBezTo>
                  <a:cubicBezTo>
                    <a:pt x="210690" y="97833"/>
                    <a:pt x="208013" y="105500"/>
                    <a:pt x="204927" y="112997"/>
                  </a:cubicBezTo>
                  <a:cubicBezTo>
                    <a:pt x="187020" y="157193"/>
                    <a:pt x="163684" y="179005"/>
                    <a:pt x="115583" y="241870"/>
                  </a:cubicBezTo>
                  <a:cubicBezTo>
                    <a:pt x="94056" y="269969"/>
                    <a:pt x="62528" y="312831"/>
                    <a:pt x="27095" y="368457"/>
                  </a:cubicBezTo>
                  <a:cubicBezTo>
                    <a:pt x="7312" y="330043"/>
                    <a:pt x="-2079" y="287133"/>
                    <a:pt x="-146" y="243965"/>
                  </a:cubicBezTo>
                  <a:cubicBezTo>
                    <a:pt x="-241" y="243594"/>
                    <a:pt x="-241" y="243194"/>
                    <a:pt x="-146" y="242822"/>
                  </a:cubicBezTo>
                  <a:cubicBezTo>
                    <a:pt x="3502" y="232735"/>
                    <a:pt x="7664" y="222849"/>
                    <a:pt x="12332" y="213200"/>
                  </a:cubicBezTo>
                  <a:lnTo>
                    <a:pt x="12332" y="213200"/>
                  </a:lnTo>
                  <a:cubicBezTo>
                    <a:pt x="21380" y="194150"/>
                    <a:pt x="31382" y="177386"/>
                    <a:pt x="39859" y="163289"/>
                  </a:cubicBezTo>
                  <a:cubicBezTo>
                    <a:pt x="79169" y="99033"/>
                    <a:pt x="134899" y="46426"/>
                    <a:pt x="201308" y="10889"/>
                  </a:cubicBezTo>
                  <a:cubicBezTo>
                    <a:pt x="207118" y="7745"/>
                    <a:pt x="212547" y="4888"/>
                    <a:pt x="217786" y="2316"/>
                  </a:cubicBezTo>
                  <a:lnTo>
                    <a:pt x="222929" y="-160"/>
                  </a:lnTo>
                  <a:cubicBezTo>
                    <a:pt x="221691" y="10698"/>
                    <a:pt x="220358" y="23176"/>
                    <a:pt x="218929" y="37178"/>
                  </a:cubicBezTo>
                  <a:lnTo>
                    <a:pt x="218929" y="37749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8" name="Google Shape;1138;p4"/>
          <p:cNvGrpSpPr/>
          <p:nvPr/>
        </p:nvGrpSpPr>
        <p:grpSpPr>
          <a:xfrm>
            <a:off x="277801" y="4043691"/>
            <a:ext cx="295673" cy="934749"/>
            <a:chOff x="5747859" y="2329719"/>
            <a:chExt cx="696850" cy="2203037"/>
          </a:xfrm>
        </p:grpSpPr>
        <p:sp>
          <p:nvSpPr>
            <p:cNvPr id="1139" name="Google Shape;1139;p4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6" name="Google Shape;1146;p4"/>
          <p:cNvGrpSpPr/>
          <p:nvPr/>
        </p:nvGrpSpPr>
        <p:grpSpPr>
          <a:xfrm>
            <a:off x="224439" y="4602661"/>
            <a:ext cx="481652" cy="487036"/>
            <a:chOff x="5529738" y="2852832"/>
            <a:chExt cx="1135168" cy="1147858"/>
          </a:xfrm>
        </p:grpSpPr>
        <p:sp>
          <p:nvSpPr>
            <p:cNvPr id="1147" name="Google Shape;1147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2" name="Google Shape;1282;p4"/>
          <p:cNvGrpSpPr/>
          <p:nvPr/>
        </p:nvGrpSpPr>
        <p:grpSpPr>
          <a:xfrm>
            <a:off x="567448" y="5069448"/>
            <a:ext cx="194313" cy="206842"/>
            <a:chOff x="5867114" y="3186397"/>
            <a:chExt cx="457961" cy="487489"/>
          </a:xfrm>
        </p:grpSpPr>
        <p:sp>
          <p:nvSpPr>
            <p:cNvPr id="1283" name="Google Shape;1283;p4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8" name="Google Shape;1288;p4"/>
          <p:cNvGrpSpPr/>
          <p:nvPr/>
        </p:nvGrpSpPr>
        <p:grpSpPr>
          <a:xfrm>
            <a:off x="262634" y="5469313"/>
            <a:ext cx="1304812" cy="1220797"/>
            <a:chOff x="7623929" y="2779113"/>
            <a:chExt cx="3075210" cy="2877203"/>
          </a:xfrm>
        </p:grpSpPr>
        <p:sp>
          <p:nvSpPr>
            <p:cNvPr id="1289" name="Google Shape;1289;p4"/>
            <p:cNvSpPr/>
            <p:nvPr/>
          </p:nvSpPr>
          <p:spPr>
            <a:xfrm>
              <a:off x="9279751" y="2779113"/>
              <a:ext cx="1419388" cy="2877203"/>
            </a:xfrm>
            <a:custGeom>
              <a:avLst/>
              <a:gdLst/>
              <a:ahLst/>
              <a:cxnLst/>
              <a:rect l="l" t="t" r="r" b="b"/>
              <a:pathLst>
                <a:path w="1419388" h="2877203" extrusionOk="0">
                  <a:moveTo>
                    <a:pt x="29922" y="332174"/>
                  </a:moveTo>
                  <a:lnTo>
                    <a:pt x="289859" y="39471"/>
                  </a:lnTo>
                  <a:cubicBezTo>
                    <a:pt x="312653" y="13744"/>
                    <a:pt x="345495" y="-820"/>
                    <a:pt x="379871" y="-439"/>
                  </a:cubicBezTo>
                  <a:cubicBezTo>
                    <a:pt x="490170" y="704"/>
                    <a:pt x="746107" y="8420"/>
                    <a:pt x="912699" y="13658"/>
                  </a:cubicBezTo>
                  <a:cubicBezTo>
                    <a:pt x="1002062" y="16449"/>
                    <a:pt x="1076443" y="83153"/>
                    <a:pt x="1088912" y="171678"/>
                  </a:cubicBezTo>
                  <a:cubicBezTo>
                    <a:pt x="1157301" y="655262"/>
                    <a:pt x="1367137" y="2139829"/>
                    <a:pt x="1418000" y="2502541"/>
                  </a:cubicBezTo>
                  <a:cubicBezTo>
                    <a:pt x="1424820" y="2551366"/>
                    <a:pt x="1400750" y="2599334"/>
                    <a:pt x="1357517" y="2623032"/>
                  </a:cubicBezTo>
                  <a:lnTo>
                    <a:pt x="921748" y="2862109"/>
                  </a:lnTo>
                  <a:cubicBezTo>
                    <a:pt x="864226" y="2893647"/>
                    <a:pt x="792036" y="2872577"/>
                    <a:pt x="760499" y="2815066"/>
                  </a:cubicBezTo>
                  <a:cubicBezTo>
                    <a:pt x="757737" y="2810036"/>
                    <a:pt x="755346" y="2804807"/>
                    <a:pt x="753346" y="2799435"/>
                  </a:cubicBezTo>
                  <a:lnTo>
                    <a:pt x="639903" y="2494635"/>
                  </a:lnTo>
                  <a:cubicBezTo>
                    <a:pt x="619710" y="2440267"/>
                    <a:pt x="641732" y="2379259"/>
                    <a:pt x="692005" y="2350331"/>
                  </a:cubicBezTo>
                  <a:lnTo>
                    <a:pt x="923653" y="2216981"/>
                  </a:lnTo>
                  <a:cubicBezTo>
                    <a:pt x="965658" y="2192769"/>
                    <a:pt x="988737" y="2145449"/>
                    <a:pt x="981946" y="2097443"/>
                  </a:cubicBezTo>
                  <a:lnTo>
                    <a:pt x="767443" y="579253"/>
                  </a:lnTo>
                  <a:cubicBezTo>
                    <a:pt x="758137" y="514321"/>
                    <a:pt x="697958" y="469220"/>
                    <a:pt x="633026" y="478516"/>
                  </a:cubicBezTo>
                  <a:cubicBezTo>
                    <a:pt x="620720" y="480279"/>
                    <a:pt x="608775" y="483965"/>
                    <a:pt x="597612" y="489432"/>
                  </a:cubicBezTo>
                  <a:lnTo>
                    <a:pt x="398349" y="587159"/>
                  </a:lnTo>
                  <a:cubicBezTo>
                    <a:pt x="371317" y="600389"/>
                    <a:pt x="340275" y="602875"/>
                    <a:pt x="311481" y="594112"/>
                  </a:cubicBezTo>
                  <a:lnTo>
                    <a:pt x="84024" y="524770"/>
                  </a:lnTo>
                  <a:cubicBezTo>
                    <a:pt x="21302" y="505749"/>
                    <a:pt x="-14131" y="439473"/>
                    <a:pt x="4900" y="376751"/>
                  </a:cubicBezTo>
                  <a:cubicBezTo>
                    <a:pt x="9900" y="360254"/>
                    <a:pt x="18444" y="345043"/>
                    <a:pt x="29922" y="332174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7624204" y="2779113"/>
              <a:ext cx="1313349" cy="2824581"/>
            </a:xfrm>
            <a:custGeom>
              <a:avLst/>
              <a:gdLst/>
              <a:ahLst/>
              <a:cxnLst/>
              <a:rect l="l" t="t" r="r" b="b"/>
              <a:pathLst>
                <a:path w="1313349" h="2824581" extrusionOk="0">
                  <a:moveTo>
                    <a:pt x="1252272" y="190347"/>
                  </a:moveTo>
                  <a:lnTo>
                    <a:pt x="1118350" y="39471"/>
                  </a:lnTo>
                  <a:cubicBezTo>
                    <a:pt x="1095547" y="13753"/>
                    <a:pt x="1062705" y="-810"/>
                    <a:pt x="1028339" y="-439"/>
                  </a:cubicBezTo>
                  <a:cubicBezTo>
                    <a:pt x="905466" y="894"/>
                    <a:pt x="601905" y="10229"/>
                    <a:pt x="442456" y="15373"/>
                  </a:cubicBezTo>
                  <a:cubicBezTo>
                    <a:pt x="383477" y="17220"/>
                    <a:pt x="334357" y="61169"/>
                    <a:pt x="325966" y="119576"/>
                  </a:cubicBezTo>
                  <a:cubicBezTo>
                    <a:pt x="269577" y="511434"/>
                    <a:pt x="70029" y="1933231"/>
                    <a:pt x="2115" y="2419387"/>
                  </a:cubicBezTo>
                  <a:cubicBezTo>
                    <a:pt x="-11810" y="2518248"/>
                    <a:pt x="36834" y="2615421"/>
                    <a:pt x="124321" y="2663513"/>
                  </a:cubicBezTo>
                  <a:lnTo>
                    <a:pt x="363018" y="2794482"/>
                  </a:lnTo>
                  <a:cubicBezTo>
                    <a:pt x="479442" y="2858319"/>
                    <a:pt x="625565" y="2815685"/>
                    <a:pt x="689401" y="2699260"/>
                  </a:cubicBezTo>
                  <a:cubicBezTo>
                    <a:pt x="695002" y="2689040"/>
                    <a:pt x="699850" y="2678429"/>
                    <a:pt x="703917" y="2667513"/>
                  </a:cubicBezTo>
                  <a:lnTo>
                    <a:pt x="732492" y="2591313"/>
                  </a:lnTo>
                  <a:cubicBezTo>
                    <a:pt x="773383" y="2481233"/>
                    <a:pt x="728759" y="2357713"/>
                    <a:pt x="626955" y="2299182"/>
                  </a:cubicBezTo>
                  <a:lnTo>
                    <a:pt x="555804" y="2258129"/>
                  </a:lnTo>
                  <a:cubicBezTo>
                    <a:pt x="470736" y="2209170"/>
                    <a:pt x="424006" y="2113377"/>
                    <a:pt x="437789" y="2016194"/>
                  </a:cubicBezTo>
                  <a:lnTo>
                    <a:pt x="617335" y="745464"/>
                  </a:lnTo>
                  <a:cubicBezTo>
                    <a:pt x="635928" y="614000"/>
                    <a:pt x="757572" y="522493"/>
                    <a:pt x="889036" y="541086"/>
                  </a:cubicBezTo>
                  <a:cubicBezTo>
                    <a:pt x="914106" y="544629"/>
                    <a:pt x="938451" y="552106"/>
                    <a:pt x="961188" y="563250"/>
                  </a:cubicBezTo>
                  <a:lnTo>
                    <a:pt x="966712" y="566013"/>
                  </a:lnTo>
                  <a:cubicBezTo>
                    <a:pt x="1021462" y="592778"/>
                    <a:pt x="1084327" y="597817"/>
                    <a:pt x="1142639" y="580110"/>
                  </a:cubicBezTo>
                  <a:lnTo>
                    <a:pt x="1142639" y="580110"/>
                  </a:lnTo>
                  <a:cubicBezTo>
                    <a:pt x="1269664" y="541448"/>
                    <a:pt x="1341292" y="407126"/>
                    <a:pt x="1302621" y="280110"/>
                  </a:cubicBezTo>
                  <a:cubicBezTo>
                    <a:pt x="1292515" y="246906"/>
                    <a:pt x="1275341" y="216283"/>
                    <a:pt x="1252272" y="19034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7914474" y="2784263"/>
              <a:ext cx="643919" cy="2679668"/>
            </a:xfrm>
            <a:custGeom>
              <a:avLst/>
              <a:gdLst/>
              <a:ahLst/>
              <a:cxnLst/>
              <a:rect l="l" t="t" r="r" b="b"/>
              <a:pathLst>
                <a:path w="643919" h="2679668" extrusionOk="0">
                  <a:moveTo>
                    <a:pt x="643676" y="-446"/>
                  </a:moveTo>
                  <a:cubicBezTo>
                    <a:pt x="568143" y="134609"/>
                    <a:pt x="527328" y="286314"/>
                    <a:pt x="524899" y="441038"/>
                  </a:cubicBezTo>
                  <a:cubicBezTo>
                    <a:pt x="401694" y="436456"/>
                    <a:pt x="294966" y="525753"/>
                    <a:pt x="277726" y="647826"/>
                  </a:cubicBezTo>
                  <a:lnTo>
                    <a:pt x="98180" y="1918461"/>
                  </a:lnTo>
                  <a:cubicBezTo>
                    <a:pt x="84225" y="2015654"/>
                    <a:pt x="130803" y="2111551"/>
                    <a:pt x="215813" y="2160682"/>
                  </a:cubicBezTo>
                  <a:lnTo>
                    <a:pt x="286965" y="2201639"/>
                  </a:lnTo>
                  <a:cubicBezTo>
                    <a:pt x="388844" y="2260256"/>
                    <a:pt x="433431" y="2383909"/>
                    <a:pt x="392407" y="2494057"/>
                  </a:cubicBezTo>
                  <a:lnTo>
                    <a:pt x="363832" y="2570257"/>
                  </a:lnTo>
                  <a:cubicBezTo>
                    <a:pt x="347811" y="2613748"/>
                    <a:pt x="319436" y="2651619"/>
                    <a:pt x="282202" y="2679223"/>
                  </a:cubicBezTo>
                  <a:lnTo>
                    <a:pt x="107323" y="2571209"/>
                  </a:lnTo>
                  <a:cubicBezTo>
                    <a:pt x="31790" y="2524632"/>
                    <a:pt x="-10215" y="2430620"/>
                    <a:pt x="1786" y="2334894"/>
                  </a:cubicBezTo>
                  <a:cubicBezTo>
                    <a:pt x="60556" y="1864454"/>
                    <a:pt x="232577" y="488568"/>
                    <a:pt x="281059" y="109378"/>
                  </a:cubicBezTo>
                  <a:cubicBezTo>
                    <a:pt x="288298" y="52894"/>
                    <a:pt x="330685" y="10317"/>
                    <a:pt x="381548" y="8508"/>
                  </a:cubicBezTo>
                  <a:cubicBezTo>
                    <a:pt x="449652" y="6031"/>
                    <a:pt x="548426" y="2602"/>
                    <a:pt x="643676" y="-446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9787975" y="2790455"/>
              <a:ext cx="640014" cy="2679287"/>
            </a:xfrm>
            <a:custGeom>
              <a:avLst/>
              <a:gdLst/>
              <a:ahLst/>
              <a:cxnLst/>
              <a:rect l="l" t="t" r="r" b="b"/>
              <a:pathLst>
                <a:path w="640014" h="2679287" extrusionOk="0">
                  <a:moveTo>
                    <a:pt x="532300" y="2571114"/>
                  </a:moveTo>
                  <a:lnTo>
                    <a:pt x="357326" y="2678841"/>
                  </a:lnTo>
                  <a:cubicBezTo>
                    <a:pt x="320093" y="2651238"/>
                    <a:pt x="291718" y="2613367"/>
                    <a:pt x="275696" y="2569875"/>
                  </a:cubicBezTo>
                  <a:lnTo>
                    <a:pt x="247121" y="2493675"/>
                  </a:lnTo>
                  <a:cubicBezTo>
                    <a:pt x="206202" y="2383633"/>
                    <a:pt x="250731" y="2260132"/>
                    <a:pt x="352468" y="2201544"/>
                  </a:cubicBezTo>
                  <a:lnTo>
                    <a:pt x="423620" y="2160586"/>
                  </a:lnTo>
                  <a:cubicBezTo>
                    <a:pt x="508850" y="2111618"/>
                    <a:pt x="555665" y="2015682"/>
                    <a:pt x="541825" y="1918366"/>
                  </a:cubicBezTo>
                  <a:lnTo>
                    <a:pt x="362279" y="647730"/>
                  </a:lnTo>
                  <a:cubicBezTo>
                    <a:pt x="345076" y="525629"/>
                    <a:pt x="238320" y="436323"/>
                    <a:pt x="115105" y="440943"/>
                  </a:cubicBezTo>
                  <a:cubicBezTo>
                    <a:pt x="113648" y="286552"/>
                    <a:pt x="74024" y="134914"/>
                    <a:pt x="-243" y="-446"/>
                  </a:cubicBezTo>
                  <a:cubicBezTo>
                    <a:pt x="93674" y="2602"/>
                    <a:pt x="190734" y="5936"/>
                    <a:pt x="257980" y="8412"/>
                  </a:cubicBezTo>
                  <a:cubicBezTo>
                    <a:pt x="308843" y="10222"/>
                    <a:pt x="351230" y="52703"/>
                    <a:pt x="358469" y="109282"/>
                  </a:cubicBezTo>
                  <a:cubicBezTo>
                    <a:pt x="407046" y="488472"/>
                    <a:pt x="579067" y="1864358"/>
                    <a:pt x="637742" y="2334798"/>
                  </a:cubicBezTo>
                  <a:cubicBezTo>
                    <a:pt x="649743" y="2430715"/>
                    <a:pt x="607738" y="2524536"/>
                    <a:pt x="532300" y="257111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4"/>
            <p:cNvSpPr/>
            <p:nvPr/>
          </p:nvSpPr>
          <p:spPr>
            <a:xfrm>
              <a:off x="10218039" y="2797313"/>
              <a:ext cx="472727" cy="2800349"/>
            </a:xfrm>
            <a:custGeom>
              <a:avLst/>
              <a:gdLst/>
              <a:ahLst/>
              <a:cxnLst/>
              <a:rect l="l" t="t" r="r" b="b"/>
              <a:pathLst>
                <a:path w="472727" h="2800349" extrusionOk="0">
                  <a:moveTo>
                    <a:pt x="29570" y="506"/>
                  </a:moveTo>
                  <a:lnTo>
                    <a:pt x="-243" y="-446"/>
                  </a:lnTo>
                  <a:cubicBezTo>
                    <a:pt x="5948" y="12251"/>
                    <a:pt x="10063" y="25852"/>
                    <a:pt x="11949" y="39845"/>
                  </a:cubicBezTo>
                  <a:cubicBezTo>
                    <a:pt x="68337" y="451420"/>
                    <a:pt x="267886" y="1944845"/>
                    <a:pt x="335799" y="2455099"/>
                  </a:cubicBezTo>
                  <a:cubicBezTo>
                    <a:pt x="350382" y="2557416"/>
                    <a:pt x="302081" y="2658486"/>
                    <a:pt x="213307" y="2711417"/>
                  </a:cubicBezTo>
                  <a:lnTo>
                    <a:pt x="59764" y="2799904"/>
                  </a:lnTo>
                  <a:cubicBezTo>
                    <a:pt x="76786" y="2794961"/>
                    <a:pt x="93197" y="2788160"/>
                    <a:pt x="108723" y="2779616"/>
                  </a:cubicBezTo>
                  <a:lnTo>
                    <a:pt x="347514" y="2648647"/>
                  </a:lnTo>
                  <a:cubicBezTo>
                    <a:pt x="435078" y="2600736"/>
                    <a:pt x="483912" y="2503677"/>
                    <a:pt x="470196" y="2404807"/>
                  </a:cubicBezTo>
                  <a:cubicBezTo>
                    <a:pt x="401998" y="1919032"/>
                    <a:pt x="202449" y="496854"/>
                    <a:pt x="146346" y="104996"/>
                  </a:cubicBezTo>
                  <a:cubicBezTo>
                    <a:pt x="138070" y="46369"/>
                    <a:pt x="88749" y="2240"/>
                    <a:pt x="29570" y="506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4"/>
            <p:cNvSpPr/>
            <p:nvPr/>
          </p:nvSpPr>
          <p:spPr>
            <a:xfrm>
              <a:off x="7623929" y="2800446"/>
              <a:ext cx="472882" cy="2800350"/>
            </a:xfrm>
            <a:custGeom>
              <a:avLst/>
              <a:gdLst/>
              <a:ahLst/>
              <a:cxnLst/>
              <a:rect l="l" t="t" r="r" b="b"/>
              <a:pathLst>
                <a:path w="472882" h="2800350" extrusionOk="0">
                  <a:moveTo>
                    <a:pt x="442731" y="507"/>
                  </a:moveTo>
                  <a:lnTo>
                    <a:pt x="472640" y="-446"/>
                  </a:lnTo>
                  <a:cubicBezTo>
                    <a:pt x="466372" y="12222"/>
                    <a:pt x="462229" y="25834"/>
                    <a:pt x="460352" y="39845"/>
                  </a:cubicBezTo>
                  <a:cubicBezTo>
                    <a:pt x="403964" y="451420"/>
                    <a:pt x="204416" y="1944845"/>
                    <a:pt x="136502" y="2455004"/>
                  </a:cubicBezTo>
                  <a:cubicBezTo>
                    <a:pt x="121958" y="2557350"/>
                    <a:pt x="170240" y="2658420"/>
                    <a:pt x="258994" y="2711417"/>
                  </a:cubicBezTo>
                  <a:lnTo>
                    <a:pt x="412537" y="2799904"/>
                  </a:lnTo>
                  <a:cubicBezTo>
                    <a:pt x="395535" y="2794923"/>
                    <a:pt x="379123" y="2788122"/>
                    <a:pt x="363578" y="2779616"/>
                  </a:cubicBezTo>
                  <a:lnTo>
                    <a:pt x="124596" y="2648457"/>
                  </a:lnTo>
                  <a:cubicBezTo>
                    <a:pt x="36976" y="2600470"/>
                    <a:pt x="-11802" y="2503257"/>
                    <a:pt x="2105" y="2404331"/>
                  </a:cubicBezTo>
                  <a:cubicBezTo>
                    <a:pt x="70304" y="1918556"/>
                    <a:pt x="269852" y="496378"/>
                    <a:pt x="325955" y="104520"/>
                  </a:cubicBezTo>
                  <a:cubicBezTo>
                    <a:pt x="334480" y="46103"/>
                    <a:pt x="383724" y="2250"/>
                    <a:pt x="442731" y="507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5" name="Google Shape;1295;p4"/>
          <p:cNvSpPr/>
          <p:nvPr/>
        </p:nvSpPr>
        <p:spPr>
          <a:xfrm>
            <a:off x="390957" y="5519566"/>
            <a:ext cx="1048900" cy="1052634"/>
          </a:xfrm>
          <a:custGeom>
            <a:avLst/>
            <a:gdLst/>
            <a:ahLst/>
            <a:cxnLst/>
            <a:rect l="l" t="t" r="r" b="b"/>
            <a:pathLst>
              <a:path w="2467999" h="2476785" extrusionOk="0">
                <a:moveTo>
                  <a:pt x="2450890" y="2224023"/>
                </a:moveTo>
                <a:cubicBezTo>
                  <a:pt x="2429297" y="2261218"/>
                  <a:pt x="2397550" y="2291488"/>
                  <a:pt x="2359355" y="2311272"/>
                </a:cubicBezTo>
                <a:cubicBezTo>
                  <a:pt x="2147900" y="2431763"/>
                  <a:pt x="1389614" y="2469863"/>
                  <a:pt x="1242453" y="2476340"/>
                </a:cubicBezTo>
                <a:lnTo>
                  <a:pt x="1233786" y="2476340"/>
                </a:lnTo>
                <a:lnTo>
                  <a:pt x="1225118" y="2476340"/>
                </a:lnTo>
                <a:cubicBezTo>
                  <a:pt x="1077956" y="2469863"/>
                  <a:pt x="319576" y="2431763"/>
                  <a:pt x="108216" y="2311272"/>
                </a:cubicBezTo>
                <a:cubicBezTo>
                  <a:pt x="70011" y="2291479"/>
                  <a:pt x="38227" y="2261208"/>
                  <a:pt x="16586" y="2224023"/>
                </a:cubicBezTo>
                <a:cubicBezTo>
                  <a:pt x="-39231" y="2121438"/>
                  <a:pt x="61449" y="1601183"/>
                  <a:pt x="64211" y="1373345"/>
                </a:cubicBezTo>
                <a:cubicBezTo>
                  <a:pt x="65830" y="1257426"/>
                  <a:pt x="74688" y="603630"/>
                  <a:pt x="487311" y="247871"/>
                </a:cubicBezTo>
                <a:cubicBezTo>
                  <a:pt x="567131" y="179196"/>
                  <a:pt x="794207" y="7460"/>
                  <a:pt x="1211687" y="-446"/>
                </a:cubicBezTo>
                <a:cubicBezTo>
                  <a:pt x="1218860" y="-446"/>
                  <a:pt x="1226099" y="-446"/>
                  <a:pt x="1233404" y="-446"/>
                </a:cubicBezTo>
                <a:cubicBezTo>
                  <a:pt x="1240644" y="-446"/>
                  <a:pt x="1247978" y="-446"/>
                  <a:pt x="1255121" y="-446"/>
                </a:cubicBezTo>
                <a:cubicBezTo>
                  <a:pt x="1672602" y="7460"/>
                  <a:pt x="1899678" y="179196"/>
                  <a:pt x="1979021" y="247871"/>
                </a:cubicBezTo>
                <a:cubicBezTo>
                  <a:pt x="2391740" y="603630"/>
                  <a:pt x="2400598" y="1257521"/>
                  <a:pt x="2402218" y="1373345"/>
                </a:cubicBezTo>
                <a:cubicBezTo>
                  <a:pt x="2406122" y="1601183"/>
                  <a:pt x="2506802" y="2121438"/>
                  <a:pt x="2450890" y="222402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4"/>
          <p:cNvSpPr/>
          <p:nvPr/>
        </p:nvSpPr>
        <p:spPr>
          <a:xfrm>
            <a:off x="443721" y="5489378"/>
            <a:ext cx="951107" cy="1265322"/>
          </a:xfrm>
          <a:custGeom>
            <a:avLst/>
            <a:gdLst/>
            <a:ahLst/>
            <a:cxnLst/>
            <a:rect l="l" t="t" r="r" b="b"/>
            <a:pathLst>
              <a:path w="2237898" h="2977229" extrusionOk="0">
                <a:moveTo>
                  <a:pt x="1118902" y="0"/>
                </a:moveTo>
                <a:lnTo>
                  <a:pt x="1118902" y="0"/>
                </a:lnTo>
                <a:cubicBezTo>
                  <a:pt x="1736855" y="-53"/>
                  <a:pt x="2237842" y="500854"/>
                  <a:pt x="2237899" y="1118807"/>
                </a:cubicBezTo>
                <a:cubicBezTo>
                  <a:pt x="2237899" y="1118902"/>
                  <a:pt x="2237899" y="1118997"/>
                  <a:pt x="2237899" y="1119092"/>
                </a:cubicBezTo>
                <a:lnTo>
                  <a:pt x="2237899" y="2690717"/>
                </a:lnTo>
                <a:cubicBezTo>
                  <a:pt x="2237899" y="2848956"/>
                  <a:pt x="2109626" y="2977229"/>
                  <a:pt x="1951387" y="2977229"/>
                </a:cubicBezTo>
                <a:lnTo>
                  <a:pt x="286512" y="2977229"/>
                </a:lnTo>
                <a:cubicBezTo>
                  <a:pt x="128276" y="2977229"/>
                  <a:pt x="0" y="2848956"/>
                  <a:pt x="0" y="2690717"/>
                </a:cubicBezTo>
                <a:lnTo>
                  <a:pt x="0" y="1119092"/>
                </a:lnTo>
                <a:cubicBezTo>
                  <a:pt x="-105" y="501140"/>
                  <a:pt x="500759" y="105"/>
                  <a:pt x="1118711" y="0"/>
                </a:cubicBezTo>
                <a:cubicBezTo>
                  <a:pt x="1118778" y="0"/>
                  <a:pt x="1118835" y="0"/>
                  <a:pt x="11189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4"/>
          <p:cNvSpPr/>
          <p:nvPr/>
        </p:nvSpPr>
        <p:spPr>
          <a:xfrm>
            <a:off x="862716" y="5489338"/>
            <a:ext cx="527470" cy="1265363"/>
          </a:xfrm>
          <a:custGeom>
            <a:avLst/>
            <a:gdLst/>
            <a:ahLst/>
            <a:cxnLst/>
            <a:rect l="l" t="t" r="r" b="b"/>
            <a:pathLst>
              <a:path w="1241107" h="2977324" extrusionOk="0">
                <a:moveTo>
                  <a:pt x="1240865" y="1085785"/>
                </a:moveTo>
                <a:lnTo>
                  <a:pt x="1240865" y="2698748"/>
                </a:lnTo>
                <a:cubicBezTo>
                  <a:pt x="1240398" y="2852158"/>
                  <a:pt x="1116144" y="2976412"/>
                  <a:pt x="962735" y="2976879"/>
                </a:cubicBezTo>
                <a:lnTo>
                  <a:pt x="718419" y="2976879"/>
                </a:lnTo>
                <a:cubicBezTo>
                  <a:pt x="871828" y="2976412"/>
                  <a:pt x="996082" y="2852158"/>
                  <a:pt x="996548" y="2698748"/>
                </a:cubicBezTo>
                <a:lnTo>
                  <a:pt x="996548" y="1085785"/>
                </a:lnTo>
                <a:cubicBezTo>
                  <a:pt x="996548" y="518476"/>
                  <a:pt x="555731" y="49084"/>
                  <a:pt x="-243" y="3269"/>
                </a:cubicBezTo>
                <a:cubicBezTo>
                  <a:pt x="29285" y="792"/>
                  <a:pt x="59098" y="-446"/>
                  <a:pt x="89197" y="-446"/>
                </a:cubicBezTo>
                <a:lnTo>
                  <a:pt x="154634" y="-446"/>
                </a:lnTo>
                <a:cubicBezTo>
                  <a:pt x="752042" y="-446"/>
                  <a:pt x="1240865" y="488377"/>
                  <a:pt x="1240865" y="1085785"/>
                </a:cubicBezTo>
                <a:close/>
              </a:path>
            </a:pathLst>
          </a:custGeom>
          <a:solidFill>
            <a:srgbClr val="0C0C0C">
              <a:alpha val="98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4"/>
          <p:cNvSpPr/>
          <p:nvPr/>
        </p:nvSpPr>
        <p:spPr>
          <a:xfrm>
            <a:off x="440004" y="5489499"/>
            <a:ext cx="527309" cy="1265201"/>
          </a:xfrm>
          <a:custGeom>
            <a:avLst/>
            <a:gdLst/>
            <a:ahLst/>
            <a:cxnLst/>
            <a:rect l="l" t="t" r="r" b="b"/>
            <a:pathLst>
              <a:path w="1240726" h="2976943" extrusionOk="0">
                <a:moveTo>
                  <a:pt x="243597" y="1085404"/>
                </a:moveTo>
                <a:lnTo>
                  <a:pt x="243597" y="2698368"/>
                </a:lnTo>
                <a:cubicBezTo>
                  <a:pt x="244064" y="2851777"/>
                  <a:pt x="368317" y="2976031"/>
                  <a:pt x="521727" y="2976498"/>
                </a:cubicBezTo>
                <a:lnTo>
                  <a:pt x="277887" y="2976498"/>
                </a:lnTo>
                <a:cubicBezTo>
                  <a:pt x="124478" y="2976031"/>
                  <a:pt x="224" y="2851777"/>
                  <a:pt x="-243" y="2698368"/>
                </a:cubicBezTo>
                <a:lnTo>
                  <a:pt x="-243" y="1085404"/>
                </a:lnTo>
                <a:cubicBezTo>
                  <a:pt x="-243" y="487996"/>
                  <a:pt x="488580" y="-446"/>
                  <a:pt x="1085607" y="-446"/>
                </a:cubicBezTo>
                <a:lnTo>
                  <a:pt x="1151044" y="-446"/>
                </a:lnTo>
                <a:cubicBezTo>
                  <a:pt x="1181143" y="-446"/>
                  <a:pt x="1210956" y="792"/>
                  <a:pt x="1240484" y="3269"/>
                </a:cubicBezTo>
                <a:cubicBezTo>
                  <a:pt x="684414" y="48703"/>
                  <a:pt x="243597" y="518095"/>
                  <a:pt x="243597" y="1085404"/>
                </a:cubicBezTo>
                <a:close/>
              </a:path>
            </a:pathLst>
          </a:custGeom>
          <a:solidFill>
            <a:srgbClr val="FFFFFF">
              <a:alpha val="2793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4"/>
          <p:cNvSpPr/>
          <p:nvPr/>
        </p:nvSpPr>
        <p:spPr>
          <a:xfrm>
            <a:off x="510321" y="5526344"/>
            <a:ext cx="803224" cy="294892"/>
          </a:xfrm>
          <a:custGeom>
            <a:avLst/>
            <a:gdLst/>
            <a:ahLst/>
            <a:cxnLst/>
            <a:rect l="l" t="t" r="r" b="b"/>
            <a:pathLst>
              <a:path w="1775081" h="651694" extrusionOk="0">
                <a:moveTo>
                  <a:pt x="26145" y="652322"/>
                </a:moveTo>
                <a:cubicBezTo>
                  <a:pt x="22171" y="652331"/>
                  <a:pt x="18195" y="651527"/>
                  <a:pt x="14546" y="649965"/>
                </a:cubicBezTo>
                <a:cubicBezTo>
                  <a:pt x="-750" y="643551"/>
                  <a:pt x="-7960" y="625948"/>
                  <a:pt x="-1538" y="610647"/>
                </a:cubicBezTo>
                <a:cubicBezTo>
                  <a:pt x="-1538" y="610642"/>
                  <a:pt x="-1538" y="610642"/>
                  <a:pt x="-1538" y="610638"/>
                </a:cubicBezTo>
                <a:cubicBezTo>
                  <a:pt x="153230" y="241304"/>
                  <a:pt x="500660" y="1875"/>
                  <a:pt x="883580" y="627"/>
                </a:cubicBezTo>
                <a:lnTo>
                  <a:pt x="886353" y="627"/>
                </a:lnTo>
                <a:cubicBezTo>
                  <a:pt x="1264744" y="627"/>
                  <a:pt x="1610833" y="234649"/>
                  <a:pt x="1768695" y="597513"/>
                </a:cubicBezTo>
                <a:cubicBezTo>
                  <a:pt x="1775304" y="612727"/>
                  <a:pt x="1768373" y="630426"/>
                  <a:pt x="1753123" y="637049"/>
                </a:cubicBezTo>
                <a:cubicBezTo>
                  <a:pt x="1737919" y="643671"/>
                  <a:pt x="1720219" y="636711"/>
                  <a:pt x="1713610" y="621498"/>
                </a:cubicBezTo>
                <a:cubicBezTo>
                  <a:pt x="1565313" y="280585"/>
                  <a:pt x="1240805" y="60704"/>
                  <a:pt x="886398" y="60704"/>
                </a:cubicBezTo>
                <a:lnTo>
                  <a:pt x="883810" y="60704"/>
                </a:lnTo>
                <a:cubicBezTo>
                  <a:pt x="525107" y="61767"/>
                  <a:pt x="199351" y="286731"/>
                  <a:pt x="53918" y="633744"/>
                </a:cubicBezTo>
                <a:cubicBezTo>
                  <a:pt x="49251" y="644983"/>
                  <a:pt x="38298" y="652313"/>
                  <a:pt x="26145" y="652322"/>
                </a:cubicBezTo>
                <a:close/>
              </a:path>
            </a:pathLst>
          </a:custGeom>
          <a:solidFill>
            <a:srgbClr val="752C1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00" name="Google Shape;1300;p4"/>
          <p:cNvGrpSpPr/>
          <p:nvPr/>
        </p:nvGrpSpPr>
        <p:grpSpPr>
          <a:xfrm>
            <a:off x="445295" y="5005331"/>
            <a:ext cx="233529" cy="672175"/>
            <a:chOff x="5819360" y="2638139"/>
            <a:chExt cx="550387" cy="1584198"/>
          </a:xfrm>
        </p:grpSpPr>
        <p:sp>
          <p:nvSpPr>
            <p:cNvPr id="1301" name="Google Shape;1301;p4"/>
            <p:cNvSpPr/>
            <p:nvPr/>
          </p:nvSpPr>
          <p:spPr>
            <a:xfrm>
              <a:off x="5820536" y="2715187"/>
              <a:ext cx="148685" cy="180031"/>
            </a:xfrm>
            <a:custGeom>
              <a:avLst/>
              <a:gdLst/>
              <a:ahLst/>
              <a:cxnLst/>
              <a:rect l="l" t="t" r="r" b="b"/>
              <a:pathLst>
                <a:path w="148685" h="180031" extrusionOk="0">
                  <a:moveTo>
                    <a:pt x="148399" y="132836"/>
                  </a:moveTo>
                  <a:lnTo>
                    <a:pt x="-287" y="179699"/>
                  </a:lnTo>
                  <a:lnTo>
                    <a:pt x="-287" y="19203"/>
                  </a:lnTo>
                  <a:cubicBezTo>
                    <a:pt x="494" y="15526"/>
                    <a:pt x="3180" y="12545"/>
                    <a:pt x="6762" y="11392"/>
                  </a:cubicBezTo>
                  <a:cubicBezTo>
                    <a:pt x="13401" y="10192"/>
                    <a:pt x="19830" y="14364"/>
                    <a:pt x="21430" y="20917"/>
                  </a:cubicBezTo>
                  <a:cubicBezTo>
                    <a:pt x="19259" y="15545"/>
                    <a:pt x="20792" y="9392"/>
                    <a:pt x="25240" y="5677"/>
                  </a:cubicBezTo>
                  <a:cubicBezTo>
                    <a:pt x="30289" y="2724"/>
                    <a:pt x="38671" y="6344"/>
                    <a:pt x="41814" y="15202"/>
                  </a:cubicBezTo>
                  <a:cubicBezTo>
                    <a:pt x="40023" y="10354"/>
                    <a:pt x="41090" y="4915"/>
                    <a:pt x="44576" y="1105"/>
                  </a:cubicBezTo>
                  <a:cubicBezTo>
                    <a:pt x="49263" y="-1610"/>
                    <a:pt x="55244" y="-381"/>
                    <a:pt x="58483" y="3962"/>
                  </a:cubicBezTo>
                  <a:lnTo>
                    <a:pt x="63150" y="10630"/>
                  </a:lnTo>
                  <a:lnTo>
                    <a:pt x="64388" y="12440"/>
                  </a:lnTo>
                  <a:lnTo>
                    <a:pt x="87058" y="43968"/>
                  </a:lnTo>
                  <a:lnTo>
                    <a:pt x="90582" y="49016"/>
                  </a:lnTo>
                  <a:lnTo>
                    <a:pt x="101726" y="65018"/>
                  </a:lnTo>
                  <a:lnTo>
                    <a:pt x="105536" y="70447"/>
                  </a:lnTo>
                  <a:cubicBezTo>
                    <a:pt x="106203" y="71400"/>
                    <a:pt x="106870" y="72257"/>
                    <a:pt x="107441" y="73209"/>
                  </a:cubicBezTo>
                  <a:lnTo>
                    <a:pt x="148208" y="13150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5821203" y="2718815"/>
              <a:ext cx="53625" cy="178689"/>
            </a:xfrm>
            <a:custGeom>
              <a:avLst/>
              <a:gdLst/>
              <a:ahLst/>
              <a:cxnLst/>
              <a:rect l="l" t="t" r="r" b="b"/>
              <a:pathLst>
                <a:path w="53625" h="178689" extrusionOk="0">
                  <a:moveTo>
                    <a:pt x="0" y="1810"/>
                  </a:moveTo>
                  <a:lnTo>
                    <a:pt x="15716" y="0"/>
                  </a:lnTo>
                  <a:lnTo>
                    <a:pt x="53626" y="172117"/>
                  </a:lnTo>
                  <a:lnTo>
                    <a:pt x="0" y="178689"/>
                  </a:lnTo>
                  <a:lnTo>
                    <a:pt x="0" y="181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5858351" y="2707481"/>
              <a:ext cx="112680" cy="170402"/>
            </a:xfrm>
            <a:custGeom>
              <a:avLst/>
              <a:gdLst/>
              <a:ahLst/>
              <a:cxnLst/>
              <a:rect l="l" t="t" r="r" b="b"/>
              <a:pathLst>
                <a:path w="112680" h="170402" extrusionOk="0">
                  <a:moveTo>
                    <a:pt x="13335" y="0"/>
                  </a:moveTo>
                  <a:lnTo>
                    <a:pt x="0" y="7429"/>
                  </a:lnTo>
                  <a:lnTo>
                    <a:pt x="67056" y="170402"/>
                  </a:lnTo>
                  <a:lnTo>
                    <a:pt x="112681" y="145733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5821203" y="2638139"/>
              <a:ext cx="58769" cy="101726"/>
            </a:xfrm>
            <a:custGeom>
              <a:avLst/>
              <a:gdLst/>
              <a:ahLst/>
              <a:cxnLst/>
              <a:rect l="l" t="t" r="r" b="b"/>
              <a:pathLst>
                <a:path w="58769" h="101726" extrusionOk="0">
                  <a:moveTo>
                    <a:pt x="58483" y="84440"/>
                  </a:moveTo>
                  <a:cubicBezTo>
                    <a:pt x="55215" y="80125"/>
                    <a:pt x="49243" y="78944"/>
                    <a:pt x="44576" y="81678"/>
                  </a:cubicBezTo>
                  <a:cubicBezTo>
                    <a:pt x="41109" y="85459"/>
                    <a:pt x="40042" y="90860"/>
                    <a:pt x="41814" y="95680"/>
                  </a:cubicBezTo>
                  <a:cubicBezTo>
                    <a:pt x="38670" y="87012"/>
                    <a:pt x="30288" y="83392"/>
                    <a:pt x="25240" y="86155"/>
                  </a:cubicBezTo>
                  <a:cubicBezTo>
                    <a:pt x="20792" y="89869"/>
                    <a:pt x="19259" y="96023"/>
                    <a:pt x="21430" y="101395"/>
                  </a:cubicBezTo>
                  <a:cubicBezTo>
                    <a:pt x="19868" y="94813"/>
                    <a:pt x="13410" y="90622"/>
                    <a:pt x="6762" y="91870"/>
                  </a:cubicBezTo>
                  <a:cubicBezTo>
                    <a:pt x="3171" y="93003"/>
                    <a:pt x="475" y="95994"/>
                    <a:pt x="-287" y="99680"/>
                  </a:cubicBezTo>
                  <a:lnTo>
                    <a:pt x="-287" y="-3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5819744" y="2833659"/>
              <a:ext cx="550003" cy="1388677"/>
            </a:xfrm>
            <a:custGeom>
              <a:avLst/>
              <a:gdLst/>
              <a:ahLst/>
              <a:cxnLst/>
              <a:rect l="l" t="t" r="r" b="b"/>
              <a:pathLst>
                <a:path w="550003" h="1388677" extrusionOk="0">
                  <a:moveTo>
                    <a:pt x="549717" y="1284618"/>
                  </a:moveTo>
                  <a:cubicBezTo>
                    <a:pt x="534353" y="1294781"/>
                    <a:pt x="519304" y="1305411"/>
                    <a:pt x="504568" y="1316527"/>
                  </a:cubicBezTo>
                  <a:cubicBezTo>
                    <a:pt x="493996" y="1324528"/>
                    <a:pt x="483423" y="1332624"/>
                    <a:pt x="473136" y="1341006"/>
                  </a:cubicBezTo>
                  <a:cubicBezTo>
                    <a:pt x="469040" y="1344340"/>
                    <a:pt x="465040" y="1347578"/>
                    <a:pt x="461039" y="1351007"/>
                  </a:cubicBezTo>
                  <a:lnTo>
                    <a:pt x="459134" y="1352531"/>
                  </a:lnTo>
                  <a:cubicBezTo>
                    <a:pt x="450276" y="1359961"/>
                    <a:pt x="441513" y="1367486"/>
                    <a:pt x="432940" y="1375296"/>
                  </a:cubicBezTo>
                  <a:cubicBezTo>
                    <a:pt x="428368" y="1379297"/>
                    <a:pt x="423415" y="1383392"/>
                    <a:pt x="419415" y="1387583"/>
                  </a:cubicBezTo>
                  <a:lnTo>
                    <a:pt x="418653" y="1388345"/>
                  </a:lnTo>
                  <a:lnTo>
                    <a:pt x="418653" y="1388345"/>
                  </a:lnTo>
                  <a:lnTo>
                    <a:pt x="414462" y="1375010"/>
                  </a:lnTo>
                  <a:lnTo>
                    <a:pt x="399984" y="1329290"/>
                  </a:lnTo>
                  <a:lnTo>
                    <a:pt x="349978" y="1170509"/>
                  </a:lnTo>
                  <a:lnTo>
                    <a:pt x="349978" y="1170509"/>
                  </a:lnTo>
                  <a:lnTo>
                    <a:pt x="245393" y="839896"/>
                  </a:lnTo>
                  <a:lnTo>
                    <a:pt x="2125" y="67609"/>
                  </a:lnTo>
                  <a:lnTo>
                    <a:pt x="2601" y="67609"/>
                  </a:lnTo>
                  <a:cubicBezTo>
                    <a:pt x="1848" y="66409"/>
                    <a:pt x="1305" y="65085"/>
                    <a:pt x="982" y="63704"/>
                  </a:cubicBezTo>
                  <a:cubicBezTo>
                    <a:pt x="-485" y="59208"/>
                    <a:pt x="-685" y="54398"/>
                    <a:pt x="410" y="49797"/>
                  </a:cubicBezTo>
                  <a:lnTo>
                    <a:pt x="410" y="49797"/>
                  </a:lnTo>
                  <a:cubicBezTo>
                    <a:pt x="620" y="48987"/>
                    <a:pt x="877" y="48197"/>
                    <a:pt x="1172" y="47416"/>
                  </a:cubicBezTo>
                  <a:cubicBezTo>
                    <a:pt x="3344" y="40929"/>
                    <a:pt x="8049" y="35605"/>
                    <a:pt x="14221" y="32652"/>
                  </a:cubicBezTo>
                  <a:cubicBezTo>
                    <a:pt x="15498" y="31995"/>
                    <a:pt x="16841" y="31452"/>
                    <a:pt x="18222" y="31033"/>
                  </a:cubicBezTo>
                  <a:cubicBezTo>
                    <a:pt x="18736" y="30804"/>
                    <a:pt x="19279" y="30642"/>
                    <a:pt x="19841" y="30557"/>
                  </a:cubicBezTo>
                  <a:cubicBezTo>
                    <a:pt x="29052" y="28413"/>
                    <a:pt x="38691" y="31404"/>
                    <a:pt x="45082" y="38367"/>
                  </a:cubicBezTo>
                  <a:cubicBezTo>
                    <a:pt x="46749" y="40215"/>
                    <a:pt x="48130" y="42301"/>
                    <a:pt x="49178" y="44558"/>
                  </a:cubicBezTo>
                  <a:lnTo>
                    <a:pt x="49845" y="44558"/>
                  </a:lnTo>
                  <a:cubicBezTo>
                    <a:pt x="49321" y="41596"/>
                    <a:pt x="49321" y="38567"/>
                    <a:pt x="49845" y="35605"/>
                  </a:cubicBezTo>
                  <a:lnTo>
                    <a:pt x="49845" y="35605"/>
                  </a:lnTo>
                  <a:cubicBezTo>
                    <a:pt x="52521" y="21498"/>
                    <a:pt x="66123" y="12221"/>
                    <a:pt x="80239" y="14897"/>
                  </a:cubicBezTo>
                  <a:cubicBezTo>
                    <a:pt x="88326" y="16431"/>
                    <a:pt x="95222" y="21708"/>
                    <a:pt x="98803" y="29128"/>
                  </a:cubicBezTo>
                  <a:lnTo>
                    <a:pt x="99470" y="29128"/>
                  </a:lnTo>
                  <a:cubicBezTo>
                    <a:pt x="98527" y="23746"/>
                    <a:pt x="99327" y="18212"/>
                    <a:pt x="101756" y="13316"/>
                  </a:cubicBezTo>
                  <a:lnTo>
                    <a:pt x="101756" y="13316"/>
                  </a:lnTo>
                  <a:cubicBezTo>
                    <a:pt x="104966" y="7116"/>
                    <a:pt x="110519" y="2448"/>
                    <a:pt x="117186" y="362"/>
                  </a:cubicBezTo>
                  <a:lnTo>
                    <a:pt x="118139" y="362"/>
                  </a:lnTo>
                  <a:lnTo>
                    <a:pt x="118139" y="362"/>
                  </a:lnTo>
                  <a:lnTo>
                    <a:pt x="118901" y="362"/>
                  </a:lnTo>
                  <a:cubicBezTo>
                    <a:pt x="125902" y="-1285"/>
                    <a:pt x="133274" y="29"/>
                    <a:pt x="139285" y="3982"/>
                  </a:cubicBezTo>
                  <a:lnTo>
                    <a:pt x="139285" y="3982"/>
                  </a:lnTo>
                  <a:cubicBezTo>
                    <a:pt x="140313" y="4639"/>
                    <a:pt x="141275" y="5401"/>
                    <a:pt x="142142" y="6268"/>
                  </a:cubicBezTo>
                  <a:cubicBezTo>
                    <a:pt x="145581" y="9354"/>
                    <a:pt x="148143" y="13297"/>
                    <a:pt x="149572" y="17698"/>
                  </a:cubicBezTo>
                  <a:lnTo>
                    <a:pt x="149572" y="17698"/>
                  </a:lnTo>
                  <a:lnTo>
                    <a:pt x="149572" y="18650"/>
                  </a:lnTo>
                  <a:lnTo>
                    <a:pt x="149572" y="19603"/>
                  </a:lnTo>
                  <a:lnTo>
                    <a:pt x="149572" y="19603"/>
                  </a:lnTo>
                  <a:lnTo>
                    <a:pt x="149572" y="19603"/>
                  </a:lnTo>
                  <a:cubicBezTo>
                    <a:pt x="149572" y="20174"/>
                    <a:pt x="149572" y="20555"/>
                    <a:pt x="149572" y="21032"/>
                  </a:cubicBezTo>
                  <a:lnTo>
                    <a:pt x="149572" y="210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5819360" y="2863875"/>
              <a:ext cx="459805" cy="1358462"/>
            </a:xfrm>
            <a:custGeom>
              <a:avLst/>
              <a:gdLst/>
              <a:ahLst/>
              <a:cxnLst/>
              <a:rect l="l" t="t" r="r" b="b"/>
              <a:pathLst>
                <a:path w="459805" h="1358462" extrusionOk="0">
                  <a:moveTo>
                    <a:pt x="451898" y="1298313"/>
                  </a:moveTo>
                  <a:lnTo>
                    <a:pt x="459519" y="1322316"/>
                  </a:lnTo>
                  <a:cubicBezTo>
                    <a:pt x="450660" y="1329746"/>
                    <a:pt x="441897" y="1337270"/>
                    <a:pt x="433325" y="1345081"/>
                  </a:cubicBezTo>
                  <a:cubicBezTo>
                    <a:pt x="428753" y="1349081"/>
                    <a:pt x="423800" y="1353177"/>
                    <a:pt x="419799" y="1357368"/>
                  </a:cubicBezTo>
                  <a:lnTo>
                    <a:pt x="419037" y="1358130"/>
                  </a:lnTo>
                  <a:lnTo>
                    <a:pt x="415799" y="1348033"/>
                  </a:lnTo>
                  <a:lnTo>
                    <a:pt x="400749" y="1300408"/>
                  </a:lnTo>
                  <a:lnTo>
                    <a:pt x="350743" y="1141627"/>
                  </a:lnTo>
                  <a:lnTo>
                    <a:pt x="247111" y="813014"/>
                  </a:lnTo>
                  <a:lnTo>
                    <a:pt x="247111" y="813014"/>
                  </a:lnTo>
                  <a:lnTo>
                    <a:pt x="2509" y="37298"/>
                  </a:lnTo>
                  <a:lnTo>
                    <a:pt x="2509" y="37298"/>
                  </a:lnTo>
                  <a:cubicBezTo>
                    <a:pt x="1766" y="36079"/>
                    <a:pt x="1194" y="34765"/>
                    <a:pt x="795" y="33393"/>
                  </a:cubicBezTo>
                  <a:lnTo>
                    <a:pt x="128" y="31012"/>
                  </a:lnTo>
                  <a:cubicBezTo>
                    <a:pt x="128" y="31012"/>
                    <a:pt x="128" y="31012"/>
                    <a:pt x="128" y="30440"/>
                  </a:cubicBezTo>
                  <a:cubicBezTo>
                    <a:pt x="-425" y="27287"/>
                    <a:pt x="-425" y="24068"/>
                    <a:pt x="128" y="20915"/>
                  </a:cubicBezTo>
                  <a:cubicBezTo>
                    <a:pt x="128" y="19867"/>
                    <a:pt x="604" y="18915"/>
                    <a:pt x="890" y="17867"/>
                  </a:cubicBezTo>
                  <a:cubicBezTo>
                    <a:pt x="2966" y="11190"/>
                    <a:pt x="7681" y="5647"/>
                    <a:pt x="13939" y="2532"/>
                  </a:cubicBezTo>
                  <a:cubicBezTo>
                    <a:pt x="15215" y="1875"/>
                    <a:pt x="16558" y="1332"/>
                    <a:pt x="17939" y="913"/>
                  </a:cubicBezTo>
                  <a:cubicBezTo>
                    <a:pt x="18454" y="684"/>
                    <a:pt x="18997" y="522"/>
                    <a:pt x="19559" y="437"/>
                  </a:cubicBezTo>
                  <a:cubicBezTo>
                    <a:pt x="28607" y="-1812"/>
                    <a:pt x="38161" y="951"/>
                    <a:pt x="44610" y="7675"/>
                  </a:cubicBezTo>
                  <a:lnTo>
                    <a:pt x="44610" y="8247"/>
                  </a:lnTo>
                  <a:lnTo>
                    <a:pt x="47181" y="16343"/>
                  </a:lnTo>
                  <a:lnTo>
                    <a:pt x="50610" y="27487"/>
                  </a:lnTo>
                  <a:lnTo>
                    <a:pt x="441135" y="1268119"/>
                  </a:lnTo>
                  <a:lnTo>
                    <a:pt x="441135" y="1268119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5918832" y="2832960"/>
              <a:ext cx="450915" cy="1317749"/>
            </a:xfrm>
            <a:custGeom>
              <a:avLst/>
              <a:gdLst/>
              <a:ahLst/>
              <a:cxnLst/>
              <a:rect l="l" t="t" r="r" b="b"/>
              <a:pathLst>
                <a:path w="450915" h="1317749" extrusionOk="0">
                  <a:moveTo>
                    <a:pt x="52294" y="21445"/>
                  </a:moveTo>
                  <a:lnTo>
                    <a:pt x="450629" y="1285508"/>
                  </a:lnTo>
                  <a:cubicBezTo>
                    <a:pt x="435265" y="1295671"/>
                    <a:pt x="420216" y="1306301"/>
                    <a:pt x="405481" y="1317417"/>
                  </a:cubicBezTo>
                  <a:lnTo>
                    <a:pt x="2192" y="37257"/>
                  </a:lnTo>
                  <a:lnTo>
                    <a:pt x="2192" y="37257"/>
                  </a:lnTo>
                  <a:cubicBezTo>
                    <a:pt x="1535" y="36038"/>
                    <a:pt x="992" y="34761"/>
                    <a:pt x="573" y="33447"/>
                  </a:cubicBezTo>
                  <a:cubicBezTo>
                    <a:pt x="297" y="32647"/>
                    <a:pt x="97" y="31818"/>
                    <a:pt x="1" y="30970"/>
                  </a:cubicBezTo>
                  <a:lnTo>
                    <a:pt x="1" y="29923"/>
                  </a:lnTo>
                  <a:lnTo>
                    <a:pt x="1" y="29923"/>
                  </a:lnTo>
                  <a:cubicBezTo>
                    <a:pt x="-827" y="24465"/>
                    <a:pt x="144" y="18883"/>
                    <a:pt x="2764" y="14016"/>
                  </a:cubicBezTo>
                  <a:lnTo>
                    <a:pt x="2764" y="14016"/>
                  </a:lnTo>
                  <a:cubicBezTo>
                    <a:pt x="6354" y="7710"/>
                    <a:pt x="12212" y="3015"/>
                    <a:pt x="19147" y="871"/>
                  </a:cubicBezTo>
                  <a:lnTo>
                    <a:pt x="19147" y="871"/>
                  </a:lnTo>
                  <a:lnTo>
                    <a:pt x="19908" y="871"/>
                  </a:lnTo>
                  <a:cubicBezTo>
                    <a:pt x="25938" y="-938"/>
                    <a:pt x="32405" y="-700"/>
                    <a:pt x="38292" y="1538"/>
                  </a:cubicBezTo>
                  <a:cubicBezTo>
                    <a:pt x="38920" y="1767"/>
                    <a:pt x="39530" y="2052"/>
                    <a:pt x="40102" y="2395"/>
                  </a:cubicBezTo>
                  <a:cubicBezTo>
                    <a:pt x="42759" y="3643"/>
                    <a:pt x="45178" y="5358"/>
                    <a:pt x="47245" y="7444"/>
                  </a:cubicBezTo>
                  <a:lnTo>
                    <a:pt x="50674" y="18302"/>
                  </a:lnTo>
                  <a:lnTo>
                    <a:pt x="50674" y="18302"/>
                  </a:lnTo>
                  <a:lnTo>
                    <a:pt x="51436" y="20493"/>
                  </a:lnTo>
                  <a:lnTo>
                    <a:pt x="51436" y="2049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8" name="Google Shape;1308;p4"/>
          <p:cNvGrpSpPr/>
          <p:nvPr/>
        </p:nvGrpSpPr>
        <p:grpSpPr>
          <a:xfrm>
            <a:off x="230791" y="5124916"/>
            <a:ext cx="434901" cy="657181"/>
            <a:chOff x="5581650" y="2652140"/>
            <a:chExt cx="1024984" cy="1548860"/>
          </a:xfrm>
        </p:grpSpPr>
        <p:sp>
          <p:nvSpPr>
            <p:cNvPr id="1309" name="Google Shape;1309;p4"/>
            <p:cNvSpPr/>
            <p:nvPr/>
          </p:nvSpPr>
          <p:spPr>
            <a:xfrm>
              <a:off x="5611796" y="2709287"/>
              <a:ext cx="176831" cy="187645"/>
            </a:xfrm>
            <a:custGeom>
              <a:avLst/>
              <a:gdLst/>
              <a:ahLst/>
              <a:cxnLst/>
              <a:rect l="l" t="t" r="r" b="b"/>
              <a:pathLst>
                <a:path w="176831" h="187645" extrusionOk="0">
                  <a:moveTo>
                    <a:pt x="176505" y="95366"/>
                  </a:moveTo>
                  <a:lnTo>
                    <a:pt x="49917" y="187282"/>
                  </a:lnTo>
                  <a:lnTo>
                    <a:pt x="27629" y="120607"/>
                  </a:lnTo>
                  <a:lnTo>
                    <a:pt x="2292" y="42216"/>
                  </a:lnTo>
                  <a:lnTo>
                    <a:pt x="-184" y="34691"/>
                  </a:lnTo>
                  <a:cubicBezTo>
                    <a:pt x="-537" y="30986"/>
                    <a:pt x="1092" y="27367"/>
                    <a:pt x="4102" y="25166"/>
                  </a:cubicBezTo>
                  <a:cubicBezTo>
                    <a:pt x="9979" y="21947"/>
                    <a:pt x="17332" y="23823"/>
                    <a:pt x="20961" y="29452"/>
                  </a:cubicBezTo>
                  <a:cubicBezTo>
                    <a:pt x="17227" y="25014"/>
                    <a:pt x="16761" y="18670"/>
                    <a:pt x="19818" y="13736"/>
                  </a:cubicBezTo>
                  <a:cubicBezTo>
                    <a:pt x="25257" y="9336"/>
                    <a:pt x="33239" y="10184"/>
                    <a:pt x="37630" y="15622"/>
                  </a:cubicBezTo>
                  <a:cubicBezTo>
                    <a:pt x="38097" y="16194"/>
                    <a:pt x="38516" y="16803"/>
                    <a:pt x="38868" y="17451"/>
                  </a:cubicBezTo>
                  <a:cubicBezTo>
                    <a:pt x="35678" y="13412"/>
                    <a:pt x="35020" y="7935"/>
                    <a:pt x="37154" y="3259"/>
                  </a:cubicBezTo>
                  <a:cubicBezTo>
                    <a:pt x="40735" y="-809"/>
                    <a:pt x="46803" y="-1551"/>
                    <a:pt x="51251" y="1544"/>
                  </a:cubicBezTo>
                  <a:lnTo>
                    <a:pt x="57728" y="6402"/>
                  </a:lnTo>
                  <a:cubicBezTo>
                    <a:pt x="58385" y="6774"/>
                    <a:pt x="58985" y="7221"/>
                    <a:pt x="59538" y="7735"/>
                  </a:cubicBezTo>
                  <a:lnTo>
                    <a:pt x="90875" y="30976"/>
                  </a:lnTo>
                  <a:lnTo>
                    <a:pt x="95828" y="34691"/>
                  </a:lnTo>
                  <a:lnTo>
                    <a:pt x="111449" y="46312"/>
                  </a:lnTo>
                  <a:lnTo>
                    <a:pt x="116783" y="50312"/>
                  </a:lnTo>
                  <a:cubicBezTo>
                    <a:pt x="117707" y="50922"/>
                    <a:pt x="118602" y="51589"/>
                    <a:pt x="119450" y="52312"/>
                  </a:cubicBezTo>
                  <a:lnTo>
                    <a:pt x="176600" y="94794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5607748" y="2723959"/>
              <a:ext cx="104774" cy="174497"/>
            </a:xfrm>
            <a:custGeom>
              <a:avLst/>
              <a:gdLst/>
              <a:ahLst/>
              <a:cxnLst/>
              <a:rect l="l" t="t" r="r" b="b"/>
              <a:pathLst>
                <a:path w="104774" h="174497" extrusionOk="0">
                  <a:moveTo>
                    <a:pt x="0" y="6668"/>
                  </a:moveTo>
                  <a:lnTo>
                    <a:pt x="14383" y="0"/>
                  </a:lnTo>
                  <a:lnTo>
                    <a:pt x="104775" y="151352"/>
                  </a:lnTo>
                  <a:lnTo>
                    <a:pt x="56007" y="174498"/>
                  </a:lnTo>
                  <a:lnTo>
                    <a:pt x="0" y="666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5641181" y="2702241"/>
              <a:ext cx="150685" cy="144684"/>
            </a:xfrm>
            <a:custGeom>
              <a:avLst/>
              <a:gdLst/>
              <a:ahLst/>
              <a:cxnLst/>
              <a:rect l="l" t="t" r="r" b="b"/>
              <a:pathLst>
                <a:path w="150685" h="144684" extrusionOk="0">
                  <a:moveTo>
                    <a:pt x="10287" y="0"/>
                  </a:moveTo>
                  <a:lnTo>
                    <a:pt x="0" y="11240"/>
                  </a:lnTo>
                  <a:lnTo>
                    <a:pt x="115157" y="144685"/>
                  </a:lnTo>
                  <a:lnTo>
                    <a:pt x="150686" y="106775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5581650" y="2652140"/>
              <a:ext cx="82676" cy="95250"/>
            </a:xfrm>
            <a:custGeom>
              <a:avLst/>
              <a:gdLst/>
              <a:ahLst/>
              <a:cxnLst/>
              <a:rect l="l" t="t" r="r" b="b"/>
              <a:pathLst>
                <a:path w="82676" h="95250" extrusionOk="0">
                  <a:moveTo>
                    <a:pt x="82445" y="61835"/>
                  </a:moveTo>
                  <a:cubicBezTo>
                    <a:pt x="77997" y="58739"/>
                    <a:pt x="71930" y="59482"/>
                    <a:pt x="68348" y="63550"/>
                  </a:cubicBezTo>
                  <a:cubicBezTo>
                    <a:pt x="66167" y="68217"/>
                    <a:pt x="66834" y="73722"/>
                    <a:pt x="70063" y="77742"/>
                  </a:cubicBezTo>
                  <a:cubicBezTo>
                    <a:pt x="66529" y="71703"/>
                    <a:pt x="58776" y="69665"/>
                    <a:pt x="52737" y="73198"/>
                  </a:cubicBezTo>
                  <a:cubicBezTo>
                    <a:pt x="52299" y="73446"/>
                    <a:pt x="51889" y="73722"/>
                    <a:pt x="51489" y="74027"/>
                  </a:cubicBezTo>
                  <a:cubicBezTo>
                    <a:pt x="48336" y="78942"/>
                    <a:pt x="48803" y="85343"/>
                    <a:pt x="52632" y="89743"/>
                  </a:cubicBezTo>
                  <a:cubicBezTo>
                    <a:pt x="49013" y="84114"/>
                    <a:pt x="41678" y="82209"/>
                    <a:pt x="35773" y="85362"/>
                  </a:cubicBezTo>
                  <a:cubicBezTo>
                    <a:pt x="32811" y="87600"/>
                    <a:pt x="31191" y="91191"/>
                    <a:pt x="31487" y="94887"/>
                  </a:cubicBezTo>
                  <a:lnTo>
                    <a:pt x="-232" y="-363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5658290" y="2797341"/>
              <a:ext cx="922341" cy="1208777"/>
            </a:xfrm>
            <a:custGeom>
              <a:avLst/>
              <a:gdLst/>
              <a:ahLst/>
              <a:cxnLst/>
              <a:rect l="l" t="t" r="r" b="b"/>
              <a:pathLst>
                <a:path w="922341" h="1208777" extrusionOk="0">
                  <a:moveTo>
                    <a:pt x="922110" y="1100496"/>
                  </a:moveTo>
                  <a:cubicBezTo>
                    <a:pt x="918014" y="1103735"/>
                    <a:pt x="914014" y="1107068"/>
                    <a:pt x="910013" y="1110498"/>
                  </a:cubicBezTo>
                  <a:lnTo>
                    <a:pt x="908108" y="1112021"/>
                  </a:lnTo>
                  <a:cubicBezTo>
                    <a:pt x="899250" y="1119356"/>
                    <a:pt x="890487" y="1126976"/>
                    <a:pt x="881915" y="1134786"/>
                  </a:cubicBezTo>
                  <a:cubicBezTo>
                    <a:pt x="877342" y="1138787"/>
                    <a:pt x="872390" y="1142883"/>
                    <a:pt x="868389" y="1147074"/>
                  </a:cubicBezTo>
                  <a:cubicBezTo>
                    <a:pt x="868113" y="1147302"/>
                    <a:pt x="867855" y="1147559"/>
                    <a:pt x="867627" y="1147835"/>
                  </a:cubicBezTo>
                  <a:lnTo>
                    <a:pt x="867627" y="1147835"/>
                  </a:lnTo>
                  <a:cubicBezTo>
                    <a:pt x="859054" y="1155770"/>
                    <a:pt x="850673" y="1163866"/>
                    <a:pt x="842481" y="1172124"/>
                  </a:cubicBezTo>
                  <a:cubicBezTo>
                    <a:pt x="837337" y="1177268"/>
                    <a:pt x="832194" y="1182507"/>
                    <a:pt x="827146" y="1187745"/>
                  </a:cubicBezTo>
                  <a:cubicBezTo>
                    <a:pt x="820573" y="1194508"/>
                    <a:pt x="814096" y="1201366"/>
                    <a:pt x="808096" y="1208415"/>
                  </a:cubicBezTo>
                  <a:lnTo>
                    <a:pt x="808096" y="1208415"/>
                  </a:lnTo>
                  <a:lnTo>
                    <a:pt x="746374" y="1125261"/>
                  </a:lnTo>
                  <a:lnTo>
                    <a:pt x="745516" y="1124118"/>
                  </a:lnTo>
                  <a:lnTo>
                    <a:pt x="7424" y="104372"/>
                  </a:lnTo>
                  <a:lnTo>
                    <a:pt x="7424" y="104372"/>
                  </a:lnTo>
                  <a:lnTo>
                    <a:pt x="7424" y="104372"/>
                  </a:lnTo>
                  <a:cubicBezTo>
                    <a:pt x="6386" y="103438"/>
                    <a:pt x="5462" y="102381"/>
                    <a:pt x="4662" y="101228"/>
                  </a:cubicBezTo>
                  <a:cubicBezTo>
                    <a:pt x="1890" y="97399"/>
                    <a:pt x="214" y="92885"/>
                    <a:pt x="-196" y="88179"/>
                  </a:cubicBezTo>
                  <a:lnTo>
                    <a:pt x="-196" y="88179"/>
                  </a:lnTo>
                  <a:cubicBezTo>
                    <a:pt x="-243" y="87350"/>
                    <a:pt x="-243" y="86531"/>
                    <a:pt x="-196" y="85703"/>
                  </a:cubicBezTo>
                  <a:lnTo>
                    <a:pt x="-196" y="85703"/>
                  </a:lnTo>
                  <a:cubicBezTo>
                    <a:pt x="-129" y="81521"/>
                    <a:pt x="985" y="77435"/>
                    <a:pt x="3043" y="73796"/>
                  </a:cubicBezTo>
                  <a:lnTo>
                    <a:pt x="4471" y="71415"/>
                  </a:lnTo>
                  <a:lnTo>
                    <a:pt x="5519" y="70082"/>
                  </a:lnTo>
                  <a:cubicBezTo>
                    <a:pt x="6319" y="68901"/>
                    <a:pt x="7281" y="67843"/>
                    <a:pt x="8377" y="66938"/>
                  </a:cubicBezTo>
                  <a:cubicBezTo>
                    <a:pt x="9100" y="66167"/>
                    <a:pt x="9901" y="65462"/>
                    <a:pt x="10758" y="64843"/>
                  </a:cubicBezTo>
                  <a:lnTo>
                    <a:pt x="12282" y="63890"/>
                  </a:lnTo>
                  <a:cubicBezTo>
                    <a:pt x="20311" y="58995"/>
                    <a:pt x="30341" y="58775"/>
                    <a:pt x="38571" y="63319"/>
                  </a:cubicBezTo>
                  <a:cubicBezTo>
                    <a:pt x="40781" y="64548"/>
                    <a:pt x="42771" y="66119"/>
                    <a:pt x="44476" y="67986"/>
                  </a:cubicBezTo>
                  <a:lnTo>
                    <a:pt x="45048" y="67510"/>
                  </a:lnTo>
                  <a:cubicBezTo>
                    <a:pt x="43629" y="64805"/>
                    <a:pt x="42695" y="61871"/>
                    <a:pt x="42286" y="58842"/>
                  </a:cubicBezTo>
                  <a:cubicBezTo>
                    <a:pt x="40371" y="44612"/>
                    <a:pt x="50353" y="31515"/>
                    <a:pt x="64584" y="29600"/>
                  </a:cubicBezTo>
                  <a:cubicBezTo>
                    <a:pt x="72785" y="28496"/>
                    <a:pt x="81024" y="31363"/>
                    <a:pt x="86767" y="37316"/>
                  </a:cubicBezTo>
                  <a:lnTo>
                    <a:pt x="86767" y="37316"/>
                  </a:lnTo>
                  <a:lnTo>
                    <a:pt x="87244" y="37316"/>
                  </a:lnTo>
                  <a:cubicBezTo>
                    <a:pt x="84758" y="32715"/>
                    <a:pt x="83767" y="27457"/>
                    <a:pt x="84386" y="22266"/>
                  </a:cubicBezTo>
                  <a:cubicBezTo>
                    <a:pt x="84338" y="22076"/>
                    <a:pt x="84338" y="21885"/>
                    <a:pt x="84386" y="21695"/>
                  </a:cubicBezTo>
                  <a:cubicBezTo>
                    <a:pt x="85358" y="14675"/>
                    <a:pt x="89139" y="8341"/>
                    <a:pt x="94864" y="4169"/>
                  </a:cubicBezTo>
                  <a:lnTo>
                    <a:pt x="95530" y="4169"/>
                  </a:lnTo>
                  <a:cubicBezTo>
                    <a:pt x="101836" y="-127"/>
                    <a:pt x="109694" y="-1451"/>
                    <a:pt x="117057" y="549"/>
                  </a:cubicBezTo>
                  <a:cubicBezTo>
                    <a:pt x="118295" y="787"/>
                    <a:pt x="119486" y="1245"/>
                    <a:pt x="120581" y="1883"/>
                  </a:cubicBezTo>
                  <a:cubicBezTo>
                    <a:pt x="124896" y="3692"/>
                    <a:pt x="128620" y="6655"/>
                    <a:pt x="131344" y="10455"/>
                  </a:cubicBezTo>
                  <a:lnTo>
                    <a:pt x="132583" y="12360"/>
                  </a:lnTo>
                  <a:lnTo>
                    <a:pt x="132583" y="12360"/>
                  </a:lnTo>
                  <a:cubicBezTo>
                    <a:pt x="132840" y="12751"/>
                    <a:pt x="133068" y="13170"/>
                    <a:pt x="133249" y="13598"/>
                  </a:cubicBezTo>
                  <a:lnTo>
                    <a:pt x="133249" y="13598"/>
                  </a:lnTo>
                  <a:lnTo>
                    <a:pt x="475483" y="486229"/>
                  </a:lnTo>
                  <a:lnTo>
                    <a:pt x="475483" y="486229"/>
                  </a:lnTo>
                  <a:lnTo>
                    <a:pt x="476340" y="487372"/>
                  </a:lnTo>
                  <a:lnTo>
                    <a:pt x="476340" y="487372"/>
                  </a:lnTo>
                  <a:lnTo>
                    <a:pt x="604737" y="664632"/>
                  </a:lnTo>
                  <a:lnTo>
                    <a:pt x="604737" y="664632"/>
                  </a:lnTo>
                  <a:lnTo>
                    <a:pt x="746374" y="857990"/>
                  </a:lnTo>
                  <a:lnTo>
                    <a:pt x="746374" y="857990"/>
                  </a:lnTo>
                  <a:lnTo>
                    <a:pt x="798571" y="929999"/>
                  </a:lnTo>
                  <a:lnTo>
                    <a:pt x="798571" y="929999"/>
                  </a:lnTo>
                  <a:lnTo>
                    <a:pt x="799237" y="930761"/>
                  </a:lnTo>
                  <a:lnTo>
                    <a:pt x="883057" y="1046585"/>
                  </a:lnTo>
                  <a:lnTo>
                    <a:pt x="883057" y="1046585"/>
                  </a:lnTo>
                  <a:lnTo>
                    <a:pt x="890773" y="1057348"/>
                  </a:lnTo>
                  <a:lnTo>
                    <a:pt x="890773" y="1057348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6605777" y="4199286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3"/>
                  </a:lnTo>
                  <a:lnTo>
                    <a:pt x="0" y="0"/>
                  </a:lnTo>
                  <a:lnTo>
                    <a:pt x="572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5658981" y="2856994"/>
              <a:ext cx="841735" cy="1149315"/>
            </a:xfrm>
            <a:custGeom>
              <a:avLst/>
              <a:gdLst/>
              <a:ahLst/>
              <a:cxnLst/>
              <a:rect l="l" t="t" r="r" b="b"/>
              <a:pathLst>
                <a:path w="841735" h="1149315" extrusionOk="0">
                  <a:moveTo>
                    <a:pt x="841504" y="1112662"/>
                  </a:moveTo>
                  <a:cubicBezTo>
                    <a:pt x="836361" y="1117806"/>
                    <a:pt x="831217" y="1123044"/>
                    <a:pt x="826169" y="1128283"/>
                  </a:cubicBezTo>
                  <a:cubicBezTo>
                    <a:pt x="819597" y="1135046"/>
                    <a:pt x="813120" y="1141904"/>
                    <a:pt x="807119" y="1148952"/>
                  </a:cubicBezTo>
                  <a:lnTo>
                    <a:pt x="745683" y="1064275"/>
                  </a:lnTo>
                  <a:lnTo>
                    <a:pt x="744826" y="1063132"/>
                  </a:lnTo>
                  <a:lnTo>
                    <a:pt x="6924" y="44528"/>
                  </a:lnTo>
                  <a:lnTo>
                    <a:pt x="6924" y="44528"/>
                  </a:lnTo>
                  <a:cubicBezTo>
                    <a:pt x="5933" y="43567"/>
                    <a:pt x="5038" y="42519"/>
                    <a:pt x="4257" y="41385"/>
                  </a:cubicBezTo>
                  <a:cubicBezTo>
                    <a:pt x="3771" y="40718"/>
                    <a:pt x="3323" y="40014"/>
                    <a:pt x="2923" y="39290"/>
                  </a:cubicBezTo>
                  <a:lnTo>
                    <a:pt x="2923" y="38718"/>
                  </a:lnTo>
                  <a:cubicBezTo>
                    <a:pt x="1209" y="35804"/>
                    <a:pt x="142" y="32556"/>
                    <a:pt x="-220" y="29193"/>
                  </a:cubicBezTo>
                  <a:lnTo>
                    <a:pt x="-220" y="29193"/>
                  </a:lnTo>
                  <a:cubicBezTo>
                    <a:pt x="-220" y="28241"/>
                    <a:pt x="-220" y="27288"/>
                    <a:pt x="-220" y="26336"/>
                  </a:cubicBezTo>
                  <a:lnTo>
                    <a:pt x="-220" y="26336"/>
                  </a:lnTo>
                  <a:cubicBezTo>
                    <a:pt x="-353" y="21897"/>
                    <a:pt x="666" y="17497"/>
                    <a:pt x="2733" y="13572"/>
                  </a:cubicBezTo>
                  <a:lnTo>
                    <a:pt x="4161" y="11191"/>
                  </a:lnTo>
                  <a:lnTo>
                    <a:pt x="5209" y="9858"/>
                  </a:lnTo>
                  <a:cubicBezTo>
                    <a:pt x="6009" y="8676"/>
                    <a:pt x="6971" y="7619"/>
                    <a:pt x="8067" y="6714"/>
                  </a:cubicBezTo>
                  <a:cubicBezTo>
                    <a:pt x="8791" y="5943"/>
                    <a:pt x="9591" y="5238"/>
                    <a:pt x="10448" y="4619"/>
                  </a:cubicBezTo>
                  <a:lnTo>
                    <a:pt x="11972" y="3666"/>
                  </a:lnTo>
                  <a:cubicBezTo>
                    <a:pt x="19792" y="-1344"/>
                    <a:pt x="29717" y="-1706"/>
                    <a:pt x="37880" y="2714"/>
                  </a:cubicBezTo>
                  <a:lnTo>
                    <a:pt x="37880" y="2714"/>
                  </a:lnTo>
                  <a:lnTo>
                    <a:pt x="42928" y="9762"/>
                  </a:lnTo>
                  <a:lnTo>
                    <a:pt x="49691" y="19287"/>
                  </a:lnTo>
                  <a:lnTo>
                    <a:pt x="659291" y="861202"/>
                  </a:lnTo>
                  <a:lnTo>
                    <a:pt x="660053" y="862345"/>
                  </a:lnTo>
                  <a:lnTo>
                    <a:pt x="788831" y="1039701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5742780" y="2795836"/>
              <a:ext cx="837851" cy="1136654"/>
            </a:xfrm>
            <a:custGeom>
              <a:avLst/>
              <a:gdLst/>
              <a:ahLst/>
              <a:cxnLst/>
              <a:rect l="l" t="t" r="r" b="b"/>
              <a:pathLst>
                <a:path w="837851" h="1136654" extrusionOk="0">
                  <a:moveTo>
                    <a:pt x="837620" y="1102001"/>
                  </a:moveTo>
                  <a:cubicBezTo>
                    <a:pt x="833524" y="1105240"/>
                    <a:pt x="829523" y="1108574"/>
                    <a:pt x="825523" y="1112003"/>
                  </a:cubicBezTo>
                  <a:lnTo>
                    <a:pt x="823618" y="1113527"/>
                  </a:lnTo>
                  <a:cubicBezTo>
                    <a:pt x="814759" y="1120861"/>
                    <a:pt x="805997" y="1128481"/>
                    <a:pt x="797424" y="1136291"/>
                  </a:cubicBezTo>
                  <a:lnTo>
                    <a:pt x="764848" y="1091333"/>
                  </a:lnTo>
                  <a:lnTo>
                    <a:pt x="764182" y="1090476"/>
                  </a:lnTo>
                  <a:lnTo>
                    <a:pt x="752561" y="1074379"/>
                  </a:lnTo>
                  <a:lnTo>
                    <a:pt x="611782" y="880069"/>
                  </a:lnTo>
                  <a:lnTo>
                    <a:pt x="483385" y="702618"/>
                  </a:lnTo>
                  <a:lnTo>
                    <a:pt x="482528" y="701570"/>
                  </a:lnTo>
                  <a:lnTo>
                    <a:pt x="7039" y="45012"/>
                  </a:lnTo>
                  <a:lnTo>
                    <a:pt x="7039" y="45012"/>
                  </a:lnTo>
                  <a:cubicBezTo>
                    <a:pt x="5954" y="44126"/>
                    <a:pt x="5020" y="43060"/>
                    <a:pt x="4277" y="41869"/>
                  </a:cubicBezTo>
                  <a:cubicBezTo>
                    <a:pt x="3753" y="41259"/>
                    <a:pt x="3306" y="40593"/>
                    <a:pt x="2944" y="39868"/>
                  </a:cubicBezTo>
                  <a:lnTo>
                    <a:pt x="2467" y="39011"/>
                  </a:lnTo>
                  <a:lnTo>
                    <a:pt x="2467" y="39011"/>
                  </a:lnTo>
                  <a:cubicBezTo>
                    <a:pt x="77" y="34278"/>
                    <a:pt x="-752" y="28915"/>
                    <a:pt x="86" y="23676"/>
                  </a:cubicBezTo>
                  <a:cubicBezTo>
                    <a:pt x="39" y="23486"/>
                    <a:pt x="39" y="23295"/>
                    <a:pt x="86" y="23105"/>
                  </a:cubicBezTo>
                  <a:cubicBezTo>
                    <a:pt x="1324" y="15913"/>
                    <a:pt x="5325" y="9484"/>
                    <a:pt x="11230" y="5198"/>
                  </a:cubicBezTo>
                  <a:lnTo>
                    <a:pt x="11230" y="5198"/>
                  </a:lnTo>
                  <a:cubicBezTo>
                    <a:pt x="16536" y="1292"/>
                    <a:pt x="23032" y="-660"/>
                    <a:pt x="29614" y="-327"/>
                  </a:cubicBezTo>
                  <a:lnTo>
                    <a:pt x="31519" y="-327"/>
                  </a:lnTo>
                  <a:cubicBezTo>
                    <a:pt x="34443" y="-13"/>
                    <a:pt x="37281" y="825"/>
                    <a:pt x="39901" y="2150"/>
                  </a:cubicBezTo>
                  <a:lnTo>
                    <a:pt x="49426" y="14913"/>
                  </a:lnTo>
                  <a:lnTo>
                    <a:pt x="391659" y="487543"/>
                  </a:lnTo>
                  <a:lnTo>
                    <a:pt x="391659" y="487543"/>
                  </a:lnTo>
                  <a:lnTo>
                    <a:pt x="392516" y="488687"/>
                  </a:lnTo>
                  <a:lnTo>
                    <a:pt x="392516" y="488687"/>
                  </a:lnTo>
                  <a:lnTo>
                    <a:pt x="520913" y="665947"/>
                  </a:lnTo>
                  <a:lnTo>
                    <a:pt x="520913" y="665947"/>
                  </a:lnTo>
                  <a:lnTo>
                    <a:pt x="661883" y="859495"/>
                  </a:lnTo>
                  <a:lnTo>
                    <a:pt x="661883" y="859495"/>
                  </a:lnTo>
                  <a:lnTo>
                    <a:pt x="714080" y="931504"/>
                  </a:lnTo>
                  <a:lnTo>
                    <a:pt x="714080" y="931504"/>
                  </a:lnTo>
                  <a:lnTo>
                    <a:pt x="714747" y="932266"/>
                  </a:lnTo>
                  <a:lnTo>
                    <a:pt x="798567" y="1048090"/>
                  </a:lnTo>
                  <a:lnTo>
                    <a:pt x="798567" y="1048090"/>
                  </a:lnTo>
                  <a:lnTo>
                    <a:pt x="806282" y="1058853"/>
                  </a:lnTo>
                  <a:lnTo>
                    <a:pt x="806282" y="105885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7" name="Google Shape;1317;p4"/>
          <p:cNvGrpSpPr/>
          <p:nvPr/>
        </p:nvGrpSpPr>
        <p:grpSpPr>
          <a:xfrm>
            <a:off x="280818" y="4861923"/>
            <a:ext cx="366116" cy="832136"/>
            <a:chOff x="5662611" y="2447924"/>
            <a:chExt cx="862870" cy="1961198"/>
          </a:xfrm>
        </p:grpSpPr>
        <p:sp>
          <p:nvSpPr>
            <p:cNvPr id="1318" name="Google Shape;1318;p4"/>
            <p:cNvSpPr/>
            <p:nvPr/>
          </p:nvSpPr>
          <p:spPr>
            <a:xfrm>
              <a:off x="5670898" y="2519475"/>
              <a:ext cx="158877" cy="184100"/>
            </a:xfrm>
            <a:custGeom>
              <a:avLst/>
              <a:gdLst/>
              <a:ahLst/>
              <a:cxnLst/>
              <a:rect l="l" t="t" r="r" b="b"/>
              <a:pathLst>
                <a:path w="158877" h="184100" extrusionOk="0">
                  <a:moveTo>
                    <a:pt x="158632" y="123221"/>
                  </a:moveTo>
                  <a:lnTo>
                    <a:pt x="14995" y="183799"/>
                  </a:lnTo>
                  <a:lnTo>
                    <a:pt x="8328" y="113696"/>
                  </a:lnTo>
                  <a:lnTo>
                    <a:pt x="517" y="32066"/>
                  </a:lnTo>
                  <a:lnTo>
                    <a:pt x="-245" y="24161"/>
                  </a:lnTo>
                  <a:cubicBezTo>
                    <a:pt x="232" y="20398"/>
                    <a:pt x="2660" y="17179"/>
                    <a:pt x="6137" y="15683"/>
                  </a:cubicBezTo>
                  <a:cubicBezTo>
                    <a:pt x="12586" y="13893"/>
                    <a:pt x="19320" y="17388"/>
                    <a:pt x="21568" y="23684"/>
                  </a:cubicBezTo>
                  <a:cubicBezTo>
                    <a:pt x="18939" y="18531"/>
                    <a:pt x="19901" y="12283"/>
                    <a:pt x="23949" y="8158"/>
                  </a:cubicBezTo>
                  <a:cubicBezTo>
                    <a:pt x="28711" y="4730"/>
                    <a:pt x="37379" y="7492"/>
                    <a:pt x="41284" y="15969"/>
                  </a:cubicBezTo>
                  <a:cubicBezTo>
                    <a:pt x="39084" y="11292"/>
                    <a:pt x="39665" y="5787"/>
                    <a:pt x="42808" y="1681"/>
                  </a:cubicBezTo>
                  <a:cubicBezTo>
                    <a:pt x="47218" y="-1462"/>
                    <a:pt x="53276" y="-804"/>
                    <a:pt x="56905" y="3206"/>
                  </a:cubicBezTo>
                  <a:lnTo>
                    <a:pt x="62144" y="9397"/>
                  </a:lnTo>
                  <a:lnTo>
                    <a:pt x="63573" y="11111"/>
                  </a:lnTo>
                  <a:lnTo>
                    <a:pt x="88814" y="40829"/>
                  </a:lnTo>
                  <a:lnTo>
                    <a:pt x="92815" y="45592"/>
                  </a:lnTo>
                  <a:lnTo>
                    <a:pt x="105387" y="60451"/>
                  </a:lnTo>
                  <a:lnTo>
                    <a:pt x="109769" y="65499"/>
                  </a:lnTo>
                  <a:cubicBezTo>
                    <a:pt x="110521" y="66309"/>
                    <a:pt x="111217" y="67175"/>
                    <a:pt x="111865" y="68071"/>
                  </a:cubicBezTo>
                  <a:lnTo>
                    <a:pt x="157870" y="12226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4"/>
            <p:cNvSpPr/>
            <p:nvPr/>
          </p:nvSpPr>
          <p:spPr>
            <a:xfrm>
              <a:off x="5670422" y="2526410"/>
              <a:ext cx="69437" cy="179451"/>
            </a:xfrm>
            <a:custGeom>
              <a:avLst/>
              <a:gdLst/>
              <a:ahLst/>
              <a:cxnLst/>
              <a:rect l="l" t="t" r="r" b="b"/>
              <a:pathLst>
                <a:path w="69437" h="179451" extrusionOk="0">
                  <a:moveTo>
                    <a:pt x="0" y="3334"/>
                  </a:moveTo>
                  <a:lnTo>
                    <a:pt x="15526" y="0"/>
                  </a:lnTo>
                  <a:lnTo>
                    <a:pt x="69437" y="167831"/>
                  </a:lnTo>
                  <a:lnTo>
                    <a:pt x="16669" y="179451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5706903" y="2511932"/>
              <a:ext cx="125158" cy="164592"/>
            </a:xfrm>
            <a:custGeom>
              <a:avLst/>
              <a:gdLst/>
              <a:ahLst/>
              <a:cxnLst/>
              <a:rect l="l" t="t" r="r" b="b"/>
              <a:pathLst>
                <a:path w="125158" h="164592" extrusionOk="0">
                  <a:moveTo>
                    <a:pt x="12573" y="0"/>
                  </a:moveTo>
                  <a:lnTo>
                    <a:pt x="0" y="8668"/>
                  </a:lnTo>
                  <a:lnTo>
                    <a:pt x="82010" y="164592"/>
                  </a:lnTo>
                  <a:lnTo>
                    <a:pt x="125159" y="135731"/>
                  </a:lnTo>
                  <a:lnTo>
                    <a:pt x="12573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5662611" y="2447924"/>
              <a:ext cx="66675" cy="99536"/>
            </a:xfrm>
            <a:custGeom>
              <a:avLst/>
              <a:gdLst/>
              <a:ahLst/>
              <a:cxnLst/>
              <a:rect l="l" t="t" r="r" b="b"/>
              <a:pathLst>
                <a:path w="66675" h="99536" extrusionOk="0">
                  <a:moveTo>
                    <a:pt x="66430" y="78376"/>
                  </a:moveTo>
                  <a:cubicBezTo>
                    <a:pt x="62763" y="74356"/>
                    <a:pt x="56677" y="73699"/>
                    <a:pt x="52238" y="76852"/>
                  </a:cubicBezTo>
                  <a:cubicBezTo>
                    <a:pt x="49133" y="80976"/>
                    <a:pt x="48581" y="86481"/>
                    <a:pt x="50809" y="91139"/>
                  </a:cubicBezTo>
                  <a:cubicBezTo>
                    <a:pt x="48723" y="84405"/>
                    <a:pt x="41580" y="80633"/>
                    <a:pt x="34846" y="82719"/>
                  </a:cubicBezTo>
                  <a:cubicBezTo>
                    <a:pt x="34379" y="82871"/>
                    <a:pt x="33922" y="83033"/>
                    <a:pt x="33474" y="83233"/>
                  </a:cubicBezTo>
                  <a:cubicBezTo>
                    <a:pt x="29397" y="87377"/>
                    <a:pt x="28407" y="93654"/>
                    <a:pt x="30997" y="98854"/>
                  </a:cubicBezTo>
                  <a:cubicBezTo>
                    <a:pt x="28778" y="92520"/>
                    <a:pt x="22034" y="88977"/>
                    <a:pt x="15567" y="90758"/>
                  </a:cubicBezTo>
                  <a:cubicBezTo>
                    <a:pt x="12148" y="92310"/>
                    <a:pt x="9766" y="95511"/>
                    <a:pt x="9280" y="99235"/>
                  </a:cubicBezTo>
                  <a:lnTo>
                    <a:pt x="-245" y="-30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5684392" y="2629896"/>
              <a:ext cx="841089" cy="1779035"/>
            </a:xfrm>
            <a:custGeom>
              <a:avLst/>
              <a:gdLst/>
              <a:ahLst/>
              <a:cxnLst/>
              <a:rect l="l" t="t" r="r" b="b"/>
              <a:pathLst>
                <a:path w="841089" h="1779035" extrusionOk="0">
                  <a:moveTo>
                    <a:pt x="840845" y="1661768"/>
                  </a:moveTo>
                  <a:lnTo>
                    <a:pt x="838940" y="1663292"/>
                  </a:lnTo>
                  <a:cubicBezTo>
                    <a:pt x="830081" y="1670722"/>
                    <a:pt x="821318" y="1678246"/>
                    <a:pt x="812746" y="1686057"/>
                  </a:cubicBezTo>
                  <a:cubicBezTo>
                    <a:pt x="808174" y="1690057"/>
                    <a:pt x="803221" y="1694153"/>
                    <a:pt x="799220" y="1698344"/>
                  </a:cubicBezTo>
                  <a:lnTo>
                    <a:pt x="798459" y="1699106"/>
                  </a:lnTo>
                  <a:lnTo>
                    <a:pt x="798459" y="1699106"/>
                  </a:lnTo>
                  <a:cubicBezTo>
                    <a:pt x="789886" y="1707040"/>
                    <a:pt x="781504" y="1715137"/>
                    <a:pt x="773312" y="1723395"/>
                  </a:cubicBezTo>
                  <a:cubicBezTo>
                    <a:pt x="768169" y="1728538"/>
                    <a:pt x="763026" y="1733777"/>
                    <a:pt x="757977" y="1739016"/>
                  </a:cubicBezTo>
                  <a:cubicBezTo>
                    <a:pt x="751405" y="1745779"/>
                    <a:pt x="744928" y="1752732"/>
                    <a:pt x="738927" y="1759685"/>
                  </a:cubicBezTo>
                  <a:lnTo>
                    <a:pt x="738927" y="1759685"/>
                  </a:lnTo>
                  <a:cubicBezTo>
                    <a:pt x="733117" y="1765972"/>
                    <a:pt x="727402" y="1772448"/>
                    <a:pt x="721782" y="1778735"/>
                  </a:cubicBezTo>
                  <a:lnTo>
                    <a:pt x="721782" y="1778735"/>
                  </a:lnTo>
                  <a:lnTo>
                    <a:pt x="677777" y="1673960"/>
                  </a:lnTo>
                  <a:lnTo>
                    <a:pt x="677205" y="1672722"/>
                  </a:lnTo>
                  <a:lnTo>
                    <a:pt x="591480" y="1472506"/>
                  </a:lnTo>
                  <a:lnTo>
                    <a:pt x="498135" y="1251240"/>
                  </a:lnTo>
                  <a:lnTo>
                    <a:pt x="407267" y="1036356"/>
                  </a:lnTo>
                  <a:lnTo>
                    <a:pt x="407267" y="1036356"/>
                  </a:lnTo>
                  <a:lnTo>
                    <a:pt x="3788" y="79665"/>
                  </a:lnTo>
                  <a:lnTo>
                    <a:pt x="3788" y="79665"/>
                  </a:lnTo>
                  <a:cubicBezTo>
                    <a:pt x="3026" y="78513"/>
                    <a:pt x="2359" y="77303"/>
                    <a:pt x="1787" y="76046"/>
                  </a:cubicBezTo>
                  <a:cubicBezTo>
                    <a:pt x="-89" y="71664"/>
                    <a:pt x="-680" y="66845"/>
                    <a:pt x="73" y="62139"/>
                  </a:cubicBezTo>
                  <a:lnTo>
                    <a:pt x="73" y="62139"/>
                  </a:lnTo>
                  <a:cubicBezTo>
                    <a:pt x="178" y="61273"/>
                    <a:pt x="340" y="60415"/>
                    <a:pt x="549" y="59568"/>
                  </a:cubicBezTo>
                  <a:lnTo>
                    <a:pt x="549" y="59568"/>
                  </a:lnTo>
                  <a:cubicBezTo>
                    <a:pt x="2073" y="53148"/>
                    <a:pt x="6035" y="47585"/>
                    <a:pt x="11598" y="44042"/>
                  </a:cubicBezTo>
                  <a:cubicBezTo>
                    <a:pt x="12389" y="43480"/>
                    <a:pt x="13217" y="42966"/>
                    <a:pt x="14075" y="42518"/>
                  </a:cubicBezTo>
                  <a:lnTo>
                    <a:pt x="15884" y="41661"/>
                  </a:lnTo>
                  <a:lnTo>
                    <a:pt x="18361" y="40804"/>
                  </a:lnTo>
                  <a:cubicBezTo>
                    <a:pt x="29734" y="37412"/>
                    <a:pt x="41964" y="42156"/>
                    <a:pt x="48079" y="52329"/>
                  </a:cubicBezTo>
                  <a:lnTo>
                    <a:pt x="48746" y="52329"/>
                  </a:lnTo>
                  <a:cubicBezTo>
                    <a:pt x="47879" y="49233"/>
                    <a:pt x="47622" y="45994"/>
                    <a:pt x="47984" y="42804"/>
                  </a:cubicBezTo>
                  <a:lnTo>
                    <a:pt x="47984" y="42804"/>
                  </a:lnTo>
                  <a:cubicBezTo>
                    <a:pt x="49832" y="28564"/>
                    <a:pt x="62881" y="18515"/>
                    <a:pt x="77121" y="20372"/>
                  </a:cubicBezTo>
                  <a:cubicBezTo>
                    <a:pt x="84702" y="21353"/>
                    <a:pt x="91465" y="25620"/>
                    <a:pt x="95609" y="32040"/>
                  </a:cubicBezTo>
                  <a:lnTo>
                    <a:pt x="95609" y="32040"/>
                  </a:lnTo>
                  <a:lnTo>
                    <a:pt x="96085" y="32040"/>
                  </a:lnTo>
                  <a:cubicBezTo>
                    <a:pt x="94780" y="26973"/>
                    <a:pt x="95009" y="21639"/>
                    <a:pt x="96752" y="16705"/>
                  </a:cubicBezTo>
                  <a:lnTo>
                    <a:pt x="97609" y="14895"/>
                  </a:lnTo>
                  <a:cubicBezTo>
                    <a:pt x="100247" y="8885"/>
                    <a:pt x="105086" y="4113"/>
                    <a:pt x="111134" y="1560"/>
                  </a:cubicBezTo>
                  <a:lnTo>
                    <a:pt x="111134" y="1560"/>
                  </a:lnTo>
                  <a:cubicBezTo>
                    <a:pt x="118326" y="-1297"/>
                    <a:pt x="126403" y="-849"/>
                    <a:pt x="133233" y="2799"/>
                  </a:cubicBezTo>
                  <a:lnTo>
                    <a:pt x="133233" y="2799"/>
                  </a:lnTo>
                  <a:cubicBezTo>
                    <a:pt x="134309" y="3380"/>
                    <a:pt x="135328" y="4046"/>
                    <a:pt x="136280" y="4799"/>
                  </a:cubicBezTo>
                  <a:cubicBezTo>
                    <a:pt x="140052" y="7552"/>
                    <a:pt x="143014" y="11266"/>
                    <a:pt x="144853" y="15562"/>
                  </a:cubicBezTo>
                  <a:lnTo>
                    <a:pt x="144853" y="15562"/>
                  </a:lnTo>
                  <a:cubicBezTo>
                    <a:pt x="144853" y="16229"/>
                    <a:pt x="145425" y="16991"/>
                    <a:pt x="145615" y="17658"/>
                  </a:cubicBezTo>
                  <a:cubicBezTo>
                    <a:pt x="145805" y="18324"/>
                    <a:pt x="145615" y="17658"/>
                    <a:pt x="145615" y="17658"/>
                  </a:cubicBezTo>
                  <a:lnTo>
                    <a:pt x="145615" y="19087"/>
                  </a:lnTo>
                  <a:lnTo>
                    <a:pt x="145615" y="19087"/>
                  </a:lnTo>
                  <a:lnTo>
                    <a:pt x="625199" y="1150656"/>
                  </a:lnTo>
                  <a:lnTo>
                    <a:pt x="626532" y="1153705"/>
                  </a:lnTo>
                  <a:lnTo>
                    <a:pt x="626532" y="1153705"/>
                  </a:lnTo>
                  <a:lnTo>
                    <a:pt x="813984" y="1598331"/>
                  </a:lnTo>
                  <a:lnTo>
                    <a:pt x="813984" y="1598331"/>
                  </a:lnTo>
                  <a:lnTo>
                    <a:pt x="831225" y="163948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5684857" y="2669913"/>
              <a:ext cx="757471" cy="1739209"/>
            </a:xfrm>
            <a:custGeom>
              <a:avLst/>
              <a:gdLst/>
              <a:ahLst/>
              <a:cxnLst/>
              <a:rect l="l" t="t" r="r" b="b"/>
              <a:pathLst>
                <a:path w="757471" h="1739209" extrusionOk="0">
                  <a:moveTo>
                    <a:pt x="757227" y="1699189"/>
                  </a:moveTo>
                  <a:cubicBezTo>
                    <a:pt x="750655" y="1705952"/>
                    <a:pt x="744178" y="1712905"/>
                    <a:pt x="738177" y="1719858"/>
                  </a:cubicBezTo>
                  <a:lnTo>
                    <a:pt x="738177" y="1719858"/>
                  </a:lnTo>
                  <a:cubicBezTo>
                    <a:pt x="732367" y="1726145"/>
                    <a:pt x="726652" y="1732622"/>
                    <a:pt x="721032" y="1738908"/>
                  </a:cubicBezTo>
                  <a:lnTo>
                    <a:pt x="676741" y="1636515"/>
                  </a:lnTo>
                  <a:lnTo>
                    <a:pt x="676169" y="1635181"/>
                  </a:lnTo>
                  <a:lnTo>
                    <a:pt x="591111" y="1433537"/>
                  </a:lnTo>
                  <a:lnTo>
                    <a:pt x="497861" y="1212366"/>
                  </a:lnTo>
                  <a:lnTo>
                    <a:pt x="407278" y="997578"/>
                  </a:lnTo>
                  <a:lnTo>
                    <a:pt x="407278" y="997578"/>
                  </a:lnTo>
                  <a:lnTo>
                    <a:pt x="3609" y="39553"/>
                  </a:lnTo>
                  <a:lnTo>
                    <a:pt x="3609" y="39553"/>
                  </a:lnTo>
                  <a:cubicBezTo>
                    <a:pt x="2828" y="38382"/>
                    <a:pt x="2161" y="37134"/>
                    <a:pt x="1609" y="35838"/>
                  </a:cubicBezTo>
                  <a:cubicBezTo>
                    <a:pt x="1285" y="35095"/>
                    <a:pt x="999" y="34334"/>
                    <a:pt x="751" y="33553"/>
                  </a:cubicBezTo>
                  <a:cubicBezTo>
                    <a:pt x="761" y="33333"/>
                    <a:pt x="761" y="33105"/>
                    <a:pt x="751" y="32886"/>
                  </a:cubicBezTo>
                  <a:lnTo>
                    <a:pt x="751" y="32886"/>
                  </a:lnTo>
                  <a:cubicBezTo>
                    <a:pt x="-154" y="29800"/>
                    <a:pt x="-449" y="26561"/>
                    <a:pt x="-106" y="23361"/>
                  </a:cubicBezTo>
                  <a:lnTo>
                    <a:pt x="-106" y="23361"/>
                  </a:lnTo>
                  <a:cubicBezTo>
                    <a:pt x="-201" y="22380"/>
                    <a:pt x="-201" y="21389"/>
                    <a:pt x="-106" y="20408"/>
                  </a:cubicBezTo>
                  <a:cubicBezTo>
                    <a:pt x="1218" y="13731"/>
                    <a:pt x="5161" y="7863"/>
                    <a:pt x="10848" y="4120"/>
                  </a:cubicBezTo>
                  <a:cubicBezTo>
                    <a:pt x="11638" y="3558"/>
                    <a:pt x="12467" y="3044"/>
                    <a:pt x="13324" y="2596"/>
                  </a:cubicBezTo>
                  <a:lnTo>
                    <a:pt x="15134" y="1739"/>
                  </a:lnTo>
                  <a:lnTo>
                    <a:pt x="17611" y="882"/>
                  </a:lnTo>
                  <a:cubicBezTo>
                    <a:pt x="26212" y="-1814"/>
                    <a:pt x="35603" y="167"/>
                    <a:pt x="42376" y="6120"/>
                  </a:cubicBezTo>
                  <a:lnTo>
                    <a:pt x="42376" y="6597"/>
                  </a:lnTo>
                  <a:lnTo>
                    <a:pt x="45709" y="14503"/>
                  </a:lnTo>
                  <a:lnTo>
                    <a:pt x="50186" y="25170"/>
                  </a:lnTo>
                  <a:lnTo>
                    <a:pt x="535199" y="1175219"/>
                  </a:lnTo>
                  <a:lnTo>
                    <a:pt x="535199" y="1175219"/>
                  </a:lnTo>
                  <a:lnTo>
                    <a:pt x="625782" y="1390008"/>
                  </a:lnTo>
                  <a:lnTo>
                    <a:pt x="719032" y="161117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5780615" y="2628871"/>
              <a:ext cx="744866" cy="1699669"/>
            </a:xfrm>
            <a:custGeom>
              <a:avLst/>
              <a:gdLst/>
              <a:ahLst/>
              <a:cxnLst/>
              <a:rect l="l" t="t" r="r" b="b"/>
              <a:pathLst>
                <a:path w="744866" h="1699669" extrusionOk="0">
                  <a:moveTo>
                    <a:pt x="735097" y="1640314"/>
                  </a:moveTo>
                  <a:lnTo>
                    <a:pt x="744622" y="1662793"/>
                  </a:lnTo>
                  <a:lnTo>
                    <a:pt x="742717" y="1664317"/>
                  </a:lnTo>
                  <a:cubicBezTo>
                    <a:pt x="733858" y="1671746"/>
                    <a:pt x="725096" y="1679271"/>
                    <a:pt x="716523" y="1687081"/>
                  </a:cubicBezTo>
                  <a:cubicBezTo>
                    <a:pt x="711951" y="1691082"/>
                    <a:pt x="706998" y="1695178"/>
                    <a:pt x="702998" y="1699369"/>
                  </a:cubicBezTo>
                  <a:lnTo>
                    <a:pt x="698997" y="1689844"/>
                  </a:lnTo>
                  <a:lnTo>
                    <a:pt x="697759" y="1686796"/>
                  </a:lnTo>
                  <a:lnTo>
                    <a:pt x="671660" y="1624883"/>
                  </a:lnTo>
                  <a:lnTo>
                    <a:pt x="580982" y="1410380"/>
                  </a:lnTo>
                  <a:lnTo>
                    <a:pt x="580982" y="1410380"/>
                  </a:lnTo>
                  <a:lnTo>
                    <a:pt x="3291" y="40304"/>
                  </a:lnTo>
                  <a:lnTo>
                    <a:pt x="3291" y="40304"/>
                  </a:lnTo>
                  <a:cubicBezTo>
                    <a:pt x="2510" y="39161"/>
                    <a:pt x="1843" y="37951"/>
                    <a:pt x="1291" y="36685"/>
                  </a:cubicBezTo>
                  <a:lnTo>
                    <a:pt x="433" y="34303"/>
                  </a:lnTo>
                  <a:cubicBezTo>
                    <a:pt x="433" y="34303"/>
                    <a:pt x="433" y="33732"/>
                    <a:pt x="433" y="33541"/>
                  </a:cubicBezTo>
                  <a:cubicBezTo>
                    <a:pt x="433" y="33351"/>
                    <a:pt x="433" y="33541"/>
                    <a:pt x="433" y="32970"/>
                  </a:cubicBezTo>
                  <a:cubicBezTo>
                    <a:pt x="-767" y="27798"/>
                    <a:pt x="-367" y="22388"/>
                    <a:pt x="1577" y="17444"/>
                  </a:cubicBezTo>
                  <a:lnTo>
                    <a:pt x="2434" y="15634"/>
                  </a:lnTo>
                  <a:cubicBezTo>
                    <a:pt x="5348" y="9643"/>
                    <a:pt x="10273" y="4862"/>
                    <a:pt x="16340" y="2109"/>
                  </a:cubicBezTo>
                  <a:lnTo>
                    <a:pt x="17102" y="2109"/>
                  </a:lnTo>
                  <a:cubicBezTo>
                    <a:pt x="23103" y="-558"/>
                    <a:pt x="29847" y="-1025"/>
                    <a:pt x="36152" y="775"/>
                  </a:cubicBezTo>
                  <a:lnTo>
                    <a:pt x="38153" y="1442"/>
                  </a:lnTo>
                  <a:cubicBezTo>
                    <a:pt x="40915" y="2471"/>
                    <a:pt x="43496" y="3947"/>
                    <a:pt x="45772" y="5824"/>
                  </a:cubicBezTo>
                  <a:lnTo>
                    <a:pt x="50249" y="16396"/>
                  </a:lnTo>
                  <a:lnTo>
                    <a:pt x="50249" y="16396"/>
                  </a:lnTo>
                  <a:lnTo>
                    <a:pt x="51202" y="18778"/>
                  </a:lnTo>
                  <a:lnTo>
                    <a:pt x="51773" y="20111"/>
                  </a:lnTo>
                  <a:lnTo>
                    <a:pt x="528976" y="1151681"/>
                  </a:lnTo>
                  <a:lnTo>
                    <a:pt x="530309" y="1154729"/>
                  </a:lnTo>
                  <a:lnTo>
                    <a:pt x="530309" y="1154729"/>
                  </a:lnTo>
                  <a:lnTo>
                    <a:pt x="717761" y="1599356"/>
                  </a:lnTo>
                  <a:lnTo>
                    <a:pt x="717761" y="1599356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5" name="Google Shape;1325;p4"/>
          <p:cNvGrpSpPr/>
          <p:nvPr/>
        </p:nvGrpSpPr>
        <p:grpSpPr>
          <a:xfrm>
            <a:off x="911461" y="4444554"/>
            <a:ext cx="995625" cy="1054737"/>
            <a:chOff x="4924424" y="2185987"/>
            <a:chExt cx="2346511" cy="2485828"/>
          </a:xfrm>
        </p:grpSpPr>
        <p:sp>
          <p:nvSpPr>
            <p:cNvPr id="1326" name="Google Shape;1326;p4"/>
            <p:cNvSpPr/>
            <p:nvPr/>
          </p:nvSpPr>
          <p:spPr>
            <a:xfrm>
              <a:off x="4924424" y="2187130"/>
              <a:ext cx="2346511" cy="2484685"/>
            </a:xfrm>
            <a:custGeom>
              <a:avLst/>
              <a:gdLst/>
              <a:ahLst/>
              <a:cxnLst/>
              <a:rect l="l" t="t" r="r" b="b"/>
              <a:pathLst>
                <a:path w="2346511" h="2484685" extrusionOk="0">
                  <a:moveTo>
                    <a:pt x="1076197" y="-182"/>
                  </a:moveTo>
                  <a:lnTo>
                    <a:pt x="2307589" y="786773"/>
                  </a:lnTo>
                  <a:cubicBezTo>
                    <a:pt x="2346432" y="811672"/>
                    <a:pt x="2357776" y="863335"/>
                    <a:pt x="2332926" y="902216"/>
                  </a:cubicBezTo>
                  <a:lnTo>
                    <a:pt x="1346230" y="2445933"/>
                  </a:lnTo>
                  <a:cubicBezTo>
                    <a:pt x="1321399" y="2484804"/>
                    <a:pt x="1269754" y="2496187"/>
                    <a:pt x="1230883" y="2471365"/>
                  </a:cubicBezTo>
                  <a:lnTo>
                    <a:pt x="-414" y="1684314"/>
                  </a:lnTo>
                  <a:lnTo>
                    <a:pt x="1075911" y="-18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4928330" y="2185987"/>
              <a:ext cx="1235201" cy="1784223"/>
            </a:xfrm>
            <a:custGeom>
              <a:avLst/>
              <a:gdLst/>
              <a:ahLst/>
              <a:cxnLst/>
              <a:rect l="l" t="t" r="r" b="b"/>
              <a:pathLst>
                <a:path w="1235201" h="1784223" extrusionOk="0">
                  <a:moveTo>
                    <a:pt x="1074992" y="0"/>
                  </a:moveTo>
                  <a:lnTo>
                    <a:pt x="1235202" y="102489"/>
                  </a:lnTo>
                  <a:lnTo>
                    <a:pt x="160306" y="1784223"/>
                  </a:lnTo>
                  <a:lnTo>
                    <a:pt x="0" y="1681734"/>
                  </a:lnTo>
                  <a:lnTo>
                    <a:pt x="1074992" y="0"/>
                  </a:lnTo>
                  <a:lnTo>
                    <a:pt x="1074992" y="0"/>
                  </a:lnTo>
                  <a:close/>
                </a:path>
              </a:pathLst>
            </a:custGeom>
            <a:solidFill>
              <a:srgbClr val="D8D9D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4924520" y="2187510"/>
              <a:ext cx="1107852" cy="1702784"/>
            </a:xfrm>
            <a:custGeom>
              <a:avLst/>
              <a:gdLst/>
              <a:ahLst/>
              <a:cxnLst/>
              <a:rect l="l" t="t" r="r" b="b"/>
              <a:pathLst>
                <a:path w="1107852" h="1702784" extrusionOk="0">
                  <a:moveTo>
                    <a:pt x="1074896" y="0"/>
                  </a:moveTo>
                  <a:lnTo>
                    <a:pt x="1107853" y="21050"/>
                  </a:lnTo>
                  <a:lnTo>
                    <a:pt x="32957" y="1702784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4957762" y="2208656"/>
              <a:ext cx="1087088" cy="1689639"/>
            </a:xfrm>
            <a:custGeom>
              <a:avLst/>
              <a:gdLst/>
              <a:ahLst/>
              <a:cxnLst/>
              <a:rect l="l" t="t" r="r" b="b"/>
              <a:pathLst>
                <a:path w="1087088" h="1689639" extrusionOk="0">
                  <a:moveTo>
                    <a:pt x="1074896" y="0"/>
                  </a:moveTo>
                  <a:lnTo>
                    <a:pt x="1087088" y="7906"/>
                  </a:lnTo>
                  <a:lnTo>
                    <a:pt x="12192" y="1689640"/>
                  </a:lnTo>
                  <a:lnTo>
                    <a:pt x="0" y="1681829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000000">
                <a:alpha val="2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4962810" y="2211990"/>
              <a:ext cx="1087183" cy="1689544"/>
            </a:xfrm>
            <a:custGeom>
              <a:avLst/>
              <a:gdLst/>
              <a:ahLst/>
              <a:cxnLst/>
              <a:rect l="l" t="t" r="r" b="b"/>
              <a:pathLst>
                <a:path w="1087183" h="1689544" extrusionOk="0">
                  <a:moveTo>
                    <a:pt x="1074896" y="0"/>
                  </a:moveTo>
                  <a:lnTo>
                    <a:pt x="1087184" y="7810"/>
                  </a:lnTo>
                  <a:lnTo>
                    <a:pt x="12287" y="1689545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4"/>
            <p:cNvSpPr/>
            <p:nvPr/>
          </p:nvSpPr>
          <p:spPr>
            <a:xfrm rot="1952229">
              <a:off x="6066496" y="2839856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4"/>
            <p:cNvSpPr/>
            <p:nvPr/>
          </p:nvSpPr>
          <p:spPr>
            <a:xfrm rot="1952229">
              <a:off x="5993525" y="2954047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4"/>
            <p:cNvSpPr/>
            <p:nvPr/>
          </p:nvSpPr>
          <p:spPr>
            <a:xfrm rot="1952229">
              <a:off x="5922555" y="3065061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4"/>
            <p:cNvSpPr/>
            <p:nvPr/>
          </p:nvSpPr>
          <p:spPr>
            <a:xfrm rot="1952229">
              <a:off x="5881909" y="4171354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2" y="-182"/>
                  </a:lnTo>
                  <a:lnTo>
                    <a:pt x="466502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4"/>
            <p:cNvSpPr/>
            <p:nvPr/>
          </p:nvSpPr>
          <p:spPr>
            <a:xfrm rot="1952229">
              <a:off x="5810983" y="4282449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1" y="-182"/>
                  </a:lnTo>
                  <a:lnTo>
                    <a:pt x="466501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6" name="Google Shape;1336;p4"/>
          <p:cNvGrpSpPr/>
          <p:nvPr/>
        </p:nvGrpSpPr>
        <p:grpSpPr>
          <a:xfrm>
            <a:off x="798647" y="5124920"/>
            <a:ext cx="448897" cy="496965"/>
            <a:chOff x="5567361" y="2843527"/>
            <a:chExt cx="1057970" cy="1171259"/>
          </a:xfrm>
        </p:grpSpPr>
        <p:sp>
          <p:nvSpPr>
            <p:cNvPr id="1337" name="Google Shape;1337;p4"/>
            <p:cNvSpPr/>
            <p:nvPr/>
          </p:nvSpPr>
          <p:spPr>
            <a:xfrm>
              <a:off x="5567361" y="2886455"/>
              <a:ext cx="1057846" cy="1128331"/>
            </a:xfrm>
            <a:custGeom>
              <a:avLst/>
              <a:gdLst/>
              <a:ahLst/>
              <a:cxnLst/>
              <a:rect l="l" t="t" r="r" b="b"/>
              <a:pathLst>
                <a:path w="1057846" h="1128331" extrusionOk="0">
                  <a:moveTo>
                    <a:pt x="1057469" y="182705"/>
                  </a:moveTo>
                  <a:lnTo>
                    <a:pt x="987746" y="504079"/>
                  </a:lnTo>
                  <a:lnTo>
                    <a:pt x="852395" y="1127966"/>
                  </a:lnTo>
                  <a:cubicBezTo>
                    <a:pt x="686899" y="1019477"/>
                    <a:pt x="493255" y="961831"/>
                    <a:pt x="295374" y="962136"/>
                  </a:cubicBezTo>
                  <a:lnTo>
                    <a:pt x="213077" y="962136"/>
                  </a:lnTo>
                  <a:cubicBezTo>
                    <a:pt x="156652" y="962117"/>
                    <a:pt x="100330" y="966765"/>
                    <a:pt x="44676" y="976043"/>
                  </a:cubicBez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lnTo>
                    <a:pt x="254607" y="8588"/>
                  </a:lnTo>
                  <a:lnTo>
                    <a:pt x="318424" y="22399"/>
                  </a:lnTo>
                  <a:lnTo>
                    <a:pt x="338522" y="26781"/>
                  </a:lnTo>
                  <a:lnTo>
                    <a:pt x="369859" y="33544"/>
                  </a:lnTo>
                  <a:lnTo>
                    <a:pt x="389861" y="37925"/>
                  </a:lnTo>
                  <a:lnTo>
                    <a:pt x="447583" y="50498"/>
                  </a:lnTo>
                  <a:lnTo>
                    <a:pt x="467681" y="54785"/>
                  </a:lnTo>
                  <a:lnTo>
                    <a:pt x="499018" y="61547"/>
                  </a:lnTo>
                  <a:lnTo>
                    <a:pt x="519116" y="65929"/>
                  </a:lnTo>
                  <a:lnTo>
                    <a:pt x="576837" y="78502"/>
                  </a:lnTo>
                  <a:lnTo>
                    <a:pt x="596840" y="82788"/>
                  </a:lnTo>
                  <a:lnTo>
                    <a:pt x="596840" y="82788"/>
                  </a:lnTo>
                  <a:lnTo>
                    <a:pt x="628177" y="89646"/>
                  </a:lnTo>
                  <a:lnTo>
                    <a:pt x="648275" y="94028"/>
                  </a:lnTo>
                  <a:lnTo>
                    <a:pt x="705996" y="106505"/>
                  </a:lnTo>
                  <a:lnTo>
                    <a:pt x="725999" y="110791"/>
                  </a:lnTo>
                  <a:lnTo>
                    <a:pt x="757431" y="117649"/>
                  </a:lnTo>
                  <a:lnTo>
                    <a:pt x="777434" y="122031"/>
                  </a:lnTo>
                  <a:lnTo>
                    <a:pt x="835155" y="134509"/>
                  </a:lnTo>
                  <a:lnTo>
                    <a:pt x="855158" y="138795"/>
                  </a:lnTo>
                  <a:lnTo>
                    <a:pt x="886590" y="145653"/>
                  </a:lnTo>
                  <a:lnTo>
                    <a:pt x="906593" y="150035"/>
                  </a:lnTo>
                  <a:lnTo>
                    <a:pt x="964314" y="162512"/>
                  </a:lnTo>
                  <a:lnTo>
                    <a:pt x="984317" y="166894"/>
                  </a:lnTo>
                  <a:lnTo>
                    <a:pt x="1015749" y="173657"/>
                  </a:lnTo>
                  <a:lnTo>
                    <a:pt x="1035752" y="1780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4"/>
            <p:cNvSpPr/>
            <p:nvPr/>
          </p:nvSpPr>
          <p:spPr>
            <a:xfrm rot="735886">
              <a:off x="5736138" y="2974525"/>
              <a:ext cx="864108" cy="329007"/>
            </a:xfrm>
            <a:custGeom>
              <a:avLst/>
              <a:gdLst/>
              <a:ahLst/>
              <a:cxnLst/>
              <a:rect l="l" t="t" r="r" b="b"/>
              <a:pathLst>
                <a:path w="863822" h="328898" extrusionOk="0">
                  <a:moveTo>
                    <a:pt x="-378" y="-365"/>
                  </a:moveTo>
                  <a:lnTo>
                    <a:pt x="863444" y="-365"/>
                  </a:lnTo>
                  <a:lnTo>
                    <a:pt x="863444" y="328533"/>
                  </a:lnTo>
                  <a:lnTo>
                    <a:pt x="-378" y="328533"/>
                  </a:lnTo>
                  <a:close/>
                </a:path>
              </a:pathLst>
            </a:custGeom>
            <a:solidFill>
              <a:srgbClr val="92E4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5567361" y="2886455"/>
              <a:ext cx="254984" cy="984884"/>
            </a:xfrm>
            <a:custGeom>
              <a:avLst/>
              <a:gdLst/>
              <a:ahLst/>
              <a:cxnLst/>
              <a:rect l="l" t="t" r="r" b="b"/>
              <a:pathLst>
                <a:path w="254984" h="984884" extrusionOk="0">
                  <a:moveTo>
                    <a:pt x="254607" y="8588"/>
                  </a:moveTo>
                  <a:lnTo>
                    <a:pt x="254607" y="8588"/>
                  </a:lnTo>
                  <a:lnTo>
                    <a:pt x="184884" y="329962"/>
                  </a:lnTo>
                  <a:lnTo>
                    <a:pt x="44676" y="976043"/>
                  </a:ln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5854159" y="293884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5983033" y="2966751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6111906" y="299475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6240779" y="302266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6369652" y="3050666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6498526" y="307857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6517700" y="2984021"/>
              <a:ext cx="94981" cy="173272"/>
            </a:xfrm>
            <a:custGeom>
              <a:avLst/>
              <a:gdLst/>
              <a:ahLst/>
              <a:cxnLst/>
              <a:rect l="l" t="t" r="r" b="b"/>
              <a:pathLst>
                <a:path w="94981" h="173272" extrusionOk="0">
                  <a:moveTo>
                    <a:pt x="65315" y="76758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20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01"/>
                  </a:lnTo>
                  <a:cubicBezTo>
                    <a:pt x="60362" y="125764"/>
                    <a:pt x="61334" y="134565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20" y="172922"/>
                    <a:pt x="29091" y="172922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6388483" y="2955446"/>
              <a:ext cx="95096" cy="173230"/>
            </a:xfrm>
            <a:custGeom>
              <a:avLst/>
              <a:gdLst/>
              <a:ahLst/>
              <a:cxnLst/>
              <a:rect l="l" t="t" r="r" b="b"/>
              <a:pathLst>
                <a:path w="95096" h="173230" extrusionOk="0">
                  <a:moveTo>
                    <a:pt x="65374" y="76758"/>
                  </a:moveTo>
                  <a:lnTo>
                    <a:pt x="72232" y="45325"/>
                  </a:lnTo>
                  <a:cubicBezTo>
                    <a:pt x="73089" y="41153"/>
                    <a:pt x="72270" y="36800"/>
                    <a:pt x="69946" y="33228"/>
                  </a:cubicBezTo>
                  <a:cubicBezTo>
                    <a:pt x="67698" y="29647"/>
                    <a:pt x="64088" y="27133"/>
                    <a:pt x="59945" y="26275"/>
                  </a:cubicBezTo>
                  <a:cubicBezTo>
                    <a:pt x="51315" y="24389"/>
                    <a:pt x="42790" y="29847"/>
                    <a:pt x="40895" y="38467"/>
                  </a:cubicBezTo>
                  <a:lnTo>
                    <a:pt x="21845" y="127431"/>
                  </a:lnTo>
                  <a:cubicBezTo>
                    <a:pt x="19978" y="136089"/>
                    <a:pt x="25474" y="144614"/>
                    <a:pt x="34132" y="146481"/>
                  </a:cubicBezTo>
                  <a:cubicBezTo>
                    <a:pt x="42790" y="148348"/>
                    <a:pt x="51315" y="142852"/>
                    <a:pt x="53182" y="134193"/>
                  </a:cubicBezTo>
                  <a:lnTo>
                    <a:pt x="56706" y="118001"/>
                  </a:lnTo>
                  <a:cubicBezTo>
                    <a:pt x="65869" y="137699"/>
                    <a:pt x="57316" y="161102"/>
                    <a:pt x="37618" y="170255"/>
                  </a:cubicBezTo>
                  <a:cubicBezTo>
                    <a:pt x="36694" y="170684"/>
                    <a:pt x="35751" y="171084"/>
                    <a:pt x="34799" y="171436"/>
                  </a:cubicBezTo>
                  <a:cubicBezTo>
                    <a:pt x="33379" y="172036"/>
                    <a:pt x="31913" y="172522"/>
                    <a:pt x="30417" y="172865"/>
                  </a:cubicBezTo>
                  <a:lnTo>
                    <a:pt x="28417" y="172865"/>
                  </a:lnTo>
                  <a:cubicBezTo>
                    <a:pt x="8748" y="168455"/>
                    <a:pt x="-3720" y="149062"/>
                    <a:pt x="413" y="129336"/>
                  </a:cubicBezTo>
                  <a:lnTo>
                    <a:pt x="22321" y="28466"/>
                  </a:lnTo>
                  <a:cubicBezTo>
                    <a:pt x="26645" y="8740"/>
                    <a:pt x="46105" y="-3786"/>
                    <a:pt x="65850" y="462"/>
                  </a:cubicBezTo>
                  <a:cubicBezTo>
                    <a:pt x="75337" y="2510"/>
                    <a:pt x="83605" y="8273"/>
                    <a:pt x="88805" y="16465"/>
                  </a:cubicBezTo>
                  <a:cubicBezTo>
                    <a:pt x="94149" y="24580"/>
                    <a:pt x="95978" y="34514"/>
                    <a:pt x="93854" y="43992"/>
                  </a:cubicBezTo>
                  <a:lnTo>
                    <a:pt x="85757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6259020" y="2927334"/>
              <a:ext cx="95089" cy="173337"/>
            </a:xfrm>
            <a:custGeom>
              <a:avLst/>
              <a:gdLst/>
              <a:ahLst/>
              <a:cxnLst/>
              <a:rect l="l" t="t" r="r" b="b"/>
              <a:pathLst>
                <a:path w="95089" h="173337" extrusionOk="0">
                  <a:moveTo>
                    <a:pt x="65678" y="77056"/>
                  </a:moveTo>
                  <a:lnTo>
                    <a:pt x="72440" y="45623"/>
                  </a:lnTo>
                  <a:cubicBezTo>
                    <a:pt x="73393" y="41461"/>
                    <a:pt x="72602" y="37089"/>
                    <a:pt x="70250" y="33527"/>
                  </a:cubicBezTo>
                  <a:cubicBezTo>
                    <a:pt x="65506" y="26069"/>
                    <a:pt x="55610" y="23878"/>
                    <a:pt x="48161" y="28621"/>
                  </a:cubicBezTo>
                  <a:cubicBezTo>
                    <a:pt x="44542" y="30917"/>
                    <a:pt x="41999" y="34574"/>
                    <a:pt x="41103" y="38765"/>
                  </a:cubicBezTo>
                  <a:lnTo>
                    <a:pt x="22053" y="127634"/>
                  </a:lnTo>
                  <a:cubicBezTo>
                    <a:pt x="20158" y="136292"/>
                    <a:pt x="25635" y="144836"/>
                    <a:pt x="34293" y="146731"/>
                  </a:cubicBezTo>
                  <a:cubicBezTo>
                    <a:pt x="42951" y="148627"/>
                    <a:pt x="51495" y="143150"/>
                    <a:pt x="53390" y="134492"/>
                  </a:cubicBezTo>
                  <a:lnTo>
                    <a:pt x="56915" y="118299"/>
                  </a:lnTo>
                  <a:cubicBezTo>
                    <a:pt x="65935" y="138063"/>
                    <a:pt x="57220" y="161400"/>
                    <a:pt x="37455" y="170420"/>
                  </a:cubicBezTo>
                  <a:cubicBezTo>
                    <a:pt x="36560" y="170830"/>
                    <a:pt x="35645" y="171201"/>
                    <a:pt x="34722" y="171544"/>
                  </a:cubicBezTo>
                  <a:cubicBezTo>
                    <a:pt x="33331" y="172115"/>
                    <a:pt x="31893" y="172601"/>
                    <a:pt x="30435" y="172973"/>
                  </a:cubicBezTo>
                  <a:lnTo>
                    <a:pt x="28435" y="172973"/>
                  </a:lnTo>
                  <a:cubicBezTo>
                    <a:pt x="8737" y="168601"/>
                    <a:pt x="-3760" y="149179"/>
                    <a:pt x="431" y="129443"/>
                  </a:cubicBezTo>
                  <a:lnTo>
                    <a:pt x="22339" y="28479"/>
                  </a:lnTo>
                  <a:cubicBezTo>
                    <a:pt x="26625" y="8724"/>
                    <a:pt x="46113" y="-3811"/>
                    <a:pt x="65868" y="475"/>
                  </a:cubicBezTo>
                  <a:cubicBezTo>
                    <a:pt x="85623" y="4761"/>
                    <a:pt x="98158" y="24250"/>
                    <a:pt x="93872" y="44004"/>
                  </a:cubicBezTo>
                  <a:lnTo>
                    <a:pt x="85775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6130033" y="2899712"/>
              <a:ext cx="95107" cy="173242"/>
            </a:xfrm>
            <a:custGeom>
              <a:avLst/>
              <a:gdLst/>
              <a:ahLst/>
              <a:cxnLst/>
              <a:rect l="l" t="t" r="r" b="b"/>
              <a:pathLst>
                <a:path w="95107" h="173242" extrusionOk="0">
                  <a:moveTo>
                    <a:pt x="65506" y="76675"/>
                  </a:moveTo>
                  <a:lnTo>
                    <a:pt x="72268" y="45242"/>
                  </a:lnTo>
                  <a:cubicBezTo>
                    <a:pt x="74145" y="36603"/>
                    <a:pt x="68668" y="28078"/>
                    <a:pt x="60038" y="26202"/>
                  </a:cubicBezTo>
                  <a:cubicBezTo>
                    <a:pt x="60019" y="26202"/>
                    <a:pt x="60000" y="26192"/>
                    <a:pt x="59981" y="26192"/>
                  </a:cubicBezTo>
                  <a:cubicBezTo>
                    <a:pt x="51332" y="24364"/>
                    <a:pt x="42836" y="29850"/>
                    <a:pt x="40931" y="38480"/>
                  </a:cubicBezTo>
                  <a:lnTo>
                    <a:pt x="21881" y="127348"/>
                  </a:lnTo>
                  <a:cubicBezTo>
                    <a:pt x="19985" y="135997"/>
                    <a:pt x="25462" y="144550"/>
                    <a:pt x="34121" y="146446"/>
                  </a:cubicBezTo>
                  <a:cubicBezTo>
                    <a:pt x="42779" y="148341"/>
                    <a:pt x="51323" y="142864"/>
                    <a:pt x="53218" y="134206"/>
                  </a:cubicBezTo>
                  <a:lnTo>
                    <a:pt x="56742" y="118014"/>
                  </a:lnTo>
                  <a:cubicBezTo>
                    <a:pt x="65886" y="137721"/>
                    <a:pt x="57324" y="161114"/>
                    <a:pt x="37607" y="170248"/>
                  </a:cubicBezTo>
                  <a:cubicBezTo>
                    <a:pt x="36673" y="170687"/>
                    <a:pt x="35711" y="171087"/>
                    <a:pt x="34740" y="171449"/>
                  </a:cubicBezTo>
                  <a:cubicBezTo>
                    <a:pt x="33311" y="172020"/>
                    <a:pt x="31854" y="172506"/>
                    <a:pt x="30358" y="172877"/>
                  </a:cubicBezTo>
                  <a:lnTo>
                    <a:pt x="28453" y="172877"/>
                  </a:lnTo>
                  <a:cubicBezTo>
                    <a:pt x="8727" y="168553"/>
                    <a:pt x="-3798" y="149094"/>
                    <a:pt x="450" y="129348"/>
                  </a:cubicBezTo>
                  <a:lnTo>
                    <a:pt x="22357" y="28478"/>
                  </a:lnTo>
                  <a:cubicBezTo>
                    <a:pt x="26643" y="8724"/>
                    <a:pt x="46132" y="-3811"/>
                    <a:pt x="65886" y="475"/>
                  </a:cubicBezTo>
                  <a:cubicBezTo>
                    <a:pt x="85641" y="4761"/>
                    <a:pt x="98176" y="24249"/>
                    <a:pt x="93890" y="44004"/>
                  </a:cubicBezTo>
                  <a:lnTo>
                    <a:pt x="85794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6000951" y="2871613"/>
              <a:ext cx="95126" cy="173242"/>
            </a:xfrm>
            <a:custGeom>
              <a:avLst/>
              <a:gdLst/>
              <a:ahLst/>
              <a:cxnLst/>
              <a:rect l="l" t="t" r="r" b="b"/>
              <a:pathLst>
                <a:path w="95126" h="173242" extrusionOk="0">
                  <a:moveTo>
                    <a:pt x="65333" y="76770"/>
                  </a:moveTo>
                  <a:lnTo>
                    <a:pt x="72191" y="45243"/>
                  </a:lnTo>
                  <a:cubicBezTo>
                    <a:pt x="74058" y="36594"/>
                    <a:pt x="68562" y="28059"/>
                    <a:pt x="59904" y="26193"/>
                  </a:cubicBezTo>
                  <a:cubicBezTo>
                    <a:pt x="51246" y="24326"/>
                    <a:pt x="42721" y="29831"/>
                    <a:pt x="40854" y="38480"/>
                  </a:cubicBezTo>
                  <a:lnTo>
                    <a:pt x="21804" y="127348"/>
                  </a:lnTo>
                  <a:cubicBezTo>
                    <a:pt x="20385" y="136121"/>
                    <a:pt x="26348" y="144388"/>
                    <a:pt x="35120" y="145808"/>
                  </a:cubicBezTo>
                  <a:cubicBezTo>
                    <a:pt x="43264" y="147132"/>
                    <a:pt x="51084" y="142074"/>
                    <a:pt x="53237" y="134111"/>
                  </a:cubicBezTo>
                  <a:lnTo>
                    <a:pt x="56666" y="118014"/>
                  </a:lnTo>
                  <a:cubicBezTo>
                    <a:pt x="60390" y="125738"/>
                    <a:pt x="61400" y="134501"/>
                    <a:pt x="59523" y="142874"/>
                  </a:cubicBezTo>
                  <a:cubicBezTo>
                    <a:pt x="56723" y="156018"/>
                    <a:pt x="47369" y="166810"/>
                    <a:pt x="34758" y="171449"/>
                  </a:cubicBezTo>
                  <a:cubicBezTo>
                    <a:pt x="33329" y="172020"/>
                    <a:pt x="31872" y="172506"/>
                    <a:pt x="30377" y="172878"/>
                  </a:cubicBezTo>
                  <a:lnTo>
                    <a:pt x="28472" y="172878"/>
                  </a:lnTo>
                  <a:cubicBezTo>
                    <a:pt x="8726" y="168601"/>
                    <a:pt x="-3818" y="149141"/>
                    <a:pt x="459" y="129396"/>
                  </a:cubicBezTo>
                  <a:cubicBezTo>
                    <a:pt x="459" y="129377"/>
                    <a:pt x="468" y="129367"/>
                    <a:pt x="468" y="129348"/>
                  </a:cubicBezTo>
                  <a:lnTo>
                    <a:pt x="22376" y="28479"/>
                  </a:lnTo>
                  <a:cubicBezTo>
                    <a:pt x="26662" y="8724"/>
                    <a:pt x="46150" y="-3811"/>
                    <a:pt x="65905" y="475"/>
                  </a:cubicBezTo>
                  <a:cubicBezTo>
                    <a:pt x="85660" y="4761"/>
                    <a:pt x="98195" y="24250"/>
                    <a:pt x="93908" y="44004"/>
                  </a:cubicBezTo>
                  <a:lnTo>
                    <a:pt x="85717" y="81438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5871810" y="2843527"/>
              <a:ext cx="94981" cy="173301"/>
            </a:xfrm>
            <a:custGeom>
              <a:avLst/>
              <a:gdLst/>
              <a:ahLst/>
              <a:cxnLst/>
              <a:rect l="l" t="t" r="r" b="b"/>
              <a:pathLst>
                <a:path w="94981" h="173301" extrusionOk="0">
                  <a:moveTo>
                    <a:pt x="65315" y="76853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19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96"/>
                  </a:lnTo>
                  <a:cubicBezTo>
                    <a:pt x="60343" y="125840"/>
                    <a:pt x="61314" y="134593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30" y="172960"/>
                    <a:pt x="29082" y="172960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4"/>
          <p:cNvGrpSpPr/>
          <p:nvPr/>
        </p:nvGrpSpPr>
        <p:grpSpPr>
          <a:xfrm>
            <a:off x="1166724" y="5249283"/>
            <a:ext cx="413118" cy="437043"/>
            <a:chOff x="5609939" y="2914650"/>
            <a:chExt cx="973645" cy="1030033"/>
          </a:xfrm>
        </p:grpSpPr>
        <p:sp>
          <p:nvSpPr>
            <p:cNvPr id="1353" name="Google Shape;1353;p4"/>
            <p:cNvSpPr/>
            <p:nvPr/>
          </p:nvSpPr>
          <p:spPr>
            <a:xfrm rot="2487314">
              <a:off x="5912482" y="3535846"/>
              <a:ext cx="85975" cy="82068"/>
            </a:xfrm>
            <a:custGeom>
              <a:avLst/>
              <a:gdLst/>
              <a:ahLst/>
              <a:cxnLst/>
              <a:rect l="l" t="t" r="r" b="b"/>
              <a:pathLst>
                <a:path w="85915" h="82010" extrusionOk="0">
                  <a:moveTo>
                    <a:pt x="-470" y="-395"/>
                  </a:moveTo>
                  <a:lnTo>
                    <a:pt x="85446" y="-395"/>
                  </a:lnTo>
                  <a:lnTo>
                    <a:pt x="85446" y="81615"/>
                  </a:lnTo>
                  <a:lnTo>
                    <a:pt x="-470" y="816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5840444" y="2914650"/>
              <a:ext cx="743140" cy="743140"/>
            </a:xfrm>
            <a:custGeom>
              <a:avLst/>
              <a:gdLst/>
              <a:ahLst/>
              <a:cxnLst/>
              <a:rect l="l" t="t" r="r" b="b"/>
              <a:pathLst>
                <a:path w="743140" h="743140" extrusionOk="0">
                  <a:moveTo>
                    <a:pt x="743141" y="371570"/>
                  </a:moveTo>
                  <a:cubicBezTo>
                    <a:pt x="743141" y="576783"/>
                    <a:pt x="576783" y="743140"/>
                    <a:pt x="371570" y="743140"/>
                  </a:cubicBezTo>
                  <a:cubicBezTo>
                    <a:pt x="166358" y="743140"/>
                    <a:pt x="0" y="576783"/>
                    <a:pt x="0" y="371570"/>
                  </a:cubicBezTo>
                  <a:cubicBezTo>
                    <a:pt x="0" y="166358"/>
                    <a:pt x="166358" y="0"/>
                    <a:pt x="371570" y="0"/>
                  </a:cubicBezTo>
                  <a:cubicBezTo>
                    <a:pt x="576783" y="0"/>
                    <a:pt x="743141" y="166358"/>
                    <a:pt x="743141" y="37157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5893308" y="2967513"/>
              <a:ext cx="637413" cy="637413"/>
            </a:xfrm>
            <a:custGeom>
              <a:avLst/>
              <a:gdLst/>
              <a:ahLst/>
              <a:cxnLst/>
              <a:rect l="l" t="t" r="r" b="b"/>
              <a:pathLst>
                <a:path w="637413" h="637413" extrusionOk="0">
                  <a:moveTo>
                    <a:pt x="637413" y="318706"/>
                  </a:moveTo>
                  <a:cubicBezTo>
                    <a:pt x="637413" y="494723"/>
                    <a:pt x="494723" y="637413"/>
                    <a:pt x="318707" y="637413"/>
                  </a:cubicBezTo>
                  <a:cubicBezTo>
                    <a:pt x="142690" y="637413"/>
                    <a:pt x="0" y="494723"/>
                    <a:pt x="0" y="318707"/>
                  </a:cubicBezTo>
                  <a:cubicBezTo>
                    <a:pt x="0" y="142690"/>
                    <a:pt x="142690" y="0"/>
                    <a:pt x="318707" y="0"/>
                  </a:cubicBezTo>
                  <a:cubicBezTo>
                    <a:pt x="494723" y="0"/>
                    <a:pt x="637413" y="142690"/>
                    <a:pt x="637413" y="318706"/>
                  </a:cubicBezTo>
                  <a:close/>
                </a:path>
              </a:pathLst>
            </a:custGeom>
            <a:solidFill>
              <a:srgbClr val="6BCF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4"/>
            <p:cNvSpPr/>
            <p:nvPr/>
          </p:nvSpPr>
          <p:spPr>
            <a:xfrm rot="-543719">
              <a:off x="6172659" y="3111950"/>
              <a:ext cx="291459" cy="328796"/>
            </a:xfrm>
            <a:custGeom>
              <a:avLst/>
              <a:gdLst/>
              <a:ahLst/>
              <a:cxnLst/>
              <a:rect l="l" t="t" r="r" b="b"/>
              <a:pathLst>
                <a:path w="291464" h="328802" extrusionOk="0">
                  <a:moveTo>
                    <a:pt x="290995" y="164007"/>
                  </a:moveTo>
                  <a:cubicBezTo>
                    <a:pt x="290995" y="254803"/>
                    <a:pt x="225749" y="328408"/>
                    <a:pt x="145263" y="328408"/>
                  </a:cubicBezTo>
                  <a:cubicBezTo>
                    <a:pt x="64777" y="328408"/>
                    <a:pt x="-469" y="254803"/>
                    <a:pt x="-469" y="164007"/>
                  </a:cubicBezTo>
                  <a:cubicBezTo>
                    <a:pt x="-469" y="73210"/>
                    <a:pt x="64777" y="-395"/>
                    <a:pt x="145263" y="-395"/>
                  </a:cubicBezTo>
                  <a:cubicBezTo>
                    <a:pt x="225749" y="-395"/>
                    <a:pt x="290995" y="73210"/>
                    <a:pt x="290995" y="164007"/>
                  </a:cubicBezTo>
                  <a:close/>
                </a:path>
              </a:pathLst>
            </a:custGeom>
            <a:solidFill>
              <a:srgbClr val="FFFFFF">
                <a:alpha val="4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5893410" y="2967501"/>
              <a:ext cx="400518" cy="637493"/>
            </a:xfrm>
            <a:custGeom>
              <a:avLst/>
              <a:gdLst/>
              <a:ahLst/>
              <a:cxnLst/>
              <a:rect l="l" t="t" r="r" b="b"/>
              <a:pathLst>
                <a:path w="400518" h="637493" extrusionOk="0">
                  <a:moveTo>
                    <a:pt x="400049" y="626362"/>
                  </a:moveTo>
                  <a:cubicBezTo>
                    <a:pt x="229923" y="671501"/>
                    <a:pt x="55406" y="570174"/>
                    <a:pt x="10267" y="400048"/>
                  </a:cubicBezTo>
                  <a:cubicBezTo>
                    <a:pt x="-34872" y="229913"/>
                    <a:pt x="66455" y="55405"/>
                    <a:pt x="236581" y="10266"/>
                  </a:cubicBezTo>
                  <a:cubicBezTo>
                    <a:pt x="288025" y="-3383"/>
                    <a:pt x="342061" y="-3936"/>
                    <a:pt x="393763" y="8666"/>
                  </a:cubicBezTo>
                  <a:cubicBezTo>
                    <a:pt x="223636" y="54015"/>
                    <a:pt x="122481" y="228703"/>
                    <a:pt x="167839" y="398829"/>
                  </a:cubicBezTo>
                  <a:cubicBezTo>
                    <a:pt x="197843" y="511405"/>
                    <a:pt x="286883" y="598644"/>
                    <a:pt x="400049" y="626362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5717095" y="3622738"/>
              <a:ext cx="269366" cy="321945"/>
            </a:xfrm>
            <a:custGeom>
              <a:avLst/>
              <a:gdLst/>
              <a:ahLst/>
              <a:cxnLst/>
              <a:rect l="l" t="t" r="r" b="b"/>
              <a:pathLst>
                <a:path w="269366" h="321945" extrusionOk="0">
                  <a:moveTo>
                    <a:pt x="268897" y="36372"/>
                  </a:moveTo>
                  <a:lnTo>
                    <a:pt x="39631" y="321551"/>
                  </a:lnTo>
                  <a:cubicBezTo>
                    <a:pt x="26677" y="308692"/>
                    <a:pt x="13246" y="296119"/>
                    <a:pt x="-470" y="283451"/>
                  </a:cubicBezTo>
                  <a:lnTo>
                    <a:pt x="228130" y="-395"/>
                  </a:lnTo>
                  <a:lnTo>
                    <a:pt x="242704" y="12464"/>
                  </a:ln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5609939" y="3556730"/>
              <a:ext cx="335470" cy="349948"/>
            </a:xfrm>
            <a:custGeom>
              <a:avLst/>
              <a:gdLst/>
              <a:ahLst/>
              <a:cxnLst/>
              <a:rect l="l" t="t" r="r" b="b"/>
              <a:pathLst>
                <a:path w="335470" h="349948" extrusionOk="0">
                  <a:moveTo>
                    <a:pt x="335001" y="65709"/>
                  </a:moveTo>
                  <a:lnTo>
                    <a:pt x="106401" y="349554"/>
                  </a:lnTo>
                  <a:cubicBezTo>
                    <a:pt x="97447" y="341553"/>
                    <a:pt x="88303" y="333743"/>
                    <a:pt x="78969" y="326027"/>
                  </a:cubicBezTo>
                  <a:cubicBezTo>
                    <a:pt x="64967" y="314406"/>
                    <a:pt x="50394" y="303072"/>
                    <a:pt x="35916" y="292213"/>
                  </a:cubicBezTo>
                  <a:cubicBezTo>
                    <a:pt x="24038" y="283326"/>
                    <a:pt x="11913" y="274687"/>
                    <a:pt x="-470" y="266305"/>
                  </a:cubicBezTo>
                  <a:lnTo>
                    <a:pt x="260230" y="-395"/>
                  </a:lnTo>
                  <a:lnTo>
                    <a:pt x="284900" y="21322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5646610" y="3618404"/>
              <a:ext cx="249176" cy="265128"/>
            </a:xfrm>
            <a:custGeom>
              <a:avLst/>
              <a:gdLst/>
              <a:ahLst/>
              <a:cxnLst/>
              <a:rect l="l" t="t" r="r" b="b"/>
              <a:pathLst>
                <a:path w="249176" h="265128" extrusionOk="0">
                  <a:moveTo>
                    <a:pt x="248704" y="28133"/>
                  </a:moveTo>
                  <a:cubicBezTo>
                    <a:pt x="248790" y="33191"/>
                    <a:pt x="246952" y="38096"/>
                    <a:pt x="243561" y="41849"/>
                  </a:cubicBezTo>
                  <a:lnTo>
                    <a:pt x="42583" y="264734"/>
                  </a:lnTo>
                  <a:cubicBezTo>
                    <a:pt x="28581" y="253113"/>
                    <a:pt x="14008" y="241778"/>
                    <a:pt x="-470" y="230920"/>
                  </a:cubicBezTo>
                  <a:lnTo>
                    <a:pt x="201651" y="6701"/>
                  </a:lnTo>
                  <a:cubicBezTo>
                    <a:pt x="211538" y="-2500"/>
                    <a:pt x="226759" y="-2785"/>
                    <a:pt x="236988" y="6035"/>
                  </a:cubicBezTo>
                  <a:cubicBezTo>
                    <a:pt x="244085" y="11207"/>
                    <a:pt x="248399" y="19360"/>
                    <a:pt x="248704" y="2813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1" name="Google Shape;1361;p4"/>
          <p:cNvGrpSpPr/>
          <p:nvPr/>
        </p:nvGrpSpPr>
        <p:grpSpPr>
          <a:xfrm>
            <a:off x="938321" y="4938230"/>
            <a:ext cx="169546" cy="622706"/>
            <a:chOff x="5900737" y="2691768"/>
            <a:chExt cx="399590" cy="1467608"/>
          </a:xfrm>
        </p:grpSpPr>
        <p:sp>
          <p:nvSpPr>
            <p:cNvPr id="1362" name="Google Shape;1362;p4"/>
            <p:cNvSpPr/>
            <p:nvPr/>
          </p:nvSpPr>
          <p:spPr>
            <a:xfrm rot="735886">
              <a:off x="6201518" y="2700805"/>
              <a:ext cx="92518" cy="69174"/>
            </a:xfrm>
            <a:custGeom>
              <a:avLst/>
              <a:gdLst/>
              <a:ahLst/>
              <a:cxnLst/>
              <a:rect l="l" t="t" r="r" b="b"/>
              <a:pathLst>
                <a:path w="92487" h="69151" extrusionOk="0">
                  <a:moveTo>
                    <a:pt x="45121" y="-319"/>
                  </a:moveTo>
                  <a:lnTo>
                    <a:pt x="46549" y="-319"/>
                  </a:lnTo>
                  <a:cubicBezTo>
                    <a:pt x="71696" y="-319"/>
                    <a:pt x="92079" y="20065"/>
                    <a:pt x="92079" y="45211"/>
                  </a:cubicBezTo>
                  <a:lnTo>
                    <a:pt x="92079" y="68833"/>
                  </a:lnTo>
                  <a:lnTo>
                    <a:pt x="92079" y="68833"/>
                  </a:lnTo>
                  <a:lnTo>
                    <a:pt x="-409" y="68833"/>
                  </a:lnTo>
                  <a:lnTo>
                    <a:pt x="-409" y="68833"/>
                  </a:lnTo>
                  <a:lnTo>
                    <a:pt x="-409" y="45211"/>
                  </a:lnTo>
                  <a:cubicBezTo>
                    <a:pt x="-409" y="20065"/>
                    <a:pt x="19975" y="-319"/>
                    <a:pt x="45121" y="-319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6255257" y="2701575"/>
              <a:ext cx="40663" cy="77628"/>
            </a:xfrm>
            <a:custGeom>
              <a:avLst/>
              <a:gdLst/>
              <a:ahLst/>
              <a:cxnLst/>
              <a:rect l="l" t="t" r="r" b="b"/>
              <a:pathLst>
                <a:path w="40663" h="77628" extrusionOk="0">
                  <a:moveTo>
                    <a:pt x="39310" y="42353"/>
                  </a:moveTo>
                  <a:lnTo>
                    <a:pt x="31690" y="77310"/>
                  </a:lnTo>
                  <a:lnTo>
                    <a:pt x="11021" y="72833"/>
                  </a:lnTo>
                  <a:lnTo>
                    <a:pt x="18641" y="37781"/>
                  </a:lnTo>
                  <a:cubicBezTo>
                    <a:pt x="22547" y="19874"/>
                    <a:pt x="13974" y="2729"/>
                    <a:pt x="-409" y="-319"/>
                  </a:cubicBezTo>
                  <a:lnTo>
                    <a:pt x="20260" y="4158"/>
                  </a:lnTo>
                  <a:cubicBezTo>
                    <a:pt x="34643" y="7206"/>
                    <a:pt x="43216" y="24351"/>
                    <a:pt x="39310" y="42353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4"/>
            <p:cNvSpPr/>
            <p:nvPr/>
          </p:nvSpPr>
          <p:spPr>
            <a:xfrm rot="735886">
              <a:off x="6209281" y="2707090"/>
              <a:ext cx="31061" cy="52891"/>
            </a:xfrm>
            <a:custGeom>
              <a:avLst/>
              <a:gdLst/>
              <a:ahLst/>
              <a:cxnLst/>
              <a:rect l="l" t="t" r="r" b="b"/>
              <a:pathLst>
                <a:path w="31051" h="52873" extrusionOk="0">
                  <a:moveTo>
                    <a:pt x="15403" y="-309"/>
                  </a:moveTo>
                  <a:lnTo>
                    <a:pt x="15403" y="-309"/>
                  </a:lnTo>
                  <a:cubicBezTo>
                    <a:pt x="23823" y="-309"/>
                    <a:pt x="30643" y="6511"/>
                    <a:pt x="30643" y="14931"/>
                  </a:cubicBezTo>
                  <a:lnTo>
                    <a:pt x="30643" y="52554"/>
                  </a:lnTo>
                  <a:lnTo>
                    <a:pt x="30643" y="52554"/>
                  </a:lnTo>
                  <a:lnTo>
                    <a:pt x="-409" y="52554"/>
                  </a:lnTo>
                  <a:lnTo>
                    <a:pt x="-409" y="52554"/>
                  </a:lnTo>
                  <a:lnTo>
                    <a:pt x="-409" y="14931"/>
                  </a:lnTo>
                  <a:cubicBezTo>
                    <a:pt x="-418" y="6511"/>
                    <a:pt x="6402" y="-309"/>
                    <a:pt x="14822" y="-319"/>
                  </a:cubicBezTo>
                  <a:cubicBezTo>
                    <a:pt x="15012" y="-319"/>
                    <a:pt x="15212" y="-319"/>
                    <a:pt x="15403" y="-309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4"/>
            <p:cNvSpPr/>
            <p:nvPr/>
          </p:nvSpPr>
          <p:spPr>
            <a:xfrm rot="735886">
              <a:off x="6186654" y="2763498"/>
              <a:ext cx="95472" cy="69841"/>
            </a:xfrm>
            <a:custGeom>
              <a:avLst/>
              <a:gdLst/>
              <a:ahLst/>
              <a:cxnLst/>
              <a:rect l="l" t="t" r="r" b="b"/>
              <a:pathLst>
                <a:path w="95440" h="69818" extrusionOk="0">
                  <a:moveTo>
                    <a:pt x="-409" y="-319"/>
                  </a:moveTo>
                  <a:lnTo>
                    <a:pt x="95032" y="-319"/>
                  </a:lnTo>
                  <a:lnTo>
                    <a:pt x="95032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"/>
            <p:cNvSpPr/>
            <p:nvPr/>
          </p:nvSpPr>
          <p:spPr>
            <a:xfrm rot="735886">
              <a:off x="6187492" y="2756688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"/>
            <p:cNvSpPr/>
            <p:nvPr/>
          </p:nvSpPr>
          <p:spPr>
            <a:xfrm rot="735886">
              <a:off x="6250492" y="2770411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6189820" y="2779394"/>
              <a:ext cx="74294" cy="16097"/>
            </a:xfrm>
            <a:custGeom>
              <a:avLst/>
              <a:gdLst/>
              <a:ahLst/>
              <a:cxnLst/>
              <a:rect l="l" t="t" r="r" b="b"/>
              <a:pathLst>
                <a:path w="74294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6184486" y="2804064"/>
              <a:ext cx="74295" cy="16097"/>
            </a:xfrm>
            <a:custGeom>
              <a:avLst/>
              <a:gdLst/>
              <a:ahLst/>
              <a:cxnLst/>
              <a:rect l="l" t="t" r="r" b="b"/>
              <a:pathLst>
                <a:path w="74295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5900737" y="2818637"/>
              <a:ext cx="374141" cy="1340739"/>
            </a:xfrm>
            <a:custGeom>
              <a:avLst/>
              <a:gdLst/>
              <a:ahLst/>
              <a:cxnLst/>
              <a:rect l="l" t="t" r="r" b="b"/>
              <a:pathLst>
                <a:path w="374141" h="1340739" extrusionOk="0">
                  <a:moveTo>
                    <a:pt x="373733" y="18731"/>
                  </a:moveTo>
                  <a:lnTo>
                    <a:pt x="372686" y="23589"/>
                  </a:lnTo>
                  <a:lnTo>
                    <a:pt x="95127" y="1340420"/>
                  </a:lnTo>
                  <a:lnTo>
                    <a:pt x="94651" y="1340420"/>
                  </a:lnTo>
                  <a:cubicBezTo>
                    <a:pt x="85126" y="1339182"/>
                    <a:pt x="74648" y="1338229"/>
                    <a:pt x="64647" y="1337277"/>
                  </a:cubicBezTo>
                  <a:cubicBezTo>
                    <a:pt x="54646" y="1336325"/>
                    <a:pt x="42835" y="1335467"/>
                    <a:pt x="31881" y="1334801"/>
                  </a:cubicBezTo>
                  <a:cubicBezTo>
                    <a:pt x="20927" y="1334134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lnTo>
                    <a:pt x="311821" y="5777"/>
                  </a:lnTo>
                  <a:lnTo>
                    <a:pt x="343349" y="12254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5965792" y="2832353"/>
              <a:ext cx="308324" cy="1327023"/>
            </a:xfrm>
            <a:custGeom>
              <a:avLst/>
              <a:gdLst/>
              <a:ahLst/>
              <a:cxnLst/>
              <a:rect l="l" t="t" r="r" b="b"/>
              <a:pathLst>
                <a:path w="308324" h="1327023" extrusionOk="0">
                  <a:moveTo>
                    <a:pt x="307916" y="5587"/>
                  </a:moveTo>
                  <a:lnTo>
                    <a:pt x="306963" y="9778"/>
                  </a:lnTo>
                  <a:lnTo>
                    <a:pt x="29595" y="1326704"/>
                  </a:lnTo>
                  <a:cubicBezTo>
                    <a:pt x="20070" y="1325466"/>
                    <a:pt x="9593" y="1324513"/>
                    <a:pt x="-409" y="1323561"/>
                  </a:cubicBezTo>
                  <a:lnTo>
                    <a:pt x="277626" y="3491"/>
                  </a:lnTo>
                  <a:lnTo>
                    <a:pt x="277626" y="3491"/>
                  </a:lnTo>
                  <a:lnTo>
                    <a:pt x="278388" y="-319"/>
                  </a:ln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5900737" y="2818637"/>
              <a:ext cx="312229" cy="1335119"/>
            </a:xfrm>
            <a:custGeom>
              <a:avLst/>
              <a:gdLst/>
              <a:ahLst/>
              <a:cxnLst/>
              <a:rect l="l" t="t" r="r" b="b"/>
              <a:pathLst>
                <a:path w="312229" h="1335119" extrusionOk="0">
                  <a:moveTo>
                    <a:pt x="311821" y="6063"/>
                  </a:moveTo>
                  <a:lnTo>
                    <a:pt x="310868" y="10159"/>
                  </a:lnTo>
                  <a:lnTo>
                    <a:pt x="31881" y="1334801"/>
                  </a:lnTo>
                  <a:cubicBezTo>
                    <a:pt x="21118" y="1334229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3" name="Google Shape;1373;p4"/>
          <p:cNvGrpSpPr/>
          <p:nvPr/>
        </p:nvGrpSpPr>
        <p:grpSpPr>
          <a:xfrm rot="-466765">
            <a:off x="745120" y="4742852"/>
            <a:ext cx="146729" cy="817472"/>
            <a:chOff x="1159675" y="1837925"/>
            <a:chExt cx="324000" cy="1805100"/>
          </a:xfrm>
        </p:grpSpPr>
        <p:grpSp>
          <p:nvGrpSpPr>
            <p:cNvPr id="1374" name="Google Shape;1374;p4"/>
            <p:cNvGrpSpPr/>
            <p:nvPr/>
          </p:nvGrpSpPr>
          <p:grpSpPr>
            <a:xfrm>
              <a:off x="1159675" y="1837925"/>
              <a:ext cx="324000" cy="1805100"/>
              <a:chOff x="2605100" y="1971675"/>
              <a:chExt cx="324000" cy="1805100"/>
            </a:xfrm>
          </p:grpSpPr>
          <p:sp>
            <p:nvSpPr>
              <p:cNvPr id="1375" name="Google Shape;1375;p4"/>
              <p:cNvSpPr/>
              <p:nvPr/>
            </p:nvSpPr>
            <p:spPr>
              <a:xfrm>
                <a:off x="2605100" y="1971675"/>
                <a:ext cx="324000" cy="18051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4"/>
              <p:cNvSpPr/>
              <p:nvPr/>
            </p:nvSpPr>
            <p:spPr>
              <a:xfrm>
                <a:off x="2857400" y="1971675"/>
                <a:ext cx="71700" cy="1805100"/>
              </a:xfrm>
              <a:prstGeom prst="rect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77" name="Google Shape;1377;p4"/>
            <p:cNvSpPr/>
            <p:nvPr/>
          </p:nvSpPr>
          <p:spPr>
            <a:xfrm rot="-28588" flipH="1">
              <a:off x="1171132" y="329168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"/>
            <p:cNvSpPr/>
            <p:nvPr/>
          </p:nvSpPr>
          <p:spPr>
            <a:xfrm rot="-28588" flipH="1">
              <a:off x="1170331" y="321546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"/>
            <p:cNvSpPr/>
            <p:nvPr/>
          </p:nvSpPr>
          <p:spPr>
            <a:xfrm rot="-28588" flipH="1">
              <a:off x="1170821" y="327733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"/>
            <p:cNvSpPr/>
            <p:nvPr/>
          </p:nvSpPr>
          <p:spPr>
            <a:xfrm rot="-28588" flipH="1">
              <a:off x="1170791" y="326284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"/>
            <p:cNvSpPr/>
            <p:nvPr/>
          </p:nvSpPr>
          <p:spPr>
            <a:xfrm rot="-28588" flipH="1">
              <a:off x="1170588" y="32482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4"/>
            <p:cNvSpPr/>
            <p:nvPr/>
          </p:nvSpPr>
          <p:spPr>
            <a:xfrm rot="-28588" flipH="1">
              <a:off x="1170486" y="32300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4"/>
            <p:cNvSpPr/>
            <p:nvPr/>
          </p:nvSpPr>
          <p:spPr>
            <a:xfrm rot="-28588" flipH="1">
              <a:off x="1169775" y="31535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4"/>
            <p:cNvSpPr/>
            <p:nvPr/>
          </p:nvSpPr>
          <p:spPr>
            <a:xfrm rot="-28588" flipH="1">
              <a:off x="1169964" y="31682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4"/>
            <p:cNvSpPr/>
            <p:nvPr/>
          </p:nvSpPr>
          <p:spPr>
            <a:xfrm rot="-28588" flipH="1">
              <a:off x="1170180" y="318632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4"/>
            <p:cNvSpPr/>
            <p:nvPr/>
          </p:nvSpPr>
          <p:spPr>
            <a:xfrm rot="-28588" flipH="1">
              <a:off x="1170269" y="32010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4"/>
            <p:cNvSpPr/>
            <p:nvPr/>
          </p:nvSpPr>
          <p:spPr>
            <a:xfrm rot="-28588" flipH="1">
              <a:off x="1169882" y="313161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4"/>
            <p:cNvSpPr/>
            <p:nvPr/>
          </p:nvSpPr>
          <p:spPr>
            <a:xfrm rot="-28588" flipH="1">
              <a:off x="1169081" y="3055290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4"/>
            <p:cNvSpPr/>
            <p:nvPr/>
          </p:nvSpPr>
          <p:spPr>
            <a:xfrm rot="-28588" flipH="1">
              <a:off x="1169458" y="31172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4"/>
            <p:cNvSpPr/>
            <p:nvPr/>
          </p:nvSpPr>
          <p:spPr>
            <a:xfrm rot="-28588" flipH="1">
              <a:off x="1169427" y="31027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4"/>
            <p:cNvSpPr/>
            <p:nvPr/>
          </p:nvSpPr>
          <p:spPr>
            <a:xfrm rot="-28588" flipH="1">
              <a:off x="1169338" y="308808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4"/>
            <p:cNvSpPr/>
            <p:nvPr/>
          </p:nvSpPr>
          <p:spPr>
            <a:xfrm rot="-28588" flipH="1">
              <a:off x="1169151" y="307355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4"/>
            <p:cNvSpPr/>
            <p:nvPr/>
          </p:nvSpPr>
          <p:spPr>
            <a:xfrm rot="-28588" flipH="1">
              <a:off x="1168526" y="299352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4"/>
            <p:cNvSpPr/>
            <p:nvPr/>
          </p:nvSpPr>
          <p:spPr>
            <a:xfrm rot="-28588" flipH="1">
              <a:off x="1168713" y="30080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4"/>
            <p:cNvSpPr/>
            <p:nvPr/>
          </p:nvSpPr>
          <p:spPr>
            <a:xfrm rot="-28588" flipH="1">
              <a:off x="1168817" y="302626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4"/>
            <p:cNvSpPr/>
            <p:nvPr/>
          </p:nvSpPr>
          <p:spPr>
            <a:xfrm rot="-28588" flipH="1">
              <a:off x="1169019" y="304085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"/>
            <p:cNvSpPr/>
            <p:nvPr/>
          </p:nvSpPr>
          <p:spPr>
            <a:xfrm rot="-28588" flipH="1">
              <a:off x="1168632" y="297143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"/>
            <p:cNvSpPr/>
            <p:nvPr/>
          </p:nvSpPr>
          <p:spPr>
            <a:xfrm rot="-28588" flipH="1">
              <a:off x="1167845" y="2898738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"/>
            <p:cNvSpPr/>
            <p:nvPr/>
          </p:nvSpPr>
          <p:spPr>
            <a:xfrm rot="-28588" flipH="1">
              <a:off x="1168280" y="296082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"/>
            <p:cNvSpPr/>
            <p:nvPr/>
          </p:nvSpPr>
          <p:spPr>
            <a:xfrm rot="-28588" flipH="1">
              <a:off x="1168177" y="29426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"/>
            <p:cNvSpPr/>
            <p:nvPr/>
          </p:nvSpPr>
          <p:spPr>
            <a:xfrm rot="-28588" flipH="1">
              <a:off x="1168089" y="292801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"/>
            <p:cNvSpPr/>
            <p:nvPr/>
          </p:nvSpPr>
          <p:spPr>
            <a:xfrm rot="-28588" flipH="1">
              <a:off x="1167902" y="29133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"/>
            <p:cNvSpPr/>
            <p:nvPr/>
          </p:nvSpPr>
          <p:spPr>
            <a:xfrm rot="-28588" flipH="1">
              <a:off x="1167277" y="28333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"/>
            <p:cNvSpPr/>
            <p:nvPr/>
          </p:nvSpPr>
          <p:spPr>
            <a:xfrm rot="-28588" flipH="1">
              <a:off x="1167379" y="285155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"/>
            <p:cNvSpPr/>
            <p:nvPr/>
          </p:nvSpPr>
          <p:spPr>
            <a:xfrm rot="-28588" flipH="1">
              <a:off x="1167566" y="28660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"/>
            <p:cNvSpPr/>
            <p:nvPr/>
          </p:nvSpPr>
          <p:spPr>
            <a:xfrm rot="-28588" flipH="1">
              <a:off x="1167654" y="28806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"/>
            <p:cNvSpPr/>
            <p:nvPr/>
          </p:nvSpPr>
          <p:spPr>
            <a:xfrm rot="-28588" flipH="1">
              <a:off x="1167397" y="281488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"/>
            <p:cNvSpPr/>
            <p:nvPr/>
          </p:nvSpPr>
          <p:spPr>
            <a:xfrm rot="-28588" flipH="1">
              <a:off x="1166596" y="273867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"/>
            <p:cNvSpPr/>
            <p:nvPr/>
          </p:nvSpPr>
          <p:spPr>
            <a:xfrm rot="-28588" flipH="1">
              <a:off x="1167030" y="28006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"/>
            <p:cNvSpPr/>
            <p:nvPr/>
          </p:nvSpPr>
          <p:spPr>
            <a:xfrm rot="-28588" flipH="1">
              <a:off x="1166941" y="2786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"/>
            <p:cNvSpPr/>
            <p:nvPr/>
          </p:nvSpPr>
          <p:spPr>
            <a:xfrm rot="-28588" flipH="1">
              <a:off x="1166839" y="276784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"/>
            <p:cNvSpPr/>
            <p:nvPr/>
          </p:nvSpPr>
          <p:spPr>
            <a:xfrm rot="-28588" flipH="1">
              <a:off x="1166538" y="275331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"/>
            <p:cNvSpPr/>
            <p:nvPr/>
          </p:nvSpPr>
          <p:spPr>
            <a:xfrm rot="-28588" flipH="1">
              <a:off x="1166099" y="26768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"/>
            <p:cNvSpPr/>
            <p:nvPr/>
          </p:nvSpPr>
          <p:spPr>
            <a:xfrm rot="-28588" flipH="1">
              <a:off x="1166129" y="26913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"/>
            <p:cNvSpPr/>
            <p:nvPr/>
          </p:nvSpPr>
          <p:spPr>
            <a:xfrm rot="-28588" flipH="1">
              <a:off x="1166317" y="270602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"/>
            <p:cNvSpPr/>
            <p:nvPr/>
          </p:nvSpPr>
          <p:spPr>
            <a:xfrm rot="-28588" flipH="1">
              <a:off x="1166405" y="2720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"/>
            <p:cNvSpPr/>
            <p:nvPr/>
          </p:nvSpPr>
          <p:spPr>
            <a:xfrm rot="-28588" flipH="1">
              <a:off x="1166120" y="265849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"/>
            <p:cNvSpPr/>
            <p:nvPr/>
          </p:nvSpPr>
          <p:spPr>
            <a:xfrm rot="-28588" flipH="1">
              <a:off x="1165359" y="258200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"/>
            <p:cNvSpPr/>
            <p:nvPr/>
          </p:nvSpPr>
          <p:spPr>
            <a:xfrm rot="-28588" flipH="1">
              <a:off x="1165794" y="264408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"/>
            <p:cNvSpPr/>
            <p:nvPr/>
          </p:nvSpPr>
          <p:spPr>
            <a:xfrm rot="-28588" flipH="1">
              <a:off x="1165607" y="26295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"/>
            <p:cNvSpPr/>
            <p:nvPr/>
          </p:nvSpPr>
          <p:spPr>
            <a:xfrm rot="-28588" flipH="1">
              <a:off x="1165389" y="26113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"/>
            <p:cNvSpPr/>
            <p:nvPr/>
          </p:nvSpPr>
          <p:spPr>
            <a:xfrm rot="-28588" flipH="1">
              <a:off x="1165360" y="25968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"/>
            <p:cNvSpPr/>
            <p:nvPr/>
          </p:nvSpPr>
          <p:spPr>
            <a:xfrm rot="-28588" flipH="1">
              <a:off x="1164748" y="252033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"/>
            <p:cNvSpPr/>
            <p:nvPr/>
          </p:nvSpPr>
          <p:spPr>
            <a:xfrm rot="-28588" flipH="1">
              <a:off x="1164951" y="253492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"/>
            <p:cNvSpPr/>
            <p:nvPr/>
          </p:nvSpPr>
          <p:spPr>
            <a:xfrm rot="-28588" flipH="1">
              <a:off x="1164981" y="25494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"/>
            <p:cNvSpPr/>
            <p:nvPr/>
          </p:nvSpPr>
          <p:spPr>
            <a:xfrm rot="-28588" flipH="1">
              <a:off x="1165084" y="256762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"/>
            <p:cNvSpPr/>
            <p:nvPr/>
          </p:nvSpPr>
          <p:spPr>
            <a:xfrm rot="-28588" flipH="1">
              <a:off x="1164755" y="249831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"/>
            <p:cNvSpPr/>
            <p:nvPr/>
          </p:nvSpPr>
          <p:spPr>
            <a:xfrm rot="-28588" flipH="1">
              <a:off x="1163997" y="242194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"/>
            <p:cNvSpPr/>
            <p:nvPr/>
          </p:nvSpPr>
          <p:spPr>
            <a:xfrm rot="-28588" flipH="1">
              <a:off x="1164460" y="24875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"/>
            <p:cNvSpPr/>
            <p:nvPr/>
          </p:nvSpPr>
          <p:spPr>
            <a:xfrm rot="-28588" flipH="1">
              <a:off x="1164357" y="246938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"/>
            <p:cNvSpPr/>
            <p:nvPr/>
          </p:nvSpPr>
          <p:spPr>
            <a:xfrm rot="-28588" flipH="1">
              <a:off x="1164212" y="24548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"/>
            <p:cNvSpPr/>
            <p:nvPr/>
          </p:nvSpPr>
          <p:spPr>
            <a:xfrm rot="-28588" flipH="1">
              <a:off x="1164123" y="24403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"/>
            <p:cNvSpPr/>
            <p:nvPr/>
          </p:nvSpPr>
          <p:spPr>
            <a:xfrm rot="-28588" flipH="1">
              <a:off x="1163499" y="23601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"/>
            <p:cNvSpPr/>
            <p:nvPr/>
          </p:nvSpPr>
          <p:spPr>
            <a:xfrm rot="-28588" flipH="1">
              <a:off x="1163716" y="23783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"/>
            <p:cNvSpPr/>
            <p:nvPr/>
          </p:nvSpPr>
          <p:spPr>
            <a:xfrm rot="-28588" flipH="1">
              <a:off x="1163804" y="23929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"/>
            <p:cNvSpPr/>
            <p:nvPr/>
          </p:nvSpPr>
          <p:spPr>
            <a:xfrm rot="-28588" flipH="1">
              <a:off x="1163835" y="24075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"/>
            <p:cNvSpPr/>
            <p:nvPr/>
          </p:nvSpPr>
          <p:spPr>
            <a:xfrm rot="-28588" flipH="1">
              <a:off x="1163520" y="234176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"/>
            <p:cNvSpPr/>
            <p:nvPr/>
          </p:nvSpPr>
          <p:spPr>
            <a:xfrm rot="-28588" flipH="1">
              <a:off x="1162718" y="226554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"/>
            <p:cNvSpPr/>
            <p:nvPr/>
          </p:nvSpPr>
          <p:spPr>
            <a:xfrm rot="-28588" flipH="1">
              <a:off x="1163210" y="232741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"/>
            <p:cNvSpPr/>
            <p:nvPr/>
          </p:nvSpPr>
          <p:spPr>
            <a:xfrm rot="-28588" flipH="1">
              <a:off x="1163179" y="23129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"/>
            <p:cNvSpPr/>
            <p:nvPr/>
          </p:nvSpPr>
          <p:spPr>
            <a:xfrm rot="-28588" flipH="1">
              <a:off x="1162977" y="22983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"/>
            <p:cNvSpPr/>
            <p:nvPr/>
          </p:nvSpPr>
          <p:spPr>
            <a:xfrm rot="-28588" flipH="1">
              <a:off x="1162875" y="22801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"/>
            <p:cNvSpPr/>
            <p:nvPr/>
          </p:nvSpPr>
          <p:spPr>
            <a:xfrm rot="-28588" flipH="1">
              <a:off x="1162164" y="220366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4"/>
            <p:cNvSpPr/>
            <p:nvPr/>
          </p:nvSpPr>
          <p:spPr>
            <a:xfrm rot="-28588" flipH="1">
              <a:off x="1162351" y="22181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4"/>
            <p:cNvSpPr/>
            <p:nvPr/>
          </p:nvSpPr>
          <p:spPr>
            <a:xfrm rot="-28588" flipH="1">
              <a:off x="1162440" y="22328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"/>
            <p:cNvSpPr/>
            <p:nvPr/>
          </p:nvSpPr>
          <p:spPr>
            <a:xfrm rot="-28588" flipH="1">
              <a:off x="1162656" y="2251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"/>
            <p:cNvSpPr/>
            <p:nvPr/>
          </p:nvSpPr>
          <p:spPr>
            <a:xfrm rot="-28588" flipH="1">
              <a:off x="1162284" y="2185210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"/>
            <p:cNvSpPr/>
            <p:nvPr/>
          </p:nvSpPr>
          <p:spPr>
            <a:xfrm rot="-28588" flipH="1">
              <a:off x="1161483" y="210899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"/>
            <p:cNvSpPr/>
            <p:nvPr/>
          </p:nvSpPr>
          <p:spPr>
            <a:xfrm rot="-28588" flipH="1">
              <a:off x="1162032" y="217096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"/>
            <p:cNvSpPr/>
            <p:nvPr/>
          </p:nvSpPr>
          <p:spPr>
            <a:xfrm rot="-28588" flipH="1">
              <a:off x="1161829" y="215637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"/>
            <p:cNvSpPr/>
            <p:nvPr/>
          </p:nvSpPr>
          <p:spPr>
            <a:xfrm rot="-28588" flipH="1">
              <a:off x="1161700" y="21419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"/>
            <p:cNvSpPr/>
            <p:nvPr/>
          </p:nvSpPr>
          <p:spPr>
            <a:xfrm rot="-28588" flipH="1">
              <a:off x="1161539" y="212363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"/>
            <p:cNvSpPr/>
            <p:nvPr/>
          </p:nvSpPr>
          <p:spPr>
            <a:xfrm rot="-28588" flipH="1">
              <a:off x="1160986" y="20472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"/>
            <p:cNvSpPr/>
            <p:nvPr/>
          </p:nvSpPr>
          <p:spPr>
            <a:xfrm rot="-28588" flipH="1">
              <a:off x="1161074" y="206180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"/>
            <p:cNvSpPr/>
            <p:nvPr/>
          </p:nvSpPr>
          <p:spPr>
            <a:xfrm rot="-28588" flipH="1">
              <a:off x="1161291" y="20800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"/>
            <p:cNvSpPr/>
            <p:nvPr/>
          </p:nvSpPr>
          <p:spPr>
            <a:xfrm rot="-28588" flipH="1">
              <a:off x="1161421" y="20944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"/>
            <p:cNvSpPr/>
            <p:nvPr/>
          </p:nvSpPr>
          <p:spPr>
            <a:xfrm rot="-28588" flipH="1">
              <a:off x="1164732" y="202874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"/>
            <p:cNvSpPr/>
            <p:nvPr/>
          </p:nvSpPr>
          <p:spPr>
            <a:xfrm rot="-28588" flipH="1">
              <a:off x="1159757" y="1868636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"/>
            <p:cNvSpPr/>
            <p:nvPr/>
          </p:nvSpPr>
          <p:spPr>
            <a:xfrm rot="-28588" flipH="1">
              <a:off x="1163932" y="19524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"/>
            <p:cNvSpPr/>
            <p:nvPr/>
          </p:nvSpPr>
          <p:spPr>
            <a:xfrm rot="-28588" flipH="1">
              <a:off x="1164365" y="20144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"/>
            <p:cNvSpPr/>
            <p:nvPr/>
          </p:nvSpPr>
          <p:spPr>
            <a:xfrm rot="-28588" flipH="1">
              <a:off x="1164277" y="19999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"/>
            <p:cNvSpPr/>
            <p:nvPr/>
          </p:nvSpPr>
          <p:spPr>
            <a:xfrm rot="-28588" flipH="1">
              <a:off x="1164175" y="19816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"/>
            <p:cNvSpPr/>
            <p:nvPr/>
          </p:nvSpPr>
          <p:spPr>
            <a:xfrm rot="-28588" flipH="1">
              <a:off x="1163972" y="1967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"/>
            <p:cNvSpPr/>
            <p:nvPr/>
          </p:nvSpPr>
          <p:spPr>
            <a:xfrm rot="-28588" flipH="1">
              <a:off x="1163434" y="189074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"/>
            <p:cNvSpPr/>
            <p:nvPr/>
          </p:nvSpPr>
          <p:spPr>
            <a:xfrm rot="-28588" flipH="1">
              <a:off x="1163464" y="190523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"/>
            <p:cNvSpPr/>
            <p:nvPr/>
          </p:nvSpPr>
          <p:spPr>
            <a:xfrm rot="-28588" flipH="1">
              <a:off x="1163652" y="19197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"/>
            <p:cNvSpPr/>
            <p:nvPr/>
          </p:nvSpPr>
          <p:spPr>
            <a:xfrm rot="-28588" flipH="1">
              <a:off x="1163739" y="19343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"/>
            <p:cNvSpPr/>
            <p:nvPr/>
          </p:nvSpPr>
          <p:spPr>
            <a:xfrm rot="-28588" flipH="1">
              <a:off x="1171157" y="360770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"/>
            <p:cNvSpPr/>
            <p:nvPr/>
          </p:nvSpPr>
          <p:spPr>
            <a:xfrm rot="-28588" flipH="1">
              <a:off x="1170356" y="353149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"/>
            <p:cNvSpPr/>
            <p:nvPr/>
          </p:nvSpPr>
          <p:spPr>
            <a:xfrm rot="-28588" flipH="1">
              <a:off x="1170846" y="35933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"/>
            <p:cNvSpPr/>
            <p:nvPr/>
          </p:nvSpPr>
          <p:spPr>
            <a:xfrm rot="-28588" flipH="1">
              <a:off x="1170816" y="35788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"/>
            <p:cNvSpPr/>
            <p:nvPr/>
          </p:nvSpPr>
          <p:spPr>
            <a:xfrm rot="-28588" flipH="1">
              <a:off x="1170613" y="35642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"/>
            <p:cNvSpPr/>
            <p:nvPr/>
          </p:nvSpPr>
          <p:spPr>
            <a:xfrm rot="-28588" flipH="1">
              <a:off x="1170511" y="354607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"/>
            <p:cNvSpPr/>
            <p:nvPr/>
          </p:nvSpPr>
          <p:spPr>
            <a:xfrm rot="-28588" flipH="1">
              <a:off x="1169800" y="3469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"/>
            <p:cNvSpPr/>
            <p:nvPr/>
          </p:nvSpPr>
          <p:spPr>
            <a:xfrm rot="-28588" flipH="1">
              <a:off x="1169989" y="34842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"/>
            <p:cNvSpPr/>
            <p:nvPr/>
          </p:nvSpPr>
          <p:spPr>
            <a:xfrm rot="-28588" flipH="1">
              <a:off x="1170205" y="350235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"/>
            <p:cNvSpPr/>
            <p:nvPr/>
          </p:nvSpPr>
          <p:spPr>
            <a:xfrm rot="-28588" flipH="1">
              <a:off x="1170294" y="3517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"/>
            <p:cNvSpPr/>
            <p:nvPr/>
          </p:nvSpPr>
          <p:spPr>
            <a:xfrm rot="-28588" flipH="1">
              <a:off x="1169907" y="344764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"/>
            <p:cNvSpPr/>
            <p:nvPr/>
          </p:nvSpPr>
          <p:spPr>
            <a:xfrm rot="-28588" flipH="1">
              <a:off x="1169106" y="33713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"/>
            <p:cNvSpPr/>
            <p:nvPr/>
          </p:nvSpPr>
          <p:spPr>
            <a:xfrm rot="-28588" flipH="1">
              <a:off x="1169483" y="343329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"/>
            <p:cNvSpPr/>
            <p:nvPr/>
          </p:nvSpPr>
          <p:spPr>
            <a:xfrm rot="-28588" flipH="1">
              <a:off x="1169452" y="34188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"/>
            <p:cNvSpPr/>
            <p:nvPr/>
          </p:nvSpPr>
          <p:spPr>
            <a:xfrm rot="-28588" flipH="1">
              <a:off x="1169363" y="34041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"/>
            <p:cNvSpPr/>
            <p:nvPr/>
          </p:nvSpPr>
          <p:spPr>
            <a:xfrm rot="-28588" flipH="1">
              <a:off x="1169176" y="33895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"/>
            <p:cNvSpPr/>
            <p:nvPr/>
          </p:nvSpPr>
          <p:spPr>
            <a:xfrm rot="-28588" flipH="1">
              <a:off x="1168551" y="33095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"/>
            <p:cNvSpPr/>
            <p:nvPr/>
          </p:nvSpPr>
          <p:spPr>
            <a:xfrm rot="-28588" flipH="1">
              <a:off x="1168738" y="332407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"/>
            <p:cNvSpPr/>
            <p:nvPr/>
          </p:nvSpPr>
          <p:spPr>
            <a:xfrm rot="-28588" flipH="1">
              <a:off x="1168842" y="33422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"/>
            <p:cNvSpPr/>
            <p:nvPr/>
          </p:nvSpPr>
          <p:spPr>
            <a:xfrm rot="-28588" flipH="1">
              <a:off x="1169044" y="33568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88" name="Google Shape;1488;p4"/>
          <p:cNvGrpSpPr/>
          <p:nvPr/>
        </p:nvGrpSpPr>
        <p:grpSpPr>
          <a:xfrm>
            <a:off x="491279" y="5226431"/>
            <a:ext cx="457578" cy="456613"/>
            <a:chOff x="5558303" y="2891005"/>
            <a:chExt cx="1078430" cy="1076156"/>
          </a:xfrm>
        </p:grpSpPr>
        <p:sp>
          <p:nvSpPr>
            <p:cNvPr id="1489" name="Google Shape;1489;p4"/>
            <p:cNvSpPr/>
            <p:nvPr/>
          </p:nvSpPr>
          <p:spPr>
            <a:xfrm>
              <a:off x="5558303" y="2891005"/>
              <a:ext cx="1078430" cy="1076156"/>
            </a:xfrm>
            <a:custGeom>
              <a:avLst/>
              <a:gdLst/>
              <a:ahLst/>
              <a:cxnLst/>
              <a:rect l="l" t="t" r="r" b="b"/>
              <a:pathLst>
                <a:path w="1078430" h="1076156" extrusionOk="0">
                  <a:moveTo>
                    <a:pt x="786670" y="36493"/>
                  </a:moveTo>
                  <a:cubicBezTo>
                    <a:pt x="774506" y="6575"/>
                    <a:pt x="740578" y="-8055"/>
                    <a:pt x="710470" y="3632"/>
                  </a:cubicBezTo>
                  <a:lnTo>
                    <a:pt x="36671" y="272618"/>
                  </a:lnTo>
                  <a:cubicBezTo>
                    <a:pt x="6715" y="284743"/>
                    <a:pt x="-7963" y="318681"/>
                    <a:pt x="3714" y="348818"/>
                  </a:cubicBezTo>
                  <a:lnTo>
                    <a:pt x="294037" y="1075766"/>
                  </a:lnTo>
                  <a:cubicBezTo>
                    <a:pt x="309943" y="1059193"/>
                    <a:pt x="326612" y="1043190"/>
                    <a:pt x="343662" y="1028141"/>
                  </a:cubicBezTo>
                  <a:lnTo>
                    <a:pt x="350139" y="1022426"/>
                  </a:lnTo>
                  <a:lnTo>
                    <a:pt x="434340" y="955275"/>
                  </a:lnTo>
                  <a:cubicBezTo>
                    <a:pt x="436530" y="953656"/>
                    <a:pt x="438626" y="952132"/>
                    <a:pt x="440912" y="950607"/>
                  </a:cubicBezTo>
                  <a:cubicBezTo>
                    <a:pt x="448722" y="945083"/>
                    <a:pt x="456533" y="939749"/>
                    <a:pt x="464439" y="934510"/>
                  </a:cubicBezTo>
                  <a:lnTo>
                    <a:pt x="471106" y="930129"/>
                  </a:lnTo>
                  <a:cubicBezTo>
                    <a:pt x="500224" y="911155"/>
                    <a:pt x="530295" y="893705"/>
                    <a:pt x="561213" y="877837"/>
                  </a:cubicBezTo>
                  <a:lnTo>
                    <a:pt x="568547" y="874122"/>
                  </a:lnTo>
                  <a:cubicBezTo>
                    <a:pt x="576929" y="869931"/>
                    <a:pt x="585216" y="865835"/>
                    <a:pt x="593788" y="861835"/>
                  </a:cubicBezTo>
                  <a:lnTo>
                    <a:pt x="600456" y="858787"/>
                  </a:lnTo>
                  <a:cubicBezTo>
                    <a:pt x="631679" y="844442"/>
                    <a:pt x="663635" y="831716"/>
                    <a:pt x="696182" y="820687"/>
                  </a:cubicBezTo>
                  <a:lnTo>
                    <a:pt x="704278" y="817924"/>
                  </a:lnTo>
                  <a:cubicBezTo>
                    <a:pt x="713137" y="814972"/>
                    <a:pt x="721995" y="812209"/>
                    <a:pt x="730948" y="809542"/>
                  </a:cubicBezTo>
                  <a:lnTo>
                    <a:pt x="737711" y="807447"/>
                  </a:lnTo>
                  <a:cubicBezTo>
                    <a:pt x="771030" y="797608"/>
                    <a:pt x="804824" y="789473"/>
                    <a:pt x="838962" y="783063"/>
                  </a:cubicBezTo>
                  <a:lnTo>
                    <a:pt x="838962" y="783063"/>
                  </a:lnTo>
                  <a:lnTo>
                    <a:pt x="847820" y="781444"/>
                  </a:lnTo>
                  <a:lnTo>
                    <a:pt x="876395" y="776872"/>
                  </a:lnTo>
                  <a:lnTo>
                    <a:pt x="883253" y="775919"/>
                  </a:lnTo>
                  <a:lnTo>
                    <a:pt x="990505" y="766394"/>
                  </a:lnTo>
                  <a:lnTo>
                    <a:pt x="1000030" y="766394"/>
                  </a:lnTo>
                  <a:cubicBezTo>
                    <a:pt x="1008412" y="766394"/>
                    <a:pt x="1016889" y="766394"/>
                    <a:pt x="1025366" y="766394"/>
                  </a:cubicBezTo>
                  <a:lnTo>
                    <a:pt x="1078134" y="76639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"/>
            <p:cNvSpPr/>
            <p:nvPr/>
          </p:nvSpPr>
          <p:spPr>
            <a:xfrm rot="-1304888">
              <a:off x="5625583" y="3074194"/>
              <a:ext cx="705654" cy="171206"/>
            </a:xfrm>
            <a:custGeom>
              <a:avLst/>
              <a:gdLst/>
              <a:ahLst/>
              <a:cxnLst/>
              <a:rect l="l" t="t" r="r" b="b"/>
              <a:pathLst>
                <a:path w="706659" h="171450" extrusionOk="0">
                  <a:moveTo>
                    <a:pt x="-296" y="-391"/>
                  </a:moveTo>
                  <a:lnTo>
                    <a:pt x="706364" y="-391"/>
                  </a:lnTo>
                  <a:lnTo>
                    <a:pt x="706364" y="171060"/>
                  </a:lnTo>
                  <a:lnTo>
                    <a:pt x="-296" y="17106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"/>
            <p:cNvSpPr/>
            <p:nvPr/>
          </p:nvSpPr>
          <p:spPr>
            <a:xfrm rot="-1304888">
              <a:off x="5634988" y="3085943"/>
              <a:ext cx="686726" cy="148093"/>
            </a:xfrm>
            <a:custGeom>
              <a:avLst/>
              <a:gdLst/>
              <a:ahLst/>
              <a:cxnLst/>
              <a:rect l="l" t="t" r="r" b="b"/>
              <a:pathLst>
                <a:path w="687705" h="148304" extrusionOk="0">
                  <a:moveTo>
                    <a:pt x="-296" y="-390"/>
                  </a:moveTo>
                  <a:lnTo>
                    <a:pt x="687410" y="-390"/>
                  </a:lnTo>
                  <a:lnTo>
                    <a:pt x="687410" y="147914"/>
                  </a:lnTo>
                  <a:lnTo>
                    <a:pt x="-296" y="14791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"/>
            <p:cNvSpPr/>
            <p:nvPr/>
          </p:nvSpPr>
          <p:spPr>
            <a:xfrm rot="-1304888">
              <a:off x="5719793" y="33925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"/>
            <p:cNvSpPr/>
            <p:nvPr/>
          </p:nvSpPr>
          <p:spPr>
            <a:xfrm rot="-1304888">
              <a:off x="5856183" y="3338104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"/>
            <p:cNvSpPr/>
            <p:nvPr/>
          </p:nvSpPr>
          <p:spPr>
            <a:xfrm rot="-1304888">
              <a:off x="5992661" y="3283670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"/>
            <p:cNvSpPr/>
            <p:nvPr/>
          </p:nvSpPr>
          <p:spPr>
            <a:xfrm rot="-1304888">
              <a:off x="6129050" y="322917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"/>
            <p:cNvSpPr/>
            <p:nvPr/>
          </p:nvSpPr>
          <p:spPr>
            <a:xfrm rot="-1304888">
              <a:off x="6265528" y="317464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"/>
            <p:cNvSpPr/>
            <p:nvPr/>
          </p:nvSpPr>
          <p:spPr>
            <a:xfrm rot="-1304888">
              <a:off x="5777346" y="353682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"/>
            <p:cNvSpPr/>
            <p:nvPr/>
          </p:nvSpPr>
          <p:spPr>
            <a:xfrm rot="-1304888">
              <a:off x="5913824" y="34822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"/>
            <p:cNvSpPr/>
            <p:nvPr/>
          </p:nvSpPr>
          <p:spPr>
            <a:xfrm rot="-1304888">
              <a:off x="6050249" y="34279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"/>
            <p:cNvSpPr/>
            <p:nvPr/>
          </p:nvSpPr>
          <p:spPr>
            <a:xfrm rot="-1304888">
              <a:off x="6186727" y="337345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"/>
            <p:cNvSpPr/>
            <p:nvPr/>
          </p:nvSpPr>
          <p:spPr>
            <a:xfrm rot="-1304888">
              <a:off x="6323117" y="331896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"/>
            <p:cNvSpPr/>
            <p:nvPr/>
          </p:nvSpPr>
          <p:spPr>
            <a:xfrm rot="-1304888">
              <a:off x="5834928" y="368110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"/>
            <p:cNvSpPr/>
            <p:nvPr/>
          </p:nvSpPr>
          <p:spPr>
            <a:xfrm rot="-1304888">
              <a:off x="5971317" y="362661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"/>
            <p:cNvSpPr/>
            <p:nvPr/>
          </p:nvSpPr>
          <p:spPr>
            <a:xfrm rot="-1304888">
              <a:off x="6107795" y="3572179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"/>
            <p:cNvSpPr/>
            <p:nvPr/>
          </p:nvSpPr>
          <p:spPr>
            <a:xfrm rot="-1304888">
              <a:off x="6244185" y="35176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"/>
            <p:cNvSpPr/>
            <p:nvPr/>
          </p:nvSpPr>
          <p:spPr>
            <a:xfrm rot="-1304888">
              <a:off x="6380758" y="346315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5874733" y="3807332"/>
              <a:ext cx="124396" cy="112204"/>
            </a:xfrm>
            <a:custGeom>
              <a:avLst/>
              <a:gdLst/>
              <a:ahLst/>
              <a:cxnLst/>
              <a:rect l="l" t="t" r="r" b="b"/>
              <a:pathLst>
                <a:path w="124396" h="112204" extrusionOk="0">
                  <a:moveTo>
                    <a:pt x="124101" y="34280"/>
                  </a:moveTo>
                  <a:cubicBezTo>
                    <a:pt x="121815" y="35804"/>
                    <a:pt x="119719" y="37328"/>
                    <a:pt x="117529" y="38948"/>
                  </a:cubicBezTo>
                  <a:lnTo>
                    <a:pt x="33328" y="106099"/>
                  </a:lnTo>
                  <a:lnTo>
                    <a:pt x="26850" y="111814"/>
                  </a:lnTo>
                  <a:lnTo>
                    <a:pt x="-296" y="43710"/>
                  </a:lnTo>
                  <a:lnTo>
                    <a:pt x="7229" y="40662"/>
                  </a:lnTo>
                  <a:lnTo>
                    <a:pt x="110194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6010750" y="3753135"/>
              <a:ext cx="115633" cy="72580"/>
            </a:xfrm>
            <a:custGeom>
              <a:avLst/>
              <a:gdLst/>
              <a:ahLst/>
              <a:cxnLst/>
              <a:rect l="l" t="t" r="r" b="b"/>
              <a:pathLst>
                <a:path w="115633" h="72580" extrusionOk="0">
                  <a:moveTo>
                    <a:pt x="110289" y="-390"/>
                  </a:moveTo>
                  <a:lnTo>
                    <a:pt x="102669" y="2658"/>
                  </a:lnTo>
                  <a:lnTo>
                    <a:pt x="6943" y="40758"/>
                  </a:lnTo>
                  <a:lnTo>
                    <a:pt x="-296" y="43615"/>
                  </a:lnTo>
                  <a:lnTo>
                    <a:pt x="11229" y="72190"/>
                  </a:lnTo>
                  <a:lnTo>
                    <a:pt x="17897" y="67809"/>
                  </a:lnTo>
                  <a:cubicBezTo>
                    <a:pt x="47015" y="48835"/>
                    <a:pt x="77085" y="31385"/>
                    <a:pt x="108003" y="15516"/>
                  </a:cubicBezTo>
                  <a:lnTo>
                    <a:pt x="115338" y="1180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6147625" y="3698366"/>
              <a:ext cx="114871" cy="54673"/>
            </a:xfrm>
            <a:custGeom>
              <a:avLst/>
              <a:gdLst/>
              <a:ahLst/>
              <a:cxnLst/>
              <a:rect l="l" t="t" r="r" b="b"/>
              <a:pathLst>
                <a:path w="114871" h="54673" extrusionOk="0">
                  <a:moveTo>
                    <a:pt x="110289" y="-390"/>
                  </a:moveTo>
                  <a:lnTo>
                    <a:pt x="102384" y="2753"/>
                  </a:lnTo>
                  <a:lnTo>
                    <a:pt x="6562" y="40853"/>
                  </a:lnTo>
                  <a:lnTo>
                    <a:pt x="-296" y="43615"/>
                  </a:lnTo>
                  <a:lnTo>
                    <a:pt x="4086" y="54283"/>
                  </a:lnTo>
                  <a:lnTo>
                    <a:pt x="10753" y="51235"/>
                  </a:lnTo>
                  <a:cubicBezTo>
                    <a:pt x="41976" y="36890"/>
                    <a:pt x="73932" y="24165"/>
                    <a:pt x="106479" y="13135"/>
                  </a:cubicBezTo>
                  <a:lnTo>
                    <a:pt x="114576" y="10373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6284118" y="3643883"/>
              <a:ext cx="122300" cy="56768"/>
            </a:xfrm>
            <a:custGeom>
              <a:avLst/>
              <a:gdLst/>
              <a:ahLst/>
              <a:cxnLst/>
              <a:rect l="l" t="t" r="r" b="b"/>
              <a:pathLst>
                <a:path w="122300" h="56768" extrusionOk="0">
                  <a:moveTo>
                    <a:pt x="110194" y="-390"/>
                  </a:moveTo>
                  <a:lnTo>
                    <a:pt x="102003" y="2943"/>
                  </a:lnTo>
                  <a:lnTo>
                    <a:pt x="6276" y="41043"/>
                  </a:lnTo>
                  <a:lnTo>
                    <a:pt x="-296" y="43710"/>
                  </a:lnTo>
                  <a:lnTo>
                    <a:pt x="4752" y="56378"/>
                  </a:lnTo>
                  <a:lnTo>
                    <a:pt x="11515" y="54283"/>
                  </a:lnTo>
                  <a:cubicBezTo>
                    <a:pt x="44958" y="44529"/>
                    <a:pt x="78886" y="36490"/>
                    <a:pt x="113147" y="30185"/>
                  </a:cubicBezTo>
                  <a:lnTo>
                    <a:pt x="113147" y="30185"/>
                  </a:lnTo>
                  <a:lnTo>
                    <a:pt x="122005" y="28566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6420802" y="3589590"/>
              <a:ext cx="137541" cy="78771"/>
            </a:xfrm>
            <a:custGeom>
              <a:avLst/>
              <a:gdLst/>
              <a:ahLst/>
              <a:cxnLst/>
              <a:rect l="l" t="t" r="r" b="b"/>
              <a:pathLst>
                <a:path w="137541" h="78771" extrusionOk="0">
                  <a:moveTo>
                    <a:pt x="137245" y="67904"/>
                  </a:moveTo>
                  <a:lnTo>
                    <a:pt x="127720" y="67904"/>
                  </a:lnTo>
                  <a:lnTo>
                    <a:pt x="20469" y="77429"/>
                  </a:lnTo>
                  <a:lnTo>
                    <a:pt x="13611" y="78381"/>
                  </a:lnTo>
                  <a:lnTo>
                    <a:pt x="-296" y="43710"/>
                  </a:lnTo>
                  <a:lnTo>
                    <a:pt x="5991" y="41139"/>
                  </a:lnTo>
                  <a:lnTo>
                    <a:pt x="101717" y="3039"/>
                  </a:lnTo>
                  <a:lnTo>
                    <a:pt x="110289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"/>
            <p:cNvSpPr/>
            <p:nvPr/>
          </p:nvSpPr>
          <p:spPr>
            <a:xfrm rot="-1301707">
              <a:off x="5726680" y="3400118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"/>
            <p:cNvSpPr/>
            <p:nvPr/>
          </p:nvSpPr>
          <p:spPr>
            <a:xfrm rot="-1304888">
              <a:off x="5862197" y="33383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"/>
            <p:cNvSpPr/>
            <p:nvPr/>
          </p:nvSpPr>
          <p:spPr>
            <a:xfrm rot="-1304888">
              <a:off x="5998296" y="328404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"/>
            <p:cNvSpPr/>
            <p:nvPr/>
          </p:nvSpPr>
          <p:spPr>
            <a:xfrm rot="-1304888">
              <a:off x="6134456" y="3229645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"/>
            <p:cNvSpPr/>
            <p:nvPr/>
          </p:nvSpPr>
          <p:spPr>
            <a:xfrm rot="-1304888">
              <a:off x="6270520" y="317525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"/>
            <p:cNvSpPr/>
            <p:nvPr/>
          </p:nvSpPr>
          <p:spPr>
            <a:xfrm rot="-1304888">
              <a:off x="5783590" y="35368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"/>
            <p:cNvSpPr/>
            <p:nvPr/>
          </p:nvSpPr>
          <p:spPr>
            <a:xfrm rot="-1304888">
              <a:off x="5919655" y="34825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"/>
            <p:cNvSpPr/>
            <p:nvPr/>
          </p:nvSpPr>
          <p:spPr>
            <a:xfrm rot="-1304888">
              <a:off x="6055849" y="3428268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"/>
            <p:cNvSpPr/>
            <p:nvPr/>
          </p:nvSpPr>
          <p:spPr>
            <a:xfrm rot="-1301707">
              <a:off x="6193332" y="3381587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"/>
            <p:cNvSpPr/>
            <p:nvPr/>
          </p:nvSpPr>
          <p:spPr>
            <a:xfrm rot="-1304888">
              <a:off x="6328197" y="3319532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"/>
            <p:cNvSpPr/>
            <p:nvPr/>
          </p:nvSpPr>
          <p:spPr>
            <a:xfrm rot="-1304888">
              <a:off x="5839973" y="3681587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"/>
            <p:cNvSpPr/>
            <p:nvPr/>
          </p:nvSpPr>
          <p:spPr>
            <a:xfrm rot="-1304888">
              <a:off x="5976161" y="362734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"/>
            <p:cNvSpPr/>
            <p:nvPr/>
          </p:nvSpPr>
          <p:spPr>
            <a:xfrm rot="-1304888">
              <a:off x="6112320" y="35729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"/>
            <p:cNvSpPr/>
            <p:nvPr/>
          </p:nvSpPr>
          <p:spPr>
            <a:xfrm rot="-1301707">
              <a:off x="6249681" y="3526522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"/>
            <p:cNvSpPr/>
            <p:nvPr/>
          </p:nvSpPr>
          <p:spPr>
            <a:xfrm rot="-1304888">
              <a:off x="6384668" y="346421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5882258" y="3810285"/>
              <a:ext cx="110299" cy="103536"/>
            </a:xfrm>
            <a:custGeom>
              <a:avLst/>
              <a:gdLst/>
              <a:ahLst/>
              <a:cxnLst/>
              <a:rect l="l" t="t" r="r" b="b"/>
              <a:pathLst>
                <a:path w="110299" h="103536" extrusionOk="0">
                  <a:moveTo>
                    <a:pt x="110299" y="36385"/>
                  </a:moveTo>
                  <a:lnTo>
                    <a:pt x="26098" y="103537"/>
                  </a:lnTo>
                  <a:lnTo>
                    <a:pt x="0" y="38100"/>
                  </a:lnTo>
                  <a:lnTo>
                    <a:pt x="95821" y="0"/>
                  </a:lnTo>
                  <a:lnTo>
                    <a:pt x="110299" y="3638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6018370" y="3755992"/>
              <a:ext cx="101060" cy="65532"/>
            </a:xfrm>
            <a:custGeom>
              <a:avLst/>
              <a:gdLst/>
              <a:ahLst/>
              <a:cxnLst/>
              <a:rect l="l" t="t" r="r" b="b"/>
              <a:pathLst>
                <a:path w="101060" h="65532" extrusionOk="0">
                  <a:moveTo>
                    <a:pt x="100764" y="12849"/>
                  </a:moveTo>
                  <a:cubicBezTo>
                    <a:pt x="69846" y="28718"/>
                    <a:pt x="39776" y="46168"/>
                    <a:pt x="10658" y="65142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6154768" y="3701509"/>
              <a:ext cx="99917" cy="48482"/>
            </a:xfrm>
            <a:custGeom>
              <a:avLst/>
              <a:gdLst/>
              <a:ahLst/>
              <a:cxnLst/>
              <a:rect l="l" t="t" r="r" b="b"/>
              <a:pathLst>
                <a:path w="99917" h="48482" extrusionOk="0">
                  <a:moveTo>
                    <a:pt x="99621" y="9992"/>
                  </a:moveTo>
                  <a:cubicBezTo>
                    <a:pt x="67074" y="21022"/>
                    <a:pt x="35118" y="33747"/>
                    <a:pt x="3895" y="48092"/>
                  </a:cubicBezTo>
                  <a:lnTo>
                    <a:pt x="-296" y="37710"/>
                  </a:lnTo>
                  <a:lnTo>
                    <a:pt x="95526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6290976" y="3647312"/>
              <a:ext cx="106584" cy="51339"/>
            </a:xfrm>
            <a:custGeom>
              <a:avLst/>
              <a:gdLst/>
              <a:ahLst/>
              <a:cxnLst/>
              <a:rect l="l" t="t" r="r" b="b"/>
              <a:pathLst>
                <a:path w="106584" h="51339" extrusionOk="0">
                  <a:moveTo>
                    <a:pt x="106289" y="26756"/>
                  </a:moveTo>
                  <a:cubicBezTo>
                    <a:pt x="72123" y="33099"/>
                    <a:pt x="38290" y="41176"/>
                    <a:pt x="4943" y="50949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6426802" y="3592829"/>
              <a:ext cx="121824" cy="74485"/>
            </a:xfrm>
            <a:custGeom>
              <a:avLst/>
              <a:gdLst/>
              <a:ahLst/>
              <a:cxnLst/>
              <a:rect l="l" t="t" r="r" b="b"/>
              <a:pathLst>
                <a:path w="121824" h="74485" extrusionOk="0">
                  <a:moveTo>
                    <a:pt x="121825" y="65151"/>
                  </a:moveTo>
                  <a:lnTo>
                    <a:pt x="14478" y="74486"/>
                  </a:lnTo>
                  <a:lnTo>
                    <a:pt x="0" y="38195"/>
                  </a:lnTo>
                  <a:lnTo>
                    <a:pt x="95726" y="0"/>
                  </a:lnTo>
                  <a:lnTo>
                    <a:pt x="121825" y="6515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6019894" y="2963131"/>
              <a:ext cx="306228" cy="259937"/>
            </a:xfrm>
            <a:custGeom>
              <a:avLst/>
              <a:gdLst/>
              <a:ahLst/>
              <a:cxnLst/>
              <a:rect l="l" t="t" r="r" b="b"/>
              <a:pathLst>
                <a:path w="306228" h="259937" extrusionOk="0">
                  <a:moveTo>
                    <a:pt x="46482" y="81725"/>
                  </a:moveTo>
                  <a:lnTo>
                    <a:pt x="251270" y="0"/>
                  </a:lnTo>
                  <a:lnTo>
                    <a:pt x="306229" y="137731"/>
                  </a:lnTo>
                  <a:lnTo>
                    <a:pt x="0" y="259937"/>
                  </a:lnTo>
                  <a:lnTo>
                    <a:pt x="46482" y="8172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3" name="Google Shape;1533;p4"/>
          <p:cNvGrpSpPr/>
          <p:nvPr/>
        </p:nvGrpSpPr>
        <p:grpSpPr>
          <a:xfrm>
            <a:off x="467272" y="5550439"/>
            <a:ext cx="895829" cy="1206173"/>
            <a:chOff x="9306019" y="3257883"/>
            <a:chExt cx="2111311" cy="2842736"/>
          </a:xfrm>
        </p:grpSpPr>
        <p:sp>
          <p:nvSpPr>
            <p:cNvPr id="1534" name="Google Shape;1534;p4"/>
            <p:cNvSpPr/>
            <p:nvPr/>
          </p:nvSpPr>
          <p:spPr>
            <a:xfrm>
              <a:off x="9308115" y="3476672"/>
              <a:ext cx="2106929" cy="2623946"/>
            </a:xfrm>
            <a:custGeom>
              <a:avLst/>
              <a:gdLst/>
              <a:ahLst/>
              <a:cxnLst/>
              <a:rect l="l" t="t" r="r" b="b"/>
              <a:pathLst>
                <a:path w="2106929" h="2623946" extrusionOk="0">
                  <a:moveTo>
                    <a:pt x="1053465" y="0"/>
                  </a:moveTo>
                  <a:lnTo>
                    <a:pt x="1053465" y="0"/>
                  </a:lnTo>
                  <a:cubicBezTo>
                    <a:pt x="1635281" y="0"/>
                    <a:pt x="2106930" y="471652"/>
                    <a:pt x="2106930" y="1053465"/>
                  </a:cubicBezTo>
                  <a:lnTo>
                    <a:pt x="2106930" y="2486501"/>
                  </a:lnTo>
                  <a:cubicBezTo>
                    <a:pt x="2106930" y="2562406"/>
                    <a:pt x="2045389" y="2623947"/>
                    <a:pt x="1969484" y="2623947"/>
                  </a:cubicBezTo>
                  <a:lnTo>
                    <a:pt x="137446" y="2623947"/>
                  </a:lnTo>
                  <a:cubicBezTo>
                    <a:pt x="61536" y="2623947"/>
                    <a:pt x="0" y="2562406"/>
                    <a:pt x="0" y="2486501"/>
                  </a:cubicBezTo>
                  <a:lnTo>
                    <a:pt x="0" y="1053560"/>
                  </a:lnTo>
                  <a:cubicBezTo>
                    <a:pt x="-52" y="471748"/>
                    <a:pt x="471554" y="52"/>
                    <a:pt x="1053370" y="0"/>
                  </a:cubicBezTo>
                  <a:cubicBezTo>
                    <a:pt x="1053398" y="0"/>
                    <a:pt x="1053436" y="0"/>
                    <a:pt x="1053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9306019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21772" y="1053115"/>
                  </a:moveTo>
                  <a:lnTo>
                    <a:pt x="121772" y="2486056"/>
                  </a:lnTo>
                  <a:cubicBezTo>
                    <a:pt x="121772" y="2561932"/>
                    <a:pt x="183247" y="2623454"/>
                    <a:pt x="259123" y="2623501"/>
                  </a:cubicBezTo>
                  <a:lnTo>
                    <a:pt x="137203" y="2623501"/>
                  </a:lnTo>
                  <a:cubicBezTo>
                    <a:pt x="61346" y="2623558"/>
                    <a:pt x="-186" y="2562103"/>
                    <a:pt x="-243" y="2486246"/>
                  </a:cubicBezTo>
                  <a:cubicBezTo>
                    <a:pt x="-243" y="2486179"/>
                    <a:pt x="-243" y="2486122"/>
                    <a:pt x="-243" y="2486056"/>
                  </a:cubicBezTo>
                  <a:lnTo>
                    <a:pt x="-243" y="1053115"/>
                  </a:lnTo>
                  <a:cubicBezTo>
                    <a:pt x="-243" y="473613"/>
                    <a:pt x="473817" y="-446"/>
                    <a:pt x="1053222" y="-446"/>
                  </a:cubicBezTo>
                  <a:cubicBezTo>
                    <a:pt x="1073701" y="-446"/>
                    <a:pt x="1093989" y="126"/>
                    <a:pt x="1114278" y="1364"/>
                  </a:cubicBezTo>
                  <a:cubicBezTo>
                    <a:pt x="562970" y="33177"/>
                    <a:pt x="121772" y="494092"/>
                    <a:pt x="121772" y="1053115"/>
                  </a:cubicBezTo>
                  <a:close/>
                </a:path>
              </a:pathLst>
            </a:custGeom>
            <a:solidFill>
              <a:srgbClr val="FFFFFF">
                <a:alpha val="1607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10302810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114278" y="1053115"/>
                  </a:moveTo>
                  <a:lnTo>
                    <a:pt x="1114278" y="2486056"/>
                  </a:lnTo>
                  <a:cubicBezTo>
                    <a:pt x="1114278" y="2561960"/>
                    <a:pt x="1052737" y="2623501"/>
                    <a:pt x="976832" y="2623501"/>
                  </a:cubicBezTo>
                  <a:lnTo>
                    <a:pt x="854817" y="2623501"/>
                  </a:lnTo>
                  <a:cubicBezTo>
                    <a:pt x="930693" y="2623454"/>
                    <a:pt x="992167" y="2561932"/>
                    <a:pt x="992167" y="2486056"/>
                  </a:cubicBezTo>
                  <a:lnTo>
                    <a:pt x="992167" y="1053115"/>
                  </a:lnTo>
                  <a:cubicBezTo>
                    <a:pt x="992167" y="494188"/>
                    <a:pt x="551064" y="33273"/>
                    <a:pt x="-243" y="1364"/>
                  </a:cubicBezTo>
                  <a:cubicBezTo>
                    <a:pt x="19855" y="126"/>
                    <a:pt x="40238" y="-446"/>
                    <a:pt x="60717" y="-446"/>
                  </a:cubicBezTo>
                  <a:cubicBezTo>
                    <a:pt x="640123" y="-446"/>
                    <a:pt x="1114278" y="473613"/>
                    <a:pt x="1114278" y="1053115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9580816" y="4611957"/>
              <a:ext cx="1518000" cy="1269300"/>
            </a:xfrm>
            <a:prstGeom prst="roundRect">
              <a:avLst>
                <a:gd name="adj" fmla="val 13029"/>
              </a:avLst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9600913" y="4622816"/>
              <a:ext cx="1504188" cy="1257871"/>
            </a:xfrm>
            <a:custGeom>
              <a:avLst/>
              <a:gdLst/>
              <a:ahLst/>
              <a:cxnLst/>
              <a:rect l="l" t="t" r="r" b="b"/>
              <a:pathLst>
                <a:path w="1504188" h="1257871" extrusionOk="0">
                  <a:moveTo>
                    <a:pt x="1503945" y="141572"/>
                  </a:moveTo>
                  <a:lnTo>
                    <a:pt x="1503945" y="1103597"/>
                  </a:lnTo>
                  <a:cubicBezTo>
                    <a:pt x="1503736" y="1188427"/>
                    <a:pt x="1435041" y="1257169"/>
                    <a:pt x="1350212" y="1257426"/>
                  </a:cubicBezTo>
                  <a:lnTo>
                    <a:pt x="139679" y="1257426"/>
                  </a:lnTo>
                  <a:cubicBezTo>
                    <a:pt x="79424" y="1257255"/>
                    <a:pt x="24789" y="1222031"/>
                    <a:pt x="-243" y="1167224"/>
                  </a:cubicBezTo>
                  <a:cubicBezTo>
                    <a:pt x="18359" y="1174939"/>
                    <a:pt x="38295" y="1178883"/>
                    <a:pt x="58431" y="1178844"/>
                  </a:cubicBezTo>
                  <a:lnTo>
                    <a:pt x="1268963" y="1178844"/>
                  </a:lnTo>
                  <a:cubicBezTo>
                    <a:pt x="1353784" y="1178635"/>
                    <a:pt x="1422487" y="1109931"/>
                    <a:pt x="1422697" y="1025111"/>
                  </a:cubicBezTo>
                  <a:lnTo>
                    <a:pt x="1422697" y="63086"/>
                  </a:lnTo>
                  <a:cubicBezTo>
                    <a:pt x="1422716" y="41160"/>
                    <a:pt x="1418001" y="19490"/>
                    <a:pt x="1408886" y="-446"/>
                  </a:cubicBezTo>
                  <a:cubicBezTo>
                    <a:pt x="1466303" y="23405"/>
                    <a:pt x="1503783" y="79402"/>
                    <a:pt x="1503945" y="141572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9587674" y="4610338"/>
              <a:ext cx="1504378" cy="1257871"/>
            </a:xfrm>
            <a:custGeom>
              <a:avLst/>
              <a:gdLst/>
              <a:ahLst/>
              <a:cxnLst/>
              <a:rect l="l" t="t" r="r" b="b"/>
              <a:pathLst>
                <a:path w="1504378" h="1257871" extrusionOk="0">
                  <a:moveTo>
                    <a:pt x="1504136" y="89661"/>
                  </a:moveTo>
                  <a:cubicBezTo>
                    <a:pt x="1485543" y="81917"/>
                    <a:pt x="1465598" y="77935"/>
                    <a:pt x="1445462" y="77945"/>
                  </a:cubicBezTo>
                  <a:lnTo>
                    <a:pt x="234929" y="77945"/>
                  </a:lnTo>
                  <a:cubicBezTo>
                    <a:pt x="150100" y="78202"/>
                    <a:pt x="81405" y="146944"/>
                    <a:pt x="81196" y="231774"/>
                  </a:cubicBezTo>
                  <a:lnTo>
                    <a:pt x="81196" y="1193799"/>
                  </a:lnTo>
                  <a:cubicBezTo>
                    <a:pt x="81177" y="1215754"/>
                    <a:pt x="85892" y="1237452"/>
                    <a:pt x="95007" y="1257426"/>
                  </a:cubicBezTo>
                  <a:cubicBezTo>
                    <a:pt x="37514" y="1233585"/>
                    <a:pt x="-33" y="1177549"/>
                    <a:pt x="-243" y="1115313"/>
                  </a:cubicBezTo>
                  <a:lnTo>
                    <a:pt x="-243" y="153288"/>
                  </a:lnTo>
                  <a:cubicBezTo>
                    <a:pt x="-33" y="68468"/>
                    <a:pt x="68670" y="-236"/>
                    <a:pt x="153490" y="-446"/>
                  </a:cubicBezTo>
                  <a:lnTo>
                    <a:pt x="1364213" y="-446"/>
                  </a:lnTo>
                  <a:cubicBezTo>
                    <a:pt x="1424440" y="-293"/>
                    <a:pt x="1479075" y="34892"/>
                    <a:pt x="1504136" y="89661"/>
                  </a:cubicBezTo>
                  <a:close/>
                </a:path>
              </a:pathLst>
            </a:custGeom>
            <a:solidFill>
              <a:srgbClr val="FFFFFF">
                <a:alpha val="268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9577577" y="4955524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E6A1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9577577" y="5021818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9561766" y="5029724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59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9554431" y="5023931"/>
              <a:ext cx="62769" cy="118854"/>
            </a:xfrm>
            <a:custGeom>
              <a:avLst/>
              <a:gdLst/>
              <a:ahLst/>
              <a:cxnLst/>
              <a:rect l="l" t="t" r="r" b="b"/>
              <a:pathLst>
                <a:path w="62769" h="118854" extrusionOk="0">
                  <a:moveTo>
                    <a:pt x="31094" y="118409"/>
                  </a:moveTo>
                  <a:cubicBezTo>
                    <a:pt x="13787" y="118409"/>
                    <a:pt x="-243" y="104378"/>
                    <a:pt x="-243" y="87072"/>
                  </a:cubicBezTo>
                  <a:lnTo>
                    <a:pt x="-243" y="29255"/>
                  </a:lnTo>
                  <a:cubicBezTo>
                    <a:pt x="709" y="11919"/>
                    <a:pt x="15540" y="-1358"/>
                    <a:pt x="32875" y="-397"/>
                  </a:cubicBezTo>
                  <a:cubicBezTo>
                    <a:pt x="48868" y="480"/>
                    <a:pt x="61641" y="13253"/>
                    <a:pt x="62527" y="29255"/>
                  </a:cubicBezTo>
                  <a:lnTo>
                    <a:pt x="62527" y="87072"/>
                  </a:lnTo>
                  <a:cubicBezTo>
                    <a:pt x="62527" y="104378"/>
                    <a:pt x="48496" y="118409"/>
                    <a:pt x="31189" y="118409"/>
                  </a:cubicBezTo>
                  <a:cubicBezTo>
                    <a:pt x="31161" y="118409"/>
                    <a:pt x="31123" y="118409"/>
                    <a:pt x="31094" y="118409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87072"/>
                  </a:lnTo>
                  <a:cubicBezTo>
                    <a:pt x="13825" y="96254"/>
                    <a:pt x="20702" y="104254"/>
                    <a:pt x="29885" y="104950"/>
                  </a:cubicBezTo>
                  <a:cubicBezTo>
                    <a:pt x="39067" y="105645"/>
                    <a:pt x="47068" y="98768"/>
                    <a:pt x="47763" y="89586"/>
                  </a:cubicBezTo>
                  <a:cubicBezTo>
                    <a:pt x="47830" y="88748"/>
                    <a:pt x="47830" y="87909"/>
                    <a:pt x="47763" y="87072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"/>
            <p:cNvSpPr/>
            <p:nvPr/>
          </p:nvSpPr>
          <p:spPr>
            <a:xfrm>
              <a:off x="9561766" y="5138785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59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"/>
            <p:cNvSpPr/>
            <p:nvPr/>
          </p:nvSpPr>
          <p:spPr>
            <a:xfrm>
              <a:off x="9554431" y="5132992"/>
              <a:ext cx="62769" cy="226867"/>
            </a:xfrm>
            <a:custGeom>
              <a:avLst/>
              <a:gdLst/>
              <a:ahLst/>
              <a:cxnLst/>
              <a:rect l="l" t="t" r="r" b="b"/>
              <a:pathLst>
                <a:path w="62769" h="226867" extrusionOk="0">
                  <a:moveTo>
                    <a:pt x="31094" y="226422"/>
                  </a:moveTo>
                  <a:cubicBezTo>
                    <a:pt x="13806" y="226365"/>
                    <a:pt x="-196" y="212373"/>
                    <a:pt x="-243" y="195085"/>
                  </a:cubicBezTo>
                  <a:lnTo>
                    <a:pt x="-243" y="29255"/>
                  </a:lnTo>
                  <a:cubicBezTo>
                    <a:pt x="709" y="11919"/>
                    <a:pt x="15540" y="-1359"/>
                    <a:pt x="32875" y="-397"/>
                  </a:cubicBezTo>
                  <a:cubicBezTo>
                    <a:pt x="48868" y="479"/>
                    <a:pt x="61641" y="13252"/>
                    <a:pt x="62527" y="29255"/>
                  </a:cubicBezTo>
                  <a:lnTo>
                    <a:pt x="62527" y="195085"/>
                  </a:lnTo>
                  <a:cubicBezTo>
                    <a:pt x="62470" y="212411"/>
                    <a:pt x="48420" y="226422"/>
                    <a:pt x="31094" y="226422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195085"/>
                  </a:lnTo>
                  <a:cubicBezTo>
                    <a:pt x="15216" y="204267"/>
                    <a:pt x="23217" y="211144"/>
                    <a:pt x="32399" y="210449"/>
                  </a:cubicBezTo>
                  <a:cubicBezTo>
                    <a:pt x="40610" y="209820"/>
                    <a:pt x="47144" y="203295"/>
                    <a:pt x="47763" y="195085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10361675" y="5671995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8425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4"/>
            <p:cNvSpPr/>
            <p:nvPr/>
          </p:nvSpPr>
          <p:spPr>
            <a:xfrm>
              <a:off x="10353007" y="5671328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4"/>
            <p:cNvSpPr/>
            <p:nvPr/>
          </p:nvSpPr>
          <p:spPr>
            <a:xfrm>
              <a:off x="9396611" y="3257883"/>
              <a:ext cx="1930679" cy="674465"/>
            </a:xfrm>
            <a:custGeom>
              <a:avLst/>
              <a:gdLst/>
              <a:ahLst/>
              <a:cxnLst/>
              <a:rect l="l" t="t" r="r" b="b"/>
              <a:pathLst>
                <a:path w="1930679" h="674465" extrusionOk="0">
                  <a:moveTo>
                    <a:pt x="1911606" y="657827"/>
                  </a:moveTo>
                  <a:cubicBezTo>
                    <a:pt x="1895718" y="665218"/>
                    <a:pt x="1876859" y="658332"/>
                    <a:pt x="1869467" y="642444"/>
                  </a:cubicBezTo>
                  <a:cubicBezTo>
                    <a:pt x="1869420" y="642339"/>
                    <a:pt x="1869363" y="642225"/>
                    <a:pt x="1869315" y="642111"/>
                  </a:cubicBezTo>
                  <a:cubicBezTo>
                    <a:pt x="1707295" y="289876"/>
                    <a:pt x="1355384" y="63886"/>
                    <a:pt x="967678" y="63086"/>
                  </a:cubicBezTo>
                  <a:lnTo>
                    <a:pt x="964821" y="63086"/>
                  </a:lnTo>
                  <a:cubicBezTo>
                    <a:pt x="797314" y="63600"/>
                    <a:pt x="632684" y="106663"/>
                    <a:pt x="486380" y="188244"/>
                  </a:cubicBezTo>
                  <a:lnTo>
                    <a:pt x="486380" y="188244"/>
                  </a:lnTo>
                  <a:cubicBezTo>
                    <a:pt x="297537" y="293400"/>
                    <a:pt x="148128" y="457249"/>
                    <a:pt x="60803" y="654969"/>
                  </a:cubicBezTo>
                  <a:cubicBezTo>
                    <a:pt x="55755" y="666562"/>
                    <a:pt x="44296" y="674048"/>
                    <a:pt x="31657" y="674019"/>
                  </a:cubicBezTo>
                  <a:cubicBezTo>
                    <a:pt x="14083" y="674067"/>
                    <a:pt x="-195" y="659866"/>
                    <a:pt x="-243" y="642292"/>
                  </a:cubicBezTo>
                  <a:cubicBezTo>
                    <a:pt x="-262" y="637805"/>
                    <a:pt x="681" y="633357"/>
                    <a:pt x="2510" y="629252"/>
                  </a:cubicBezTo>
                  <a:cubicBezTo>
                    <a:pt x="171131" y="247899"/>
                    <a:pt x="548140" y="1278"/>
                    <a:pt x="965107" y="-446"/>
                  </a:cubicBezTo>
                  <a:lnTo>
                    <a:pt x="968059" y="-446"/>
                  </a:lnTo>
                  <a:cubicBezTo>
                    <a:pt x="1380701" y="430"/>
                    <a:pt x="1755243" y="240946"/>
                    <a:pt x="1927703" y="615822"/>
                  </a:cubicBezTo>
                  <a:cubicBezTo>
                    <a:pt x="1934799" y="631871"/>
                    <a:pt x="1927608" y="650636"/>
                    <a:pt x="1911606" y="65782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10323289" y="3617643"/>
              <a:ext cx="9525" cy="1904"/>
            </a:xfrm>
            <a:custGeom>
              <a:avLst/>
              <a:gdLst/>
              <a:ahLst/>
              <a:cxnLst/>
              <a:rect l="l" t="t" r="r" b="b"/>
              <a:pathLst>
                <a:path w="9525" h="1904" extrusionOk="0">
                  <a:moveTo>
                    <a:pt x="-243" y="-65"/>
                  </a:moveTo>
                  <a:lnTo>
                    <a:pt x="-243" y="-65"/>
                  </a:lnTo>
                  <a:cubicBezTo>
                    <a:pt x="-243" y="411"/>
                    <a:pt x="-243" y="983"/>
                    <a:pt x="-243" y="1459"/>
                  </a:cubicBezTo>
                  <a:lnTo>
                    <a:pt x="-243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10414824" y="3640598"/>
              <a:ext cx="42" cy="666"/>
            </a:xfrm>
            <a:custGeom>
              <a:avLst/>
              <a:gdLst/>
              <a:ahLst/>
              <a:cxnLst/>
              <a:rect l="l" t="t" r="r" b="b"/>
              <a:pathLst>
                <a:path w="42" h="666" extrusionOk="0">
                  <a:moveTo>
                    <a:pt x="-243" y="-446"/>
                  </a:moveTo>
                  <a:cubicBezTo>
                    <a:pt x="-186" y="-227"/>
                    <a:pt x="-186" y="2"/>
                    <a:pt x="-243" y="221"/>
                  </a:cubicBezTo>
                  <a:lnTo>
                    <a:pt x="-243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10413777" y="3641264"/>
              <a:ext cx="952" cy="2000"/>
            </a:xfrm>
            <a:custGeom>
              <a:avLst/>
              <a:gdLst/>
              <a:ahLst/>
              <a:cxnLst/>
              <a:rect l="l" t="t" r="r" b="b"/>
              <a:pathLst>
                <a:path w="952" h="2000" extrusionOk="0">
                  <a:moveTo>
                    <a:pt x="709" y="-446"/>
                  </a:moveTo>
                  <a:lnTo>
                    <a:pt x="709" y="-446"/>
                  </a:lnTo>
                  <a:lnTo>
                    <a:pt x="-243" y="15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10414824" y="3639169"/>
              <a:ext cx="666" cy="1428"/>
            </a:xfrm>
            <a:custGeom>
              <a:avLst/>
              <a:gdLst/>
              <a:ahLst/>
              <a:cxnLst/>
              <a:rect l="l" t="t" r="r" b="b"/>
              <a:pathLst>
                <a:path w="666" h="1428" extrusionOk="0">
                  <a:moveTo>
                    <a:pt x="424" y="-351"/>
                  </a:moveTo>
                  <a:lnTo>
                    <a:pt x="-243" y="983"/>
                  </a:lnTo>
                  <a:lnTo>
                    <a:pt x="-243" y="316"/>
                  </a:lnTo>
                  <a:cubicBezTo>
                    <a:pt x="-243" y="316"/>
                    <a:pt x="-243" y="-255"/>
                    <a:pt x="-243" y="-4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9731596" y="3773472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2"/>
                  </a:lnTo>
                  <a:lnTo>
                    <a:pt x="0" y="0"/>
                  </a:lnTo>
                  <a:lnTo>
                    <a:pt x="571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11275408" y="3868245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60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11268169" y="3860911"/>
              <a:ext cx="62674" cy="120491"/>
            </a:xfrm>
            <a:custGeom>
              <a:avLst/>
              <a:gdLst/>
              <a:ahLst/>
              <a:cxnLst/>
              <a:rect l="l" t="t" r="r" b="b"/>
              <a:pathLst>
                <a:path w="62674" h="120491" extrusionOk="0">
                  <a:moveTo>
                    <a:pt x="31094" y="120046"/>
                  </a:moveTo>
                  <a:cubicBezTo>
                    <a:pt x="13787" y="120046"/>
                    <a:pt x="-243" y="106015"/>
                    <a:pt x="-243" y="88708"/>
                  </a:cubicBezTo>
                  <a:cubicBezTo>
                    <a:pt x="-243" y="88679"/>
                    <a:pt x="-243" y="88642"/>
                    <a:pt x="-243" y="88613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88613"/>
                  </a:lnTo>
                  <a:cubicBezTo>
                    <a:pt x="62432" y="105939"/>
                    <a:pt x="48420" y="119998"/>
                    <a:pt x="31094" y="120046"/>
                  </a:cubicBezTo>
                  <a:close/>
                  <a:moveTo>
                    <a:pt x="31094" y="14223"/>
                  </a:moveTo>
                  <a:cubicBezTo>
                    <a:pt x="21893" y="14223"/>
                    <a:pt x="14426" y="21691"/>
                    <a:pt x="14426" y="30892"/>
                  </a:cubicBezTo>
                  <a:lnTo>
                    <a:pt x="14426" y="88613"/>
                  </a:lnTo>
                  <a:cubicBezTo>
                    <a:pt x="13730" y="97795"/>
                    <a:pt x="20607" y="105796"/>
                    <a:pt x="29790" y="106491"/>
                  </a:cubicBezTo>
                  <a:cubicBezTo>
                    <a:pt x="38972" y="107186"/>
                    <a:pt x="46973" y="100310"/>
                    <a:pt x="47668" y="91128"/>
                  </a:cubicBezTo>
                  <a:cubicBezTo>
                    <a:pt x="47735" y="90289"/>
                    <a:pt x="47735" y="89451"/>
                    <a:pt x="47668" y="88613"/>
                  </a:cubicBezTo>
                  <a:lnTo>
                    <a:pt x="47668" y="30892"/>
                  </a:lnTo>
                  <a:cubicBezTo>
                    <a:pt x="47725" y="21738"/>
                    <a:pt x="40343" y="14280"/>
                    <a:pt x="31190" y="14223"/>
                  </a:cubicBezTo>
                  <a:cubicBezTo>
                    <a:pt x="31161" y="14223"/>
                    <a:pt x="31123" y="14223"/>
                    <a:pt x="31094" y="14223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11275408" y="3977307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60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11268169" y="3969877"/>
              <a:ext cx="62674" cy="228504"/>
            </a:xfrm>
            <a:custGeom>
              <a:avLst/>
              <a:gdLst/>
              <a:ahLst/>
              <a:cxnLst/>
              <a:rect l="l" t="t" r="r" b="b"/>
              <a:pathLst>
                <a:path w="62674" h="228504" extrusionOk="0">
                  <a:moveTo>
                    <a:pt x="31094" y="228059"/>
                  </a:moveTo>
                  <a:cubicBezTo>
                    <a:pt x="13787" y="228059"/>
                    <a:pt x="-243" y="214029"/>
                    <a:pt x="-243" y="196722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196722"/>
                  </a:lnTo>
                  <a:cubicBezTo>
                    <a:pt x="62384" y="214010"/>
                    <a:pt x="48382" y="228002"/>
                    <a:pt x="31094" y="228059"/>
                  </a:cubicBezTo>
                  <a:close/>
                  <a:moveTo>
                    <a:pt x="31094" y="14318"/>
                  </a:moveTo>
                  <a:cubicBezTo>
                    <a:pt x="21922" y="14318"/>
                    <a:pt x="14473" y="21719"/>
                    <a:pt x="14426" y="30892"/>
                  </a:cubicBezTo>
                  <a:lnTo>
                    <a:pt x="14426" y="196722"/>
                  </a:lnTo>
                  <a:cubicBezTo>
                    <a:pt x="15121" y="205904"/>
                    <a:pt x="23122" y="212781"/>
                    <a:pt x="32304" y="212085"/>
                  </a:cubicBezTo>
                  <a:cubicBezTo>
                    <a:pt x="40515" y="211457"/>
                    <a:pt x="47049" y="204932"/>
                    <a:pt x="47668" y="196722"/>
                  </a:cubicBezTo>
                  <a:lnTo>
                    <a:pt x="47668" y="30892"/>
                  </a:lnTo>
                  <a:cubicBezTo>
                    <a:pt x="47668" y="21738"/>
                    <a:pt x="40248" y="14318"/>
                    <a:pt x="31094" y="1431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8" name="Google Shape;1558;p4"/>
          <p:cNvGrpSpPr/>
          <p:nvPr/>
        </p:nvGrpSpPr>
        <p:grpSpPr>
          <a:xfrm rot="10800000" flipH="1">
            <a:off x="7555399" y="-19250"/>
            <a:ext cx="4636607" cy="1301974"/>
            <a:chOff x="7622268" y="5719681"/>
            <a:chExt cx="4636607" cy="1301974"/>
          </a:xfrm>
        </p:grpSpPr>
        <p:grpSp>
          <p:nvGrpSpPr>
            <p:cNvPr id="1559" name="Google Shape;1559;p4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1560" name="Google Shape;1560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1" name="Google Shape;1561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2" name="Google Shape;1562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3" name="Google Shape;1563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4" name="Google Shape;1564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5" name="Google Shape;1565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6" name="Google Shape;1566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7" name="Google Shape;1567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568" name="Google Shape;1568;p4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1569" name="Google Shape;1569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0" name="Google Shape;1570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1" name="Google Shape;1571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572" name="Google Shape;1572;p4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4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4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4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911827584"/>
      </p:ext>
    </p:extLst>
  </p:cSld>
  <p:clrMapOvr>
    <a:masterClrMapping/>
  </p:clrMapOvr>
  <p:transition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">
  <p:cSld name="Custom Layout 1">
    <p:spTree>
      <p:nvGrpSpPr>
        <p:cNvPr id="1" name="Shape 15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4828056"/>
      </p:ext>
    </p:extLst>
  </p:cSld>
  <p:clrMapOvr>
    <a:masterClrMapping/>
  </p:clrMapOvr>
  <p:transition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bg>
      <p:bgPr>
        <a:solidFill>
          <a:schemeClr val="dk1"/>
        </a:solidFill>
        <a:effectLst/>
      </p:bgPr>
    </p:bg>
    <p:spTree>
      <p:nvGrpSpPr>
        <p:cNvPr id="1" name="Shape 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0" name="Google Shape;1580;p6"/>
          <p:cNvSpPr txBox="1">
            <a:spLocks noGrp="1"/>
          </p:cNvSpPr>
          <p:nvPr>
            <p:ph type="title"/>
          </p:nvPr>
        </p:nvSpPr>
        <p:spPr>
          <a:xfrm>
            <a:off x="668250" y="1608900"/>
            <a:ext cx="5322600" cy="132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581" name="Google Shape;1581;p6"/>
          <p:cNvSpPr txBox="1">
            <a:spLocks noGrp="1"/>
          </p:cNvSpPr>
          <p:nvPr>
            <p:ph type="body" idx="1"/>
          </p:nvPr>
        </p:nvSpPr>
        <p:spPr>
          <a:xfrm>
            <a:off x="668225" y="3013200"/>
            <a:ext cx="5322600" cy="2235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2450583"/>
      </p:ext>
    </p:extLst>
  </p:cSld>
  <p:clrMapOvr>
    <a:masterClrMapping/>
  </p:clrMapOvr>
  <p:transition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" name="Google Shape;1584;p7"/>
          <p:cNvGrpSpPr/>
          <p:nvPr/>
        </p:nvGrpSpPr>
        <p:grpSpPr>
          <a:xfrm flipH="1">
            <a:off x="286757" y="3773463"/>
            <a:ext cx="1160282" cy="3021827"/>
            <a:chOff x="6723350" y="566875"/>
            <a:chExt cx="665223" cy="1732500"/>
          </a:xfrm>
        </p:grpSpPr>
        <p:cxnSp>
          <p:nvCxnSpPr>
            <p:cNvPr id="1585" name="Google Shape;1585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7"/>
            <p:cNvCxnSpPr/>
            <p:nvPr/>
          </p:nvCxnSpPr>
          <p:spPr>
            <a:xfrm>
              <a:off x="7166832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7"/>
            <p:cNvCxnSpPr/>
            <p:nvPr/>
          </p:nvCxnSpPr>
          <p:spPr>
            <a:xfrm>
              <a:off x="7388573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89" name="Google Shape;1589;p7"/>
          <p:cNvGrpSpPr/>
          <p:nvPr/>
        </p:nvGrpSpPr>
        <p:grpSpPr>
          <a:xfrm rot="-5400000" flipH="1">
            <a:off x="452508" y="3595287"/>
            <a:ext cx="2707336" cy="3378308"/>
            <a:chOff x="6723350" y="566874"/>
            <a:chExt cx="1552194" cy="2824200"/>
          </a:xfrm>
        </p:grpSpPr>
        <p:cxnSp>
          <p:nvCxnSpPr>
            <p:cNvPr id="1590" name="Google Shape;1590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7"/>
            <p:cNvCxnSpPr/>
            <p:nvPr/>
          </p:nvCxnSpPr>
          <p:spPr>
            <a:xfrm rot="5400000">
              <a:off x="5882832" y="1850875"/>
              <a:ext cx="25680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7"/>
            <p:cNvCxnSpPr/>
            <p:nvPr/>
          </p:nvCxnSpPr>
          <p:spPr>
            <a:xfrm rot="5400000">
              <a:off x="5976475" y="1978974"/>
              <a:ext cx="28242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7"/>
            <p:cNvCxnSpPr/>
            <p:nvPr/>
          </p:nvCxnSpPr>
          <p:spPr>
            <a:xfrm rot="5400000">
              <a:off x="6222667" y="1954524"/>
              <a:ext cx="2775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7"/>
            <p:cNvCxnSpPr/>
            <p:nvPr/>
          </p:nvCxnSpPr>
          <p:spPr>
            <a:xfrm rot="5400000">
              <a:off x="6606109" y="1792824"/>
              <a:ext cx="2451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7"/>
            <p:cNvCxnSpPr/>
            <p:nvPr/>
          </p:nvCxnSpPr>
          <p:spPr>
            <a:xfrm rot="5400000">
              <a:off x="6943652" y="1677024"/>
              <a:ext cx="2220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7"/>
            <p:cNvCxnSpPr/>
            <p:nvPr/>
          </p:nvCxnSpPr>
          <p:spPr>
            <a:xfrm rot="5400000">
              <a:off x="7092194" y="1750224"/>
              <a:ext cx="2366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598" name="Google Shape;1598;p7"/>
          <p:cNvCxnSpPr/>
          <p:nvPr/>
        </p:nvCxnSpPr>
        <p:spPr>
          <a:xfrm>
            <a:off x="1858507" y="4459950"/>
            <a:ext cx="0" cy="2335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99" name="Google Shape;1599;p7"/>
          <p:cNvCxnSpPr/>
          <p:nvPr/>
        </p:nvCxnSpPr>
        <p:spPr>
          <a:xfrm>
            <a:off x="2250407" y="4449325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0" name="Google Shape;1600;p7"/>
          <p:cNvCxnSpPr/>
          <p:nvPr/>
        </p:nvCxnSpPr>
        <p:spPr>
          <a:xfrm>
            <a:off x="2642307" y="4454700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1" name="Google Shape;1601;p7"/>
          <p:cNvCxnSpPr/>
          <p:nvPr/>
        </p:nvCxnSpPr>
        <p:spPr>
          <a:xfrm>
            <a:off x="3034207" y="4454700"/>
            <a:ext cx="0" cy="1239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2" name="Google Shape;1602;p7"/>
          <p:cNvCxnSpPr/>
          <p:nvPr/>
        </p:nvCxnSpPr>
        <p:spPr>
          <a:xfrm>
            <a:off x="3426107" y="4733500"/>
            <a:ext cx="0" cy="567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03" name="Google Shape;1603;p7"/>
          <p:cNvSpPr/>
          <p:nvPr/>
        </p:nvSpPr>
        <p:spPr>
          <a:xfrm rot="-2633079" flipH="1">
            <a:off x="-2591459" y="-317537"/>
            <a:ext cx="8122693" cy="5678153"/>
          </a:xfrm>
          <a:custGeom>
            <a:avLst/>
            <a:gdLst/>
            <a:ahLst/>
            <a:cxnLst/>
            <a:rect l="l" t="t" r="r" b="b"/>
            <a:pathLst>
              <a:path w="8131006" h="5683964" extrusionOk="0">
                <a:moveTo>
                  <a:pt x="0" y="3247195"/>
                </a:moveTo>
                <a:lnTo>
                  <a:pt x="3379262" y="0"/>
                </a:lnTo>
                <a:lnTo>
                  <a:pt x="8131006" y="4945003"/>
                </a:lnTo>
                <a:lnTo>
                  <a:pt x="7361990" y="5683964"/>
                </a:lnTo>
                <a:lnTo>
                  <a:pt x="7331136" y="5659164"/>
                </a:lnTo>
                <a:cubicBezTo>
                  <a:pt x="7157637" y="5504327"/>
                  <a:pt x="6993343" y="5325411"/>
                  <a:pt x="6846957" y="5125144"/>
                </a:cubicBezTo>
                <a:cubicBezTo>
                  <a:pt x="6791434" y="5049169"/>
                  <a:pt x="6724678" y="4936109"/>
                  <a:pt x="6649127" y="4793591"/>
                </a:cubicBezTo>
                <a:cubicBezTo>
                  <a:pt x="6632174" y="4761590"/>
                  <a:pt x="6614691" y="4728000"/>
                  <a:pt x="6596783" y="4693033"/>
                </a:cubicBezTo>
                <a:cubicBezTo>
                  <a:pt x="6429468" y="4365930"/>
                  <a:pt x="6225175" y="3916229"/>
                  <a:pt x="6006153" y="3416726"/>
                </a:cubicBezTo>
                <a:cubicBezTo>
                  <a:pt x="5707765" y="2736241"/>
                  <a:pt x="5550200" y="2516053"/>
                  <a:pt x="5292502" y="2494650"/>
                </a:cubicBezTo>
                <a:cubicBezTo>
                  <a:pt x="4797344" y="2453536"/>
                  <a:pt x="4854987" y="2961622"/>
                  <a:pt x="4434955" y="3139849"/>
                </a:cubicBezTo>
                <a:cubicBezTo>
                  <a:pt x="4090580" y="3285969"/>
                  <a:pt x="3705728" y="3139849"/>
                  <a:pt x="3476640" y="2949436"/>
                </a:cubicBezTo>
                <a:cubicBezTo>
                  <a:pt x="3136821" y="2666837"/>
                  <a:pt x="3137138" y="2362091"/>
                  <a:pt x="2495012" y="2362090"/>
                </a:cubicBezTo>
                <a:cubicBezTo>
                  <a:pt x="1946449" y="2362091"/>
                  <a:pt x="1582295" y="3598784"/>
                  <a:pt x="401106" y="3401468"/>
                </a:cubicBezTo>
                <a:cubicBezTo>
                  <a:pt x="276622" y="3380673"/>
                  <a:pt x="159616" y="3338474"/>
                  <a:pt x="50823" y="32786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7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04" name="Google Shape;1604;p7"/>
          <p:cNvSpPr txBox="1">
            <a:spLocks noGrp="1"/>
          </p:cNvSpPr>
          <p:nvPr>
            <p:ph type="title"/>
          </p:nvPr>
        </p:nvSpPr>
        <p:spPr>
          <a:xfrm>
            <a:off x="3702275" y="669575"/>
            <a:ext cx="7372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05" name="Google Shape;1605;p7"/>
          <p:cNvSpPr txBox="1">
            <a:spLocks noGrp="1"/>
          </p:cNvSpPr>
          <p:nvPr>
            <p:ph type="body" idx="1"/>
          </p:nvPr>
        </p:nvSpPr>
        <p:spPr>
          <a:xfrm>
            <a:off x="3822250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6" name="Google Shape;1606;p7"/>
          <p:cNvSpPr txBox="1">
            <a:spLocks noGrp="1"/>
          </p:cNvSpPr>
          <p:nvPr>
            <p:ph type="body" idx="2"/>
          </p:nvPr>
        </p:nvSpPr>
        <p:spPr>
          <a:xfrm>
            <a:off x="7780175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7" name="Google Shape;1607;p7"/>
          <p:cNvSpPr txBox="1">
            <a:spLocks noGrp="1"/>
          </p:cNvSpPr>
          <p:nvPr>
            <p:ph type="body" idx="3"/>
          </p:nvPr>
        </p:nvSpPr>
        <p:spPr>
          <a:xfrm>
            <a:off x="3822250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8" name="Google Shape;1608;p7"/>
          <p:cNvSpPr txBox="1">
            <a:spLocks noGrp="1"/>
          </p:cNvSpPr>
          <p:nvPr>
            <p:ph type="body" idx="4"/>
          </p:nvPr>
        </p:nvSpPr>
        <p:spPr>
          <a:xfrm>
            <a:off x="7780175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9" name="Google Shape;1609;p7"/>
          <p:cNvSpPr txBox="1">
            <a:spLocks noGrp="1"/>
          </p:cNvSpPr>
          <p:nvPr>
            <p:ph type="title" idx="5"/>
          </p:nvPr>
        </p:nvSpPr>
        <p:spPr>
          <a:xfrm>
            <a:off x="3822250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0" name="Google Shape;1610;p7"/>
          <p:cNvSpPr txBox="1">
            <a:spLocks noGrp="1"/>
          </p:cNvSpPr>
          <p:nvPr>
            <p:ph type="title" idx="6"/>
          </p:nvPr>
        </p:nvSpPr>
        <p:spPr>
          <a:xfrm>
            <a:off x="7780175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1" name="Google Shape;1611;p7"/>
          <p:cNvSpPr txBox="1">
            <a:spLocks noGrp="1"/>
          </p:cNvSpPr>
          <p:nvPr>
            <p:ph type="title" idx="7"/>
          </p:nvPr>
        </p:nvSpPr>
        <p:spPr>
          <a:xfrm>
            <a:off x="3822250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2" name="Google Shape;1612;p7"/>
          <p:cNvSpPr txBox="1">
            <a:spLocks noGrp="1"/>
          </p:cNvSpPr>
          <p:nvPr>
            <p:ph type="title" idx="8"/>
          </p:nvPr>
        </p:nvSpPr>
        <p:spPr>
          <a:xfrm>
            <a:off x="7780175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8542691"/>
      </p:ext>
    </p:extLst>
  </p:cSld>
  <p:clrMapOvr>
    <a:masterClrMapping/>
  </p:clrMapOvr>
  <p:transition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1_003 Talking Points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" name="Google Shape;1584;p7"/>
          <p:cNvGrpSpPr/>
          <p:nvPr/>
        </p:nvGrpSpPr>
        <p:grpSpPr>
          <a:xfrm flipH="1">
            <a:off x="286757" y="3773463"/>
            <a:ext cx="1160282" cy="3021827"/>
            <a:chOff x="6723350" y="566875"/>
            <a:chExt cx="665223" cy="1732500"/>
          </a:xfrm>
        </p:grpSpPr>
        <p:cxnSp>
          <p:nvCxnSpPr>
            <p:cNvPr id="1585" name="Google Shape;1585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7"/>
            <p:cNvCxnSpPr/>
            <p:nvPr/>
          </p:nvCxnSpPr>
          <p:spPr>
            <a:xfrm>
              <a:off x="7166832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7"/>
            <p:cNvCxnSpPr/>
            <p:nvPr/>
          </p:nvCxnSpPr>
          <p:spPr>
            <a:xfrm>
              <a:off x="7388573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89" name="Google Shape;1589;p7"/>
          <p:cNvGrpSpPr/>
          <p:nvPr/>
        </p:nvGrpSpPr>
        <p:grpSpPr>
          <a:xfrm rot="-5400000" flipH="1">
            <a:off x="452508" y="3595287"/>
            <a:ext cx="2707336" cy="3378308"/>
            <a:chOff x="6723350" y="566874"/>
            <a:chExt cx="1552194" cy="2824200"/>
          </a:xfrm>
        </p:grpSpPr>
        <p:cxnSp>
          <p:nvCxnSpPr>
            <p:cNvPr id="1590" name="Google Shape;1590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7"/>
            <p:cNvCxnSpPr/>
            <p:nvPr/>
          </p:nvCxnSpPr>
          <p:spPr>
            <a:xfrm rot="5400000">
              <a:off x="5882832" y="1850875"/>
              <a:ext cx="25680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7"/>
            <p:cNvCxnSpPr/>
            <p:nvPr/>
          </p:nvCxnSpPr>
          <p:spPr>
            <a:xfrm rot="5400000">
              <a:off x="5976475" y="1978974"/>
              <a:ext cx="28242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7"/>
            <p:cNvCxnSpPr/>
            <p:nvPr/>
          </p:nvCxnSpPr>
          <p:spPr>
            <a:xfrm rot="5400000">
              <a:off x="6222667" y="1954524"/>
              <a:ext cx="2775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7"/>
            <p:cNvCxnSpPr/>
            <p:nvPr/>
          </p:nvCxnSpPr>
          <p:spPr>
            <a:xfrm rot="5400000">
              <a:off x="6606109" y="1792824"/>
              <a:ext cx="2451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7"/>
            <p:cNvCxnSpPr/>
            <p:nvPr/>
          </p:nvCxnSpPr>
          <p:spPr>
            <a:xfrm rot="5400000">
              <a:off x="6943652" y="1677024"/>
              <a:ext cx="2220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7"/>
            <p:cNvCxnSpPr/>
            <p:nvPr/>
          </p:nvCxnSpPr>
          <p:spPr>
            <a:xfrm rot="5400000">
              <a:off x="7092194" y="1750224"/>
              <a:ext cx="2366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598" name="Google Shape;1598;p7"/>
          <p:cNvCxnSpPr/>
          <p:nvPr/>
        </p:nvCxnSpPr>
        <p:spPr>
          <a:xfrm>
            <a:off x="1858507" y="4459950"/>
            <a:ext cx="0" cy="2335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99" name="Google Shape;1599;p7"/>
          <p:cNvCxnSpPr/>
          <p:nvPr/>
        </p:nvCxnSpPr>
        <p:spPr>
          <a:xfrm>
            <a:off x="2250407" y="4449325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0" name="Google Shape;1600;p7"/>
          <p:cNvCxnSpPr/>
          <p:nvPr/>
        </p:nvCxnSpPr>
        <p:spPr>
          <a:xfrm>
            <a:off x="2642307" y="4454700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1" name="Google Shape;1601;p7"/>
          <p:cNvCxnSpPr/>
          <p:nvPr/>
        </p:nvCxnSpPr>
        <p:spPr>
          <a:xfrm>
            <a:off x="3034207" y="4454700"/>
            <a:ext cx="0" cy="1239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2" name="Google Shape;1602;p7"/>
          <p:cNvCxnSpPr/>
          <p:nvPr/>
        </p:nvCxnSpPr>
        <p:spPr>
          <a:xfrm>
            <a:off x="3426107" y="4733500"/>
            <a:ext cx="0" cy="567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03" name="Google Shape;1603;p7"/>
          <p:cNvSpPr/>
          <p:nvPr/>
        </p:nvSpPr>
        <p:spPr>
          <a:xfrm rot="-2633079" flipH="1">
            <a:off x="-2591459" y="-317537"/>
            <a:ext cx="8122693" cy="5678153"/>
          </a:xfrm>
          <a:custGeom>
            <a:avLst/>
            <a:gdLst/>
            <a:ahLst/>
            <a:cxnLst/>
            <a:rect l="l" t="t" r="r" b="b"/>
            <a:pathLst>
              <a:path w="8131006" h="5683964" extrusionOk="0">
                <a:moveTo>
                  <a:pt x="0" y="3247195"/>
                </a:moveTo>
                <a:lnTo>
                  <a:pt x="3379262" y="0"/>
                </a:lnTo>
                <a:lnTo>
                  <a:pt x="8131006" y="4945003"/>
                </a:lnTo>
                <a:lnTo>
                  <a:pt x="7361990" y="5683964"/>
                </a:lnTo>
                <a:lnTo>
                  <a:pt x="7331136" y="5659164"/>
                </a:lnTo>
                <a:cubicBezTo>
                  <a:pt x="7157637" y="5504327"/>
                  <a:pt x="6993343" y="5325411"/>
                  <a:pt x="6846957" y="5125144"/>
                </a:cubicBezTo>
                <a:cubicBezTo>
                  <a:pt x="6791434" y="5049169"/>
                  <a:pt x="6724678" y="4936109"/>
                  <a:pt x="6649127" y="4793591"/>
                </a:cubicBezTo>
                <a:cubicBezTo>
                  <a:pt x="6632174" y="4761590"/>
                  <a:pt x="6614691" y="4728000"/>
                  <a:pt x="6596783" y="4693033"/>
                </a:cubicBezTo>
                <a:cubicBezTo>
                  <a:pt x="6429468" y="4365930"/>
                  <a:pt x="6225175" y="3916229"/>
                  <a:pt x="6006153" y="3416726"/>
                </a:cubicBezTo>
                <a:cubicBezTo>
                  <a:pt x="5707765" y="2736241"/>
                  <a:pt x="5550200" y="2516053"/>
                  <a:pt x="5292502" y="2494650"/>
                </a:cubicBezTo>
                <a:cubicBezTo>
                  <a:pt x="4797344" y="2453536"/>
                  <a:pt x="4854987" y="2961622"/>
                  <a:pt x="4434955" y="3139849"/>
                </a:cubicBezTo>
                <a:cubicBezTo>
                  <a:pt x="4090580" y="3285969"/>
                  <a:pt x="3705728" y="3139849"/>
                  <a:pt x="3476640" y="2949436"/>
                </a:cubicBezTo>
                <a:cubicBezTo>
                  <a:pt x="3136821" y="2666837"/>
                  <a:pt x="3137138" y="2362091"/>
                  <a:pt x="2495012" y="2362090"/>
                </a:cubicBezTo>
                <a:cubicBezTo>
                  <a:pt x="1946449" y="2362091"/>
                  <a:pt x="1582295" y="3598784"/>
                  <a:pt x="401106" y="3401468"/>
                </a:cubicBezTo>
                <a:cubicBezTo>
                  <a:pt x="276622" y="3380673"/>
                  <a:pt x="159616" y="3338474"/>
                  <a:pt x="50823" y="32786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7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04" name="Google Shape;1604;p7"/>
          <p:cNvSpPr txBox="1">
            <a:spLocks noGrp="1"/>
          </p:cNvSpPr>
          <p:nvPr>
            <p:ph type="title"/>
          </p:nvPr>
        </p:nvSpPr>
        <p:spPr>
          <a:xfrm>
            <a:off x="3702275" y="669575"/>
            <a:ext cx="7372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05" name="Google Shape;1605;p7"/>
          <p:cNvSpPr txBox="1">
            <a:spLocks noGrp="1"/>
          </p:cNvSpPr>
          <p:nvPr>
            <p:ph type="body" idx="1"/>
          </p:nvPr>
        </p:nvSpPr>
        <p:spPr>
          <a:xfrm>
            <a:off x="3822250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6" name="Google Shape;1606;p7"/>
          <p:cNvSpPr txBox="1">
            <a:spLocks noGrp="1"/>
          </p:cNvSpPr>
          <p:nvPr>
            <p:ph type="body" idx="2"/>
          </p:nvPr>
        </p:nvSpPr>
        <p:spPr>
          <a:xfrm>
            <a:off x="7780175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7" name="Google Shape;1607;p7"/>
          <p:cNvSpPr txBox="1">
            <a:spLocks noGrp="1"/>
          </p:cNvSpPr>
          <p:nvPr>
            <p:ph type="body" idx="3"/>
          </p:nvPr>
        </p:nvSpPr>
        <p:spPr>
          <a:xfrm>
            <a:off x="3822250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8" name="Google Shape;1608;p7"/>
          <p:cNvSpPr txBox="1">
            <a:spLocks noGrp="1"/>
          </p:cNvSpPr>
          <p:nvPr>
            <p:ph type="body" idx="4"/>
          </p:nvPr>
        </p:nvSpPr>
        <p:spPr>
          <a:xfrm>
            <a:off x="7780175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9" name="Google Shape;1609;p7"/>
          <p:cNvSpPr txBox="1">
            <a:spLocks noGrp="1"/>
          </p:cNvSpPr>
          <p:nvPr>
            <p:ph type="title" idx="5"/>
          </p:nvPr>
        </p:nvSpPr>
        <p:spPr>
          <a:xfrm>
            <a:off x="3822250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0" name="Google Shape;1610;p7"/>
          <p:cNvSpPr txBox="1">
            <a:spLocks noGrp="1"/>
          </p:cNvSpPr>
          <p:nvPr>
            <p:ph type="title" idx="6"/>
          </p:nvPr>
        </p:nvSpPr>
        <p:spPr>
          <a:xfrm>
            <a:off x="7780175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1" name="Google Shape;1611;p7"/>
          <p:cNvSpPr txBox="1">
            <a:spLocks noGrp="1"/>
          </p:cNvSpPr>
          <p:nvPr>
            <p:ph type="title" idx="7"/>
          </p:nvPr>
        </p:nvSpPr>
        <p:spPr>
          <a:xfrm>
            <a:off x="3822250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2" name="Google Shape;1612;p7"/>
          <p:cNvSpPr txBox="1">
            <a:spLocks noGrp="1"/>
          </p:cNvSpPr>
          <p:nvPr>
            <p:ph type="title" idx="8"/>
          </p:nvPr>
        </p:nvSpPr>
        <p:spPr>
          <a:xfrm>
            <a:off x="7780175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4485541"/>
      </p:ext>
    </p:extLst>
  </p:cSld>
  <p:clrMapOvr>
    <a:masterClrMapping/>
  </p:clrMapOvr>
  <p:transition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2FCCC862-96F8-416F-945F-265C998EE28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52144"/>
      </p:ext>
    </p:extLst>
  </p:cSld>
  <p:clrMapOvr>
    <a:masterClrMapping/>
  </p:clrMapOvr>
  <p:transition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9FA6628F-7661-4EF2-B625-1A5A633E6B8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3953161"/>
      </p:ext>
    </p:extLst>
  </p:cSld>
  <p:clrMapOvr>
    <a:masterClrMapping/>
  </p:clrMapOvr>
  <p:transition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A7DBC686-67BA-4962-9C2A-7ABF2B94679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6618024"/>
      </p:ext>
    </p:extLst>
  </p:cSld>
  <p:clrMapOvr>
    <a:masterClrMapping/>
  </p:clrMapOvr>
  <p:transition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195AC6EF-5EB3-4FBB-965D-6EB79315BF9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2738013"/>
      </p:ext>
    </p:extLst>
  </p:cSld>
  <p:clrMapOvr>
    <a:masterClrMapping/>
  </p:clrMapOvr>
  <p:transition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232A4D51-FDBD-46E3-9B56-0C728F585C1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0839126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101">
            <a:extLst>
              <a:ext uri="{FF2B5EF4-FFF2-40B4-BE49-F238E27FC236}">
                <a16:creationId xmlns:a16="http://schemas.microsoft.com/office/drawing/2014/main" xmlns="" id="{D514E436-AC77-4C62-A470-F269B07625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2" name="矩形 2">
            <a:extLst>
              <a:ext uri="{FF2B5EF4-FFF2-40B4-BE49-F238E27FC236}">
                <a16:creationId xmlns:a16="http://schemas.microsoft.com/office/drawing/2014/main" xmlns="" id="{85267853-B155-4C5A-B17D-13C99003FA45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4">
            <a:extLst>
              <a:ext uri="{FF2B5EF4-FFF2-40B4-BE49-F238E27FC236}">
                <a16:creationId xmlns:a16="http://schemas.microsoft.com/office/drawing/2014/main" xmlns="" id="{EAE8A449-7A3F-40C5-B305-E2A28C9FD942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任意形状 6">
            <a:extLst>
              <a:ext uri="{FF2B5EF4-FFF2-40B4-BE49-F238E27FC236}">
                <a16:creationId xmlns:a16="http://schemas.microsoft.com/office/drawing/2014/main" xmlns="" id="{61A8C16D-6509-4108-98A5-625CBDF5F070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椭圆 7">
            <a:extLst>
              <a:ext uri="{FF2B5EF4-FFF2-40B4-BE49-F238E27FC236}">
                <a16:creationId xmlns:a16="http://schemas.microsoft.com/office/drawing/2014/main" xmlns="" id="{F3B873EF-BA25-43F8-B507-68795F3111ED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6" name="图片 8">
            <a:extLst>
              <a:ext uri="{FF2B5EF4-FFF2-40B4-BE49-F238E27FC236}">
                <a16:creationId xmlns:a16="http://schemas.microsoft.com/office/drawing/2014/main" xmlns="" id="{1F61594D-16F0-4C27-A22F-50D3F141404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7" name="椭圆 9">
            <a:extLst>
              <a:ext uri="{FF2B5EF4-FFF2-40B4-BE49-F238E27FC236}">
                <a16:creationId xmlns:a16="http://schemas.microsoft.com/office/drawing/2014/main" xmlns="" id="{B20D4855-2AE0-48EF-9542-73C2EC19F99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7174590"/>
      </p:ext>
    </p:extLst>
  </p:cSld>
  <p:clrMapOvr>
    <a:masterClrMapping/>
  </p:clrMapOvr>
  <p:transition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C0A25BBA-3389-4DA5-95EC-1B70FBCE4AA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084061"/>
      </p:ext>
    </p:extLst>
  </p:cSld>
  <p:clrMapOvr>
    <a:masterClrMapping/>
  </p:clrMapOvr>
  <p:transition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xmlns="" id="{A94C60AA-AB8F-4E86-962A-E3371B1AEEE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4376499"/>
      </p:ext>
    </p:extLst>
  </p:cSld>
  <p:clrMapOvr>
    <a:masterClrMapping/>
  </p:clrMapOvr>
  <p:transition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7" name="Picture 426">
            <a:extLst>
              <a:ext uri="{FF2B5EF4-FFF2-40B4-BE49-F238E27FC236}">
                <a16:creationId xmlns:a16="http://schemas.microsoft.com/office/drawing/2014/main" xmlns="" id="{18873399-1452-4229-AD04-FC7771861DB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407572" y="1251695"/>
            <a:ext cx="5829161" cy="5652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6135842"/>
      </p:ext>
    </p:extLst>
  </p:cSld>
  <p:clrMapOvr>
    <a:masterClrMapping/>
  </p:clrMapOvr>
  <p:transition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5100142"/>
      </p:ext>
    </p:extLst>
  </p:cSld>
  <p:clrMapOvr>
    <a:masterClrMapping/>
  </p:clrMapOvr>
  <p:transition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128957"/>
      </p:ext>
    </p:extLst>
  </p:cSld>
  <p:clrMapOvr>
    <a:masterClrMapping/>
  </p:clrMapOvr>
  <p:transition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6165189"/>
      </p:ext>
    </p:extLst>
  </p:cSld>
  <p:clrMapOvr>
    <a:masterClrMapping/>
  </p:clrMapOvr>
  <p:transition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2445984"/>
      </p:ext>
    </p:extLst>
  </p:cSld>
  <p:clrMapOvr>
    <a:masterClrMapping/>
  </p:clrMapOvr>
  <p:transition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300692"/>
      </p:ext>
    </p:extLst>
  </p:cSld>
  <p:clrMapOvr>
    <a:masterClrMapping/>
  </p:clrMapOvr>
  <p:transition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4635857"/>
      </p:ext>
    </p:extLst>
  </p:cSld>
  <p:clrMapOvr>
    <a:masterClrMapping/>
  </p:clrMapOvr>
  <p:transition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0691917"/>
      </p:ext>
    </p:extLst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101">
            <a:extLst>
              <a:ext uri="{FF2B5EF4-FFF2-40B4-BE49-F238E27FC236}">
                <a16:creationId xmlns:a16="http://schemas.microsoft.com/office/drawing/2014/main" xmlns="" id="{1094CE54-B4B3-4C76-B9C9-971ECB34C2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矩形 2">
            <a:extLst>
              <a:ext uri="{FF2B5EF4-FFF2-40B4-BE49-F238E27FC236}">
                <a16:creationId xmlns:a16="http://schemas.microsoft.com/office/drawing/2014/main" xmlns="" id="{05B45BC2-AFD2-4521-86C7-28EA6A142BF8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椭圆 4">
            <a:extLst>
              <a:ext uri="{FF2B5EF4-FFF2-40B4-BE49-F238E27FC236}">
                <a16:creationId xmlns:a16="http://schemas.microsoft.com/office/drawing/2014/main" xmlns="" id="{73E6612B-E6CF-431F-83A1-B242A79A465C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任意形状 6">
            <a:extLst>
              <a:ext uri="{FF2B5EF4-FFF2-40B4-BE49-F238E27FC236}">
                <a16:creationId xmlns:a16="http://schemas.microsoft.com/office/drawing/2014/main" xmlns="" id="{9B231B91-9FD3-46F5-8DB9-BCC8C6F58B0F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7">
            <a:extLst>
              <a:ext uri="{FF2B5EF4-FFF2-40B4-BE49-F238E27FC236}">
                <a16:creationId xmlns:a16="http://schemas.microsoft.com/office/drawing/2014/main" xmlns="" id="{75059DDB-9C2F-46FF-9EF1-50E22BC24E2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8">
            <a:extLst>
              <a:ext uri="{FF2B5EF4-FFF2-40B4-BE49-F238E27FC236}">
                <a16:creationId xmlns:a16="http://schemas.microsoft.com/office/drawing/2014/main" xmlns="" id="{A8997046-CAE6-4B59-8DDF-0EFAE5413AF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3" name="椭圆 9">
            <a:extLst>
              <a:ext uri="{FF2B5EF4-FFF2-40B4-BE49-F238E27FC236}">
                <a16:creationId xmlns:a16="http://schemas.microsoft.com/office/drawing/2014/main" xmlns="" id="{BE790CA5-EC6C-4F0B-B555-50D8033BE031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8D193922-661E-4324-B921-1DB8F942A2A9}"/>
              </a:ext>
            </a:extLst>
          </p:cNvPr>
          <p:cNvSpPr/>
          <p:nvPr userDrawn="1"/>
        </p:nvSpPr>
        <p:spPr>
          <a:xfrm rot="219724">
            <a:off x="4477184" y="1157469"/>
            <a:ext cx="6008783" cy="4661425"/>
          </a:xfrm>
          <a:prstGeom prst="rect">
            <a:avLst/>
          </a:prstGeom>
          <a:solidFill>
            <a:srgbClr val="7030A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0FE6874E-118B-4078-BE60-91865D019286}"/>
              </a:ext>
            </a:extLst>
          </p:cNvPr>
          <p:cNvSpPr/>
          <p:nvPr userDrawn="1"/>
        </p:nvSpPr>
        <p:spPr>
          <a:xfrm rot="2471267">
            <a:off x="9030857" y="1477608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8E6DDB6A-D1EC-44AC-A42F-3D5C776DEBE6}"/>
              </a:ext>
            </a:extLst>
          </p:cNvPr>
          <p:cNvSpPr/>
          <p:nvPr userDrawn="1"/>
        </p:nvSpPr>
        <p:spPr>
          <a:xfrm rot="20410169">
            <a:off x="4016052" y="1064033"/>
            <a:ext cx="2397502" cy="4953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83A11163-4540-4661-A7E2-7E02DE00886F}"/>
              </a:ext>
            </a:extLst>
          </p:cNvPr>
          <p:cNvSpPr txBox="1"/>
          <p:nvPr userDrawn="1"/>
        </p:nvSpPr>
        <p:spPr>
          <a:xfrm>
            <a:off x="5353380" y="198271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rgbClr val="7030A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LUYỆN TẬP</a:t>
            </a:r>
          </a:p>
        </p:txBody>
      </p:sp>
      <p:pic>
        <p:nvPicPr>
          <p:cNvPr id="18" name="Picture 17" descr="A close-up of a map&#10;&#10;Description automatically generated with low confidence">
            <a:extLst>
              <a:ext uri="{FF2B5EF4-FFF2-40B4-BE49-F238E27FC236}">
                <a16:creationId xmlns:a16="http://schemas.microsoft.com/office/drawing/2014/main" xmlns="" id="{EC3B8C2B-5D7C-48F2-8FC7-FE45F136AC3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337" y="1150962"/>
            <a:ext cx="1481296" cy="49047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3341653"/>
      </p:ext>
    </p:extLst>
  </p:cSld>
  <p:clrMapOvr>
    <a:masterClrMapping/>
  </p:clrMapOvr>
  <p:transition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6835757"/>
      </p:ext>
    </p:extLst>
  </p:cSld>
  <p:clrMapOvr>
    <a:masterClrMapping/>
  </p:clrMapOvr>
  <p:transition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2250738"/>
      </p:ext>
    </p:extLst>
  </p:cSld>
  <p:clrMapOvr>
    <a:masterClrMapping/>
  </p:clrMapOvr>
  <p:transition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7384315"/>
      </p:ext>
    </p:extLst>
  </p:cSld>
  <p:clrMapOvr>
    <a:masterClrMapping/>
  </p:clrMapOvr>
  <p:transition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791021580"/>
      </p:ext>
    </p:extLst>
  </p:cSld>
  <p:clrMapOvr>
    <a:masterClrMapping/>
  </p:clrMapOvr>
  <p:transition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2270231738"/>
      </p:ext>
    </p:extLst>
  </p:cSld>
  <p:clrMapOvr>
    <a:masterClrMapping/>
  </p:clrMapOvr>
  <p:transition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052503650"/>
      </p:ext>
    </p:extLst>
  </p:cSld>
  <p:clrMapOvr>
    <a:masterClrMapping/>
  </p:clrMapOvr>
  <p:transition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757678821"/>
      </p:ext>
    </p:extLst>
  </p:cSld>
  <p:clrMapOvr>
    <a:masterClrMapping/>
  </p:clrMapOvr>
  <p:transition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2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432" name="Google Shape;3432;p22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433" name="Google Shape;3433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4" name="Google Shape;3434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5" name="Google Shape;3435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6" name="Google Shape;3436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7" name="Google Shape;3437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8" name="Google Shape;3438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9" name="Google Shape;3439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0" name="Google Shape;3440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441" name="Google Shape;3441;p22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442" name="Google Shape;3442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3" name="Google Shape;3443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4" name="Google Shape;3444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445" name="Google Shape;3445;p22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6" name="Google Shape;3446;p22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2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2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449" name="Google Shape;3449;p22"/>
          <p:cNvSpPr/>
          <p:nvPr/>
        </p:nvSpPr>
        <p:spPr>
          <a:xfrm flipH="1">
            <a:off x="0" y="-380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3450" name="Google Shape;3450;p22"/>
          <p:cNvGrpSpPr/>
          <p:nvPr/>
        </p:nvGrpSpPr>
        <p:grpSpPr>
          <a:xfrm rot="5915486">
            <a:off x="9576824" y="111882"/>
            <a:ext cx="4226227" cy="3887196"/>
            <a:chOff x="5252920" y="2652722"/>
            <a:chExt cx="1688542" cy="1553086"/>
          </a:xfrm>
        </p:grpSpPr>
        <p:sp>
          <p:nvSpPr>
            <p:cNvPr id="3451" name="Google Shape;3451;p22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22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22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22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22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22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22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22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22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22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61" name="Google Shape;3461;p22"/>
          <p:cNvGrpSpPr/>
          <p:nvPr/>
        </p:nvGrpSpPr>
        <p:grpSpPr>
          <a:xfrm>
            <a:off x="9606445" y="3420239"/>
            <a:ext cx="2922376" cy="2955046"/>
            <a:chOff x="5529738" y="2852832"/>
            <a:chExt cx="1135168" cy="1147858"/>
          </a:xfrm>
        </p:grpSpPr>
        <p:sp>
          <p:nvSpPr>
            <p:cNvPr id="3462" name="Google Shape;3462;p22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22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22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22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22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22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22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22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22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22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22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22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22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22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22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22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22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22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22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22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22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22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22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22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22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22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22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22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22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22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22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22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22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22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22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22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22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22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22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22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22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22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22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22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22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22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22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22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22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22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22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22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22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22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22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22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22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22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22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22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22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22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22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22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22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22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22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22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22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22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22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22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22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22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22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22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22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22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22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22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22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22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22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22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22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22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22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22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22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22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22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22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22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22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22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22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22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22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22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22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22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22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22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22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22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22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22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22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22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22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22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22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22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22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22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22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22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22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22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22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22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22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22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22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22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97" name="Google Shape;3597;p22"/>
          <p:cNvGrpSpPr/>
          <p:nvPr/>
        </p:nvGrpSpPr>
        <p:grpSpPr>
          <a:xfrm rot="-3072723">
            <a:off x="7221106" y="3269984"/>
            <a:ext cx="3510686" cy="2651481"/>
            <a:chOff x="5102217" y="2695575"/>
            <a:chExt cx="1971523" cy="1489013"/>
          </a:xfrm>
        </p:grpSpPr>
        <p:sp>
          <p:nvSpPr>
            <p:cNvPr id="3598" name="Google Shape;3598;p22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22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22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22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22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22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22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22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22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22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22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22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22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22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22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3" name="Google Shape;3613;p22"/>
          <p:cNvGrpSpPr/>
          <p:nvPr/>
        </p:nvGrpSpPr>
        <p:grpSpPr>
          <a:xfrm rot="6356396">
            <a:off x="9125740" y="3294833"/>
            <a:ext cx="1251787" cy="3095320"/>
            <a:chOff x="5662611" y="2352674"/>
            <a:chExt cx="869442" cy="2149888"/>
          </a:xfrm>
        </p:grpSpPr>
        <p:sp>
          <p:nvSpPr>
            <p:cNvPr id="3614" name="Google Shape;3614;p22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22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22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22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22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22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22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21" name="Google Shape;3621;p22"/>
          <p:cNvGrpSpPr/>
          <p:nvPr/>
        </p:nvGrpSpPr>
        <p:grpSpPr>
          <a:xfrm rot="6676291">
            <a:off x="8530760" y="3848977"/>
            <a:ext cx="2344233" cy="2428569"/>
            <a:chOff x="5281612" y="2586132"/>
            <a:chExt cx="1628298" cy="1686877"/>
          </a:xfrm>
        </p:grpSpPr>
        <p:sp>
          <p:nvSpPr>
            <p:cNvPr id="3622" name="Google Shape;3622;p22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22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22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22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22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22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22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29" name="Google Shape;3629;p22"/>
          <p:cNvGrpSpPr/>
          <p:nvPr/>
        </p:nvGrpSpPr>
        <p:grpSpPr>
          <a:xfrm rot="10800000">
            <a:off x="8804007" y="3692910"/>
            <a:ext cx="1003255" cy="3171712"/>
            <a:chOff x="5747859" y="2329719"/>
            <a:chExt cx="696850" cy="2203037"/>
          </a:xfrm>
        </p:grpSpPr>
        <p:sp>
          <p:nvSpPr>
            <p:cNvPr id="3630" name="Google Shape;3630;p22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22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22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22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22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22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22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37" name="Google Shape;3637;p22"/>
          <p:cNvGrpSpPr/>
          <p:nvPr/>
        </p:nvGrpSpPr>
        <p:grpSpPr>
          <a:xfrm>
            <a:off x="5752466" y="933520"/>
            <a:ext cx="5612051" cy="4394223"/>
            <a:chOff x="3416220" y="2573082"/>
            <a:chExt cx="4752753" cy="3721395"/>
          </a:xfrm>
        </p:grpSpPr>
        <p:sp>
          <p:nvSpPr>
            <p:cNvPr id="3638" name="Google Shape;3638;p22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639" name="Google Shape;3639;p22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0" name="Google Shape;3640;p22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1" name="Google Shape;3641;p22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2" name="Google Shape;3642;p22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3" name="Google Shape;3643;p22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4" name="Google Shape;3644;p22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5" name="Google Shape;3645;p22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6" name="Google Shape;3646;p22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3647" name="Google Shape;3647;p22"/>
          <p:cNvSpPr txBox="1">
            <a:spLocks noGrp="1"/>
          </p:cNvSpPr>
          <p:nvPr>
            <p:ph type="title"/>
          </p:nvPr>
        </p:nvSpPr>
        <p:spPr>
          <a:xfrm>
            <a:off x="6134650" y="1355375"/>
            <a:ext cx="4861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648" name="Google Shape;3648;p22"/>
          <p:cNvSpPr txBox="1">
            <a:spLocks noGrp="1"/>
          </p:cNvSpPr>
          <p:nvPr>
            <p:ph type="body" idx="1"/>
          </p:nvPr>
        </p:nvSpPr>
        <p:spPr>
          <a:xfrm>
            <a:off x="6134737" y="2508425"/>
            <a:ext cx="4861800" cy="257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grpSp>
        <p:nvGrpSpPr>
          <p:cNvPr id="3649" name="Google Shape;3649;p22"/>
          <p:cNvGrpSpPr/>
          <p:nvPr/>
        </p:nvGrpSpPr>
        <p:grpSpPr>
          <a:xfrm flipH="1">
            <a:off x="-56169" y="5250340"/>
            <a:ext cx="4925970" cy="1710276"/>
            <a:chOff x="7332906" y="5338665"/>
            <a:chExt cx="4925970" cy="1710276"/>
          </a:xfrm>
        </p:grpSpPr>
        <p:grpSp>
          <p:nvGrpSpPr>
            <p:cNvPr id="3650" name="Google Shape;3650;p2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3651" name="Google Shape;3651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2" name="Google Shape;3652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3" name="Google Shape;3653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4" name="Google Shape;3654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5" name="Google Shape;3655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6" name="Google Shape;3656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7" name="Google Shape;3657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8" name="Google Shape;3658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59" name="Google Shape;3659;p2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3660" name="Google Shape;3660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1" name="Google Shape;3661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2" name="Google Shape;3662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3" name="Google Shape;3663;p2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64" name="Google Shape;3664;p2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5" name="Google Shape;3665;p2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6" name="Google Shape;3666;p2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7" name="Google Shape;3667;p2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8" name="Google Shape;3668;p2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2474278967"/>
      </p:ext>
    </p:extLst>
  </p:cSld>
  <p:clrMapOvr>
    <a:masterClrMapping/>
  </p:clrMapOvr>
  <p:transition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1" name="Google Shape;3671;p23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672" name="Google Shape;3672;p23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673" name="Google Shape;3673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4" name="Google Shape;3674;p23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5" name="Google Shape;3675;p23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6" name="Google Shape;3676;p23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7" name="Google Shape;3677;p23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8" name="Google Shape;3678;p23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9" name="Google Shape;3679;p23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0" name="Google Shape;3680;p23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81" name="Google Shape;3681;p23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682" name="Google Shape;3682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3" name="Google Shape;3683;p23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4" name="Google Shape;3684;p23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85" name="Google Shape;3685;p23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6" name="Google Shape;3686;p23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7" name="Google Shape;3687;p23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8" name="Google Shape;3688;p23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89" name="Google Shape;3689;p23"/>
          <p:cNvSpPr/>
          <p:nvPr/>
        </p:nvSpPr>
        <p:spPr>
          <a:xfrm>
            <a:off x="308" y="0"/>
            <a:ext cx="12180866" cy="6871578"/>
          </a:xfrm>
          <a:custGeom>
            <a:avLst/>
            <a:gdLst/>
            <a:ahLst/>
            <a:cxnLst/>
            <a:rect l="l" t="t" r="r" b="b"/>
            <a:pathLst>
              <a:path w="12150490" h="6854442" extrusionOk="0">
                <a:moveTo>
                  <a:pt x="7634084" y="4853614"/>
                </a:moveTo>
                <a:cubicBezTo>
                  <a:pt x="7582600" y="4871751"/>
                  <a:pt x="7530226" y="4887281"/>
                  <a:pt x="7477177" y="4900135"/>
                </a:cubicBezTo>
                <a:cubicBezTo>
                  <a:pt x="7244485" y="4955817"/>
                  <a:pt x="6973012" y="4935714"/>
                  <a:pt x="6804453" y="4763064"/>
                </a:cubicBezTo>
                <a:cubicBezTo>
                  <a:pt x="6587505" y="4541312"/>
                  <a:pt x="6626554" y="4181423"/>
                  <a:pt x="6655107" y="3870011"/>
                </a:cubicBezTo>
                <a:cubicBezTo>
                  <a:pt x="6683659" y="3558599"/>
                  <a:pt x="6644877" y="3175227"/>
                  <a:pt x="6366288" y="3042782"/>
                </a:cubicBezTo>
                <a:cubicBezTo>
                  <a:pt x="6129415" y="2929816"/>
                  <a:pt x="5824408" y="3061995"/>
                  <a:pt x="5599010" y="2927147"/>
                </a:cubicBezTo>
                <a:cubicBezTo>
                  <a:pt x="5406079" y="2811513"/>
                  <a:pt x="5356623" y="2545376"/>
                  <a:pt x="5390246" y="2320335"/>
                </a:cubicBezTo>
                <a:cubicBezTo>
                  <a:pt x="5423869" y="2095293"/>
                  <a:pt x="5519311" y="1881725"/>
                  <a:pt x="5538169" y="1654815"/>
                </a:cubicBezTo>
                <a:cubicBezTo>
                  <a:pt x="5557026" y="1427905"/>
                  <a:pt x="5468076" y="1163903"/>
                  <a:pt x="5256377" y="1089452"/>
                </a:cubicBezTo>
                <a:cubicBezTo>
                  <a:pt x="5024041" y="1007797"/>
                  <a:pt x="4762708" y="1189076"/>
                  <a:pt x="4528415" y="1113291"/>
                </a:cubicBezTo>
                <a:cubicBezTo>
                  <a:pt x="4321341" y="1046312"/>
                  <a:pt x="4218782" y="792095"/>
                  <a:pt x="4251693" y="573813"/>
                </a:cubicBezTo>
                <a:cubicBezTo>
                  <a:pt x="4284605" y="355531"/>
                  <a:pt x="4419630" y="168470"/>
                  <a:pt x="4560081" y="0"/>
                </a:cubicBezTo>
                <a:lnTo>
                  <a:pt x="0" y="1275"/>
                </a:lnTo>
                <a:lnTo>
                  <a:pt x="0" y="6854442"/>
                </a:lnTo>
                <a:lnTo>
                  <a:pt x="12150490" y="6854442"/>
                </a:lnTo>
                <a:lnTo>
                  <a:pt x="12150490" y="6067951"/>
                </a:lnTo>
                <a:cubicBezTo>
                  <a:pt x="11959783" y="6206802"/>
                  <a:pt x="11680214" y="6092235"/>
                  <a:pt x="11532736" y="5906953"/>
                </a:cubicBezTo>
                <a:cubicBezTo>
                  <a:pt x="11385258" y="5721671"/>
                  <a:pt x="11320770" y="5483287"/>
                  <a:pt x="11205581" y="5275412"/>
                </a:cubicBezTo>
                <a:cubicBezTo>
                  <a:pt x="11090391" y="5067537"/>
                  <a:pt x="10885363" y="4875763"/>
                  <a:pt x="10652137" y="4904671"/>
                </a:cubicBezTo>
                <a:cubicBezTo>
                  <a:pt x="10260226" y="4953237"/>
                  <a:pt x="10101451" y="5565565"/>
                  <a:pt x="9706605" y="5569924"/>
                </a:cubicBezTo>
                <a:cubicBezTo>
                  <a:pt x="9495350" y="5572236"/>
                  <a:pt x="9329014" y="5389001"/>
                  <a:pt x="9220140" y="5205231"/>
                </a:cubicBezTo>
                <a:cubicBezTo>
                  <a:pt x="9111266" y="5021462"/>
                  <a:pt x="9021161" y="4811986"/>
                  <a:pt x="8844240" y="4694662"/>
                </a:cubicBezTo>
                <a:cubicBezTo>
                  <a:pt x="8644015" y="4561860"/>
                  <a:pt x="8379836" y="4581518"/>
                  <a:pt x="8151502" y="4653656"/>
                </a:cubicBezTo>
                <a:cubicBezTo>
                  <a:pt x="7975383" y="4709338"/>
                  <a:pt x="7808158" y="4792773"/>
                  <a:pt x="7634084" y="485361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3" name="Google Shape;3723;p23"/>
          <p:cNvSpPr txBox="1">
            <a:spLocks noGrp="1"/>
          </p:cNvSpPr>
          <p:nvPr>
            <p:ph type="subTitle" idx="1"/>
          </p:nvPr>
        </p:nvSpPr>
        <p:spPr>
          <a:xfrm>
            <a:off x="6130600" y="2516825"/>
            <a:ext cx="55815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724" name="Google Shape;3724;p23"/>
          <p:cNvSpPr txBox="1">
            <a:spLocks noGrp="1"/>
          </p:cNvSpPr>
          <p:nvPr>
            <p:ph type="title"/>
          </p:nvPr>
        </p:nvSpPr>
        <p:spPr>
          <a:xfrm>
            <a:off x="6130600" y="1583975"/>
            <a:ext cx="5581500" cy="7635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725" name="Google Shape;3725;p23"/>
          <p:cNvSpPr txBox="1">
            <a:spLocks noGrp="1"/>
          </p:cNvSpPr>
          <p:nvPr>
            <p:ph type="body" idx="2"/>
          </p:nvPr>
        </p:nvSpPr>
        <p:spPr>
          <a:xfrm>
            <a:off x="6130650" y="3381625"/>
            <a:ext cx="5581500" cy="1341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DFD8845D-C715-4DBD-8908-CCE8630EC71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12478" y="1586942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1719109"/>
      </p:ext>
    </p:extLst>
  </p:cSld>
  <p:clrMapOvr>
    <a:masterClrMapping/>
  </p:clrMapOvr>
  <p:transition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0280315"/>
      </p:ext>
    </p:extLst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101">
            <a:extLst>
              <a:ext uri="{FF2B5EF4-FFF2-40B4-BE49-F238E27FC236}">
                <a16:creationId xmlns:a16="http://schemas.microsoft.com/office/drawing/2014/main" xmlns="" id="{431122EC-FBF2-4C68-B7F9-E67ABB594A4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7" name="矩形 2">
            <a:extLst>
              <a:ext uri="{FF2B5EF4-FFF2-40B4-BE49-F238E27FC236}">
                <a16:creationId xmlns:a16="http://schemas.microsoft.com/office/drawing/2014/main" xmlns="" id="{26859808-0E4C-4601-BFD5-C6BA5BCC44FE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椭圆 4">
            <a:extLst>
              <a:ext uri="{FF2B5EF4-FFF2-40B4-BE49-F238E27FC236}">
                <a16:creationId xmlns:a16="http://schemas.microsoft.com/office/drawing/2014/main" xmlns="" id="{C20B859B-7433-488D-AD26-C313806026F3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任意形状 6">
            <a:extLst>
              <a:ext uri="{FF2B5EF4-FFF2-40B4-BE49-F238E27FC236}">
                <a16:creationId xmlns:a16="http://schemas.microsoft.com/office/drawing/2014/main" xmlns="" id="{26C76A02-5C8B-42AD-8662-686E30606D34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7">
            <a:extLst>
              <a:ext uri="{FF2B5EF4-FFF2-40B4-BE49-F238E27FC236}">
                <a16:creationId xmlns:a16="http://schemas.microsoft.com/office/drawing/2014/main" xmlns="" id="{C6F4EA04-890C-4306-9211-FB1733E0C647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1" name="图片 8">
            <a:extLst>
              <a:ext uri="{FF2B5EF4-FFF2-40B4-BE49-F238E27FC236}">
                <a16:creationId xmlns:a16="http://schemas.microsoft.com/office/drawing/2014/main" xmlns="" id="{A97A903A-09E9-4691-B496-37BE5D102D5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2" name="椭圆 9">
            <a:extLst>
              <a:ext uri="{FF2B5EF4-FFF2-40B4-BE49-F238E27FC236}">
                <a16:creationId xmlns:a16="http://schemas.microsoft.com/office/drawing/2014/main" xmlns="" id="{0A2B951D-F19F-475D-B457-B86EF8DC984B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B509803A-0360-4D33-9AB5-ED47ED9135D1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7E0D0665-6999-4651-BD19-C7C402D30EEB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0A77F017-DFC1-4D5F-8272-B3E76D6DA324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4D542502-B1BA-4EEE-B113-19E670FE5796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chemeClr val="accent5">
                    <a:lumMod val="75000"/>
                  </a:schemeClr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HOẠT ĐỘNG</a:t>
            </a:r>
          </a:p>
        </p:txBody>
      </p:sp>
      <p:pic>
        <p:nvPicPr>
          <p:cNvPr id="18" name="图片 9">
            <a:extLst>
              <a:ext uri="{FF2B5EF4-FFF2-40B4-BE49-F238E27FC236}">
                <a16:creationId xmlns:a16="http://schemas.microsoft.com/office/drawing/2014/main" xmlns="" id="{9E265F87-F072-4C1C-809B-60B65BA79A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707" y="2622107"/>
            <a:ext cx="3028932" cy="38474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5859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xmlns="" id="{0E1D8535-7268-4559-A162-57863C850A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xmlns="" id="{3599D6A8-8376-4469-B1C4-0D0AB8B9FCB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xmlns="" id="{F6108594-A8DF-4763-BAD6-AFEBB0C3196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xmlns="" id="{B8502FED-250A-4CBC-8EE4-50D3D012EADA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xmlns="" id="{4B97A2AD-D2A2-4C3E-AA45-DF5B9EE1314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xmlns="" id="{1D1F51E3-6E1F-4794-92D5-63FB01D635F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xmlns="" id="{ECDDE16C-0075-42EB-A3AA-DDD1D96A76E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EFB12868-D957-45A4-B5D8-783DBD98F2C6}"/>
              </a:ext>
            </a:extLst>
          </p:cNvPr>
          <p:cNvSpPr/>
          <p:nvPr userDrawn="1"/>
        </p:nvSpPr>
        <p:spPr>
          <a:xfrm>
            <a:off x="3667342" y="983093"/>
            <a:ext cx="6008783" cy="4661425"/>
          </a:xfrm>
          <a:prstGeom prst="rect">
            <a:avLst/>
          </a:prstGeom>
          <a:solidFill>
            <a:srgbClr val="00CC66">
              <a:alpha val="49804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CFA12B3A-07B6-44F1-A01E-33FD73C34EBA}"/>
              </a:ext>
            </a:extLst>
          </p:cNvPr>
          <p:cNvSpPr/>
          <p:nvPr userDrawn="1"/>
        </p:nvSpPr>
        <p:spPr>
          <a:xfrm rot="2109175">
            <a:off x="8040873" y="1261475"/>
            <a:ext cx="221102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4A2EDEA0-7184-436C-992C-8D667AA8EB7F}"/>
              </a:ext>
            </a:extLst>
          </p:cNvPr>
          <p:cNvSpPr/>
          <p:nvPr userDrawn="1"/>
        </p:nvSpPr>
        <p:spPr>
          <a:xfrm rot="20048077">
            <a:off x="2977240" y="1148481"/>
            <a:ext cx="2397502" cy="4953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1F28E606-F052-4F98-9FBC-30FFA9B82FDA}"/>
              </a:ext>
            </a:extLst>
          </p:cNvPr>
          <p:cNvSpPr txBox="1"/>
          <p:nvPr userDrawn="1"/>
        </p:nvSpPr>
        <p:spPr>
          <a:xfrm>
            <a:off x="4557819" y="191342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KHÁM PHÁ</a:t>
            </a:r>
          </a:p>
        </p:txBody>
      </p:sp>
      <p:pic>
        <p:nvPicPr>
          <p:cNvPr id="21" name="图形 1">
            <a:extLst>
              <a:ext uri="{FF2B5EF4-FFF2-40B4-BE49-F238E27FC236}">
                <a16:creationId xmlns:a16="http://schemas.microsoft.com/office/drawing/2014/main" xmlns="" id="{E7242FD6-D5A6-4563-A793-692CAF20691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416645" y="3997564"/>
            <a:ext cx="3980370" cy="19797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630012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26" Type="http://schemas.openxmlformats.org/officeDocument/2006/relationships/slideLayout" Target="../slideLayouts/slideLayout41.xml"/><Relationship Id="rId3" Type="http://schemas.openxmlformats.org/officeDocument/2006/relationships/slideLayout" Target="../slideLayouts/slideLayout18.xml"/><Relationship Id="rId21" Type="http://schemas.openxmlformats.org/officeDocument/2006/relationships/slideLayout" Target="../slideLayouts/slideLayout36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5" Type="http://schemas.openxmlformats.org/officeDocument/2006/relationships/slideLayout" Target="../slideLayouts/slideLayout40.xml"/><Relationship Id="rId33" Type="http://schemas.openxmlformats.org/officeDocument/2006/relationships/theme" Target="../theme/theme3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0" Type="http://schemas.openxmlformats.org/officeDocument/2006/relationships/slideLayout" Target="../slideLayouts/slideLayout35.xml"/><Relationship Id="rId29" Type="http://schemas.openxmlformats.org/officeDocument/2006/relationships/slideLayout" Target="../slideLayouts/slideLayout44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24" Type="http://schemas.openxmlformats.org/officeDocument/2006/relationships/slideLayout" Target="../slideLayouts/slideLayout39.xml"/><Relationship Id="rId32" Type="http://schemas.openxmlformats.org/officeDocument/2006/relationships/slideLayout" Target="../slideLayouts/slideLayout47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28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31" Type="http://schemas.openxmlformats.org/officeDocument/2006/relationships/slideLayout" Target="../slideLayouts/slideLayout46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Relationship Id="rId27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slideLayout" Target="../slideLayouts/slideLayout60.xml"/><Relationship Id="rId18" Type="http://schemas.openxmlformats.org/officeDocument/2006/relationships/slideLayout" Target="../slideLayouts/slideLayout65.xml"/><Relationship Id="rId26" Type="http://schemas.openxmlformats.org/officeDocument/2006/relationships/slideLayout" Target="../slideLayouts/slideLayout73.xml"/><Relationship Id="rId3" Type="http://schemas.openxmlformats.org/officeDocument/2006/relationships/slideLayout" Target="../slideLayouts/slideLayout50.xml"/><Relationship Id="rId21" Type="http://schemas.openxmlformats.org/officeDocument/2006/relationships/slideLayout" Target="../slideLayouts/slideLayout68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17" Type="http://schemas.openxmlformats.org/officeDocument/2006/relationships/slideLayout" Target="../slideLayouts/slideLayout64.xml"/><Relationship Id="rId25" Type="http://schemas.openxmlformats.org/officeDocument/2006/relationships/slideLayout" Target="../slideLayouts/slideLayout72.xml"/><Relationship Id="rId33" Type="http://schemas.openxmlformats.org/officeDocument/2006/relationships/theme" Target="../theme/theme4.xml"/><Relationship Id="rId2" Type="http://schemas.openxmlformats.org/officeDocument/2006/relationships/slideLayout" Target="../slideLayouts/slideLayout49.xml"/><Relationship Id="rId16" Type="http://schemas.openxmlformats.org/officeDocument/2006/relationships/slideLayout" Target="../slideLayouts/slideLayout63.xml"/><Relationship Id="rId20" Type="http://schemas.openxmlformats.org/officeDocument/2006/relationships/slideLayout" Target="../slideLayouts/slideLayout67.xml"/><Relationship Id="rId29" Type="http://schemas.openxmlformats.org/officeDocument/2006/relationships/slideLayout" Target="../slideLayouts/slideLayout76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24" Type="http://schemas.openxmlformats.org/officeDocument/2006/relationships/slideLayout" Target="../slideLayouts/slideLayout71.xml"/><Relationship Id="rId32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2.xml"/><Relationship Id="rId15" Type="http://schemas.openxmlformats.org/officeDocument/2006/relationships/slideLayout" Target="../slideLayouts/slideLayout62.xml"/><Relationship Id="rId23" Type="http://schemas.openxmlformats.org/officeDocument/2006/relationships/slideLayout" Target="../slideLayouts/slideLayout70.xml"/><Relationship Id="rId28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57.xml"/><Relationship Id="rId19" Type="http://schemas.openxmlformats.org/officeDocument/2006/relationships/slideLayout" Target="../slideLayouts/slideLayout66.xml"/><Relationship Id="rId31" Type="http://schemas.openxmlformats.org/officeDocument/2006/relationships/slideLayout" Target="../slideLayouts/slideLayout78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Relationship Id="rId14" Type="http://schemas.openxmlformats.org/officeDocument/2006/relationships/slideLayout" Target="../slideLayouts/slideLayout61.xml"/><Relationship Id="rId22" Type="http://schemas.openxmlformats.org/officeDocument/2006/relationships/slideLayout" Target="../slideLayouts/slideLayout69.xml"/><Relationship Id="rId27" Type="http://schemas.openxmlformats.org/officeDocument/2006/relationships/slideLayout" Target="../slideLayouts/slideLayout74.xml"/><Relationship Id="rId30" Type="http://schemas.openxmlformats.org/officeDocument/2006/relationships/slideLayout" Target="../slideLayouts/slideLayout7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278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60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transition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389" y="1825890"/>
            <a:ext cx="10515224" cy="4351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389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F82D2-7A68-459D-A996-9BDDA2518FA4}" type="datetimeFigureOut">
              <a:rPr lang="zh-CN" altLang="en-US" smtClean="0"/>
              <a:t>2023/2/3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413" y="6356747"/>
            <a:ext cx="4115176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1166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27701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</p:sldLayoutIdLst>
  <p:transition>
    <p:fade/>
  </p:transition>
  <p:txStyles>
    <p:titleStyle>
      <a:lvl1pPr algn="l" defTabSz="866943" rtl="0" eaLnBrk="1" latinLnBrk="0" hangingPunct="1">
        <a:lnSpc>
          <a:spcPct val="90000"/>
        </a:lnSpc>
        <a:spcBef>
          <a:spcPct val="0"/>
        </a:spcBef>
        <a:buNone/>
        <a:defRPr sz="417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736" indent="-216736" algn="l" defTabSz="866943" rtl="0" eaLnBrk="1" latinLnBrk="0" hangingPunct="1">
        <a:lnSpc>
          <a:spcPct val="90000"/>
        </a:lnSpc>
        <a:spcBef>
          <a:spcPts val="948"/>
        </a:spcBef>
        <a:buFont typeface="Arial" panose="020B0604020202020204" pitchFamily="34" charset="0"/>
        <a:buChar char="•"/>
        <a:defRPr sz="2655" kern="1200">
          <a:solidFill>
            <a:schemeClr val="tx1"/>
          </a:solidFill>
          <a:latin typeface="+mn-lt"/>
          <a:ea typeface="+mn-ea"/>
          <a:cs typeface="+mn-cs"/>
        </a:defRPr>
      </a:lvl1pPr>
      <a:lvl2pPr marL="650207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2pPr>
      <a:lvl3pPr marL="1083678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896" kern="1200">
          <a:solidFill>
            <a:schemeClr val="tx1"/>
          </a:solidFill>
          <a:latin typeface="+mn-lt"/>
          <a:ea typeface="+mn-ea"/>
          <a:cs typeface="+mn-cs"/>
        </a:defRPr>
      </a:lvl3pPr>
      <a:lvl4pPr marL="1517150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950621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384092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817564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251035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684506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1pPr>
      <a:lvl2pPr marL="4334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2pPr>
      <a:lvl3pPr marL="866943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3pPr>
      <a:lvl4pPr marL="1300414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733885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167357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600828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034299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4677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9Slide.vn - 2019">
            <a:extLst>
              <a:ext uri="{FF2B5EF4-FFF2-40B4-BE49-F238E27FC236}">
                <a16:creationId xmlns:a16="http://schemas.microsoft.com/office/drawing/2014/main" xmlns="" id="{438B6899-026B-45DA-96BE-0AD41791BAE0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24845016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  <p:sldLayoutId id="2147483740" r:id="rId15"/>
    <p:sldLayoutId id="2147483741" r:id="rId16"/>
    <p:sldLayoutId id="2147483742" r:id="rId17"/>
    <p:sldLayoutId id="2147483743" r:id="rId18"/>
    <p:sldLayoutId id="2147483744" r:id="rId19"/>
    <p:sldLayoutId id="2147483745" r:id="rId20"/>
    <p:sldLayoutId id="2147483746" r:id="rId21"/>
    <p:sldLayoutId id="2147483747" r:id="rId22"/>
    <p:sldLayoutId id="2147483748" r:id="rId23"/>
    <p:sldLayoutId id="2147483749" r:id="rId24"/>
    <p:sldLayoutId id="2147483750" r:id="rId25"/>
    <p:sldLayoutId id="2147483751" r:id="rId26"/>
    <p:sldLayoutId id="2147483752" r:id="rId27"/>
    <p:sldLayoutId id="2147483753" r:id="rId28"/>
    <p:sldLayoutId id="2147483754" r:id="rId29"/>
    <p:sldLayoutId id="2147483755" r:id="rId30"/>
    <p:sldLayoutId id="2147483756" r:id="rId31"/>
    <p:sldLayoutId id="2147483757" r:id="rId32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9Slide.vn - 2019">
            <a:extLst>
              <a:ext uri="{FF2B5EF4-FFF2-40B4-BE49-F238E27FC236}">
                <a16:creationId xmlns:a16="http://schemas.microsoft.com/office/drawing/2014/main" xmlns="" id="{438B6899-026B-45DA-96BE-0AD41791BAE0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33237187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  <p:sldLayoutId id="2147483766" r:id="rId8"/>
    <p:sldLayoutId id="2147483767" r:id="rId9"/>
    <p:sldLayoutId id="2147483768" r:id="rId10"/>
    <p:sldLayoutId id="2147483769" r:id="rId11"/>
    <p:sldLayoutId id="2147483770" r:id="rId12"/>
    <p:sldLayoutId id="2147483771" r:id="rId13"/>
    <p:sldLayoutId id="2147483772" r:id="rId14"/>
    <p:sldLayoutId id="2147483773" r:id="rId15"/>
    <p:sldLayoutId id="2147483774" r:id="rId16"/>
    <p:sldLayoutId id="2147483775" r:id="rId17"/>
    <p:sldLayoutId id="2147483776" r:id="rId18"/>
    <p:sldLayoutId id="2147483777" r:id="rId19"/>
    <p:sldLayoutId id="2147483778" r:id="rId20"/>
    <p:sldLayoutId id="2147483779" r:id="rId21"/>
    <p:sldLayoutId id="2147483780" r:id="rId22"/>
    <p:sldLayoutId id="2147483781" r:id="rId23"/>
    <p:sldLayoutId id="2147483782" r:id="rId24"/>
    <p:sldLayoutId id="2147483783" r:id="rId25"/>
    <p:sldLayoutId id="2147483784" r:id="rId26"/>
    <p:sldLayoutId id="2147483785" r:id="rId27"/>
    <p:sldLayoutId id="2147483786" r:id="rId28"/>
    <p:sldLayoutId id="2147483787" r:id="rId29"/>
    <p:sldLayoutId id="2147483788" r:id="rId30"/>
    <p:sldLayoutId id="2147483789" r:id="rId31"/>
    <p:sldLayoutId id="2147483790" r:id="rId32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44.png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27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5.xml"/><Relationship Id="rId5" Type="http://schemas.openxmlformats.org/officeDocument/2006/relationships/image" Target="../media/image28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0.png"/><Relationship Id="rId7" Type="http://schemas.openxmlformats.org/officeDocument/2006/relationships/image" Target="../media/image36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microsoft.com/office/2007/relationships/hdphoto" Target="../media/hdphoto2.wdp"/><Relationship Id="rId9" Type="http://schemas.openxmlformats.org/officeDocument/2006/relationships/image" Target="../media/image38.png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31.png"/><Relationship Id="rId7" Type="http://schemas.openxmlformats.org/officeDocument/2006/relationships/image" Target="../media/image39.png"/><Relationship Id="rId12" Type="http://schemas.microsoft.com/office/2007/relationships/hdphoto" Target="../media/hdphoto6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Relationship Id="rId6" Type="http://schemas.microsoft.com/office/2007/relationships/hdphoto" Target="../media/hdphoto3.wdp"/><Relationship Id="rId11" Type="http://schemas.openxmlformats.org/officeDocument/2006/relationships/image" Target="../media/image41.png"/><Relationship Id="rId5" Type="http://schemas.openxmlformats.org/officeDocument/2006/relationships/image" Target="../media/image33.png"/><Relationship Id="rId10" Type="http://schemas.microsoft.com/office/2007/relationships/hdphoto" Target="../media/hdphoto5.wdp"/><Relationship Id="rId4" Type="http://schemas.openxmlformats.org/officeDocument/2006/relationships/image" Target="../media/image29.png"/><Relationship Id="rId9" Type="http://schemas.openxmlformats.org/officeDocument/2006/relationships/image" Target="../media/image4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.xml"/><Relationship Id="rId4" Type="http://schemas.microsoft.com/office/2007/relationships/hdphoto" Target="../media/hdphoto7.wdp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34CED96C-485B-4B9A-A6BA-8AE2F47086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85704" y="2729347"/>
            <a:ext cx="6687892" cy="3151905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D0304292-508D-4587-AA32-4DE85B9665F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29397" y="-244487"/>
            <a:ext cx="7937680" cy="6572058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oogle Shape;4208;p38">
            <a:extLst>
              <a:ext uri="{FF2B5EF4-FFF2-40B4-BE49-F238E27FC236}">
                <a16:creationId xmlns:a16="http://schemas.microsoft.com/office/drawing/2014/main" xmlns="" id="{1ADDF268-3C8F-4A5D-841C-D63A319D20FC}"/>
              </a:ext>
            </a:extLst>
          </p:cNvPr>
          <p:cNvGrpSpPr/>
          <p:nvPr/>
        </p:nvGrpSpPr>
        <p:grpSpPr>
          <a:xfrm rot="8100000">
            <a:off x="8921399" y="2500495"/>
            <a:ext cx="4062899" cy="3068545"/>
            <a:chOff x="5102217" y="2695575"/>
            <a:chExt cx="1971523" cy="1489013"/>
          </a:xfrm>
        </p:grpSpPr>
        <p:sp>
          <p:nvSpPr>
            <p:cNvPr id="50" name="Google Shape;4209;p38">
              <a:extLst>
                <a:ext uri="{FF2B5EF4-FFF2-40B4-BE49-F238E27FC236}">
                  <a16:creationId xmlns:a16="http://schemas.microsoft.com/office/drawing/2014/main" xmlns="" id="{CFF1ADB8-49C8-43BE-8E5F-07550F1D5D8E}"/>
                </a:ext>
              </a:extLst>
            </p:cNvPr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4210;p38">
              <a:extLst>
                <a:ext uri="{FF2B5EF4-FFF2-40B4-BE49-F238E27FC236}">
                  <a16:creationId xmlns:a16="http://schemas.microsoft.com/office/drawing/2014/main" xmlns="" id="{708C59D8-DAD8-4DF7-93CE-6BFBE2D777D5}"/>
                </a:ext>
              </a:extLst>
            </p:cNvPr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4211;p38">
              <a:extLst>
                <a:ext uri="{FF2B5EF4-FFF2-40B4-BE49-F238E27FC236}">
                  <a16:creationId xmlns:a16="http://schemas.microsoft.com/office/drawing/2014/main" xmlns="" id="{FE857028-B8B3-4967-AAD5-4C77647388F2}"/>
                </a:ext>
              </a:extLst>
            </p:cNvPr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4212;p38">
              <a:extLst>
                <a:ext uri="{FF2B5EF4-FFF2-40B4-BE49-F238E27FC236}">
                  <a16:creationId xmlns:a16="http://schemas.microsoft.com/office/drawing/2014/main" xmlns="" id="{43EE489D-68BD-4CBA-BEED-9074A25C5734}"/>
                </a:ext>
              </a:extLst>
            </p:cNvPr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4213;p38">
              <a:extLst>
                <a:ext uri="{FF2B5EF4-FFF2-40B4-BE49-F238E27FC236}">
                  <a16:creationId xmlns:a16="http://schemas.microsoft.com/office/drawing/2014/main" xmlns="" id="{A458F0E2-CEEB-4132-910C-B0D07C77F803}"/>
                </a:ext>
              </a:extLst>
            </p:cNvPr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4214;p38">
              <a:extLst>
                <a:ext uri="{FF2B5EF4-FFF2-40B4-BE49-F238E27FC236}">
                  <a16:creationId xmlns:a16="http://schemas.microsoft.com/office/drawing/2014/main" xmlns="" id="{972F5905-A829-44EE-A071-0C0DA34C074B}"/>
                </a:ext>
              </a:extLst>
            </p:cNvPr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4215;p38">
              <a:extLst>
                <a:ext uri="{FF2B5EF4-FFF2-40B4-BE49-F238E27FC236}">
                  <a16:creationId xmlns:a16="http://schemas.microsoft.com/office/drawing/2014/main" xmlns="" id="{EA3701D3-0CC3-429A-BF19-BB078630B811}"/>
                </a:ext>
              </a:extLst>
            </p:cNvPr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4216;p38">
              <a:extLst>
                <a:ext uri="{FF2B5EF4-FFF2-40B4-BE49-F238E27FC236}">
                  <a16:creationId xmlns:a16="http://schemas.microsoft.com/office/drawing/2014/main" xmlns="" id="{EFEAECF1-5ACB-49CC-8F5F-9BE7AAB20B1F}"/>
                </a:ext>
              </a:extLst>
            </p:cNvPr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4217;p38">
              <a:extLst>
                <a:ext uri="{FF2B5EF4-FFF2-40B4-BE49-F238E27FC236}">
                  <a16:creationId xmlns:a16="http://schemas.microsoft.com/office/drawing/2014/main" xmlns="" id="{5A699440-C48B-4656-AE1E-B10D055F6EB1}"/>
                </a:ext>
              </a:extLst>
            </p:cNvPr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4218;p38">
              <a:extLst>
                <a:ext uri="{FF2B5EF4-FFF2-40B4-BE49-F238E27FC236}">
                  <a16:creationId xmlns:a16="http://schemas.microsoft.com/office/drawing/2014/main" xmlns="" id="{B5060FB3-371A-4706-AAD4-47CABE083BC4}"/>
                </a:ext>
              </a:extLst>
            </p:cNvPr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4219;p38">
              <a:extLst>
                <a:ext uri="{FF2B5EF4-FFF2-40B4-BE49-F238E27FC236}">
                  <a16:creationId xmlns:a16="http://schemas.microsoft.com/office/drawing/2014/main" xmlns="" id="{A49464FA-99FF-42F2-8627-213291774C0E}"/>
                </a:ext>
              </a:extLst>
            </p:cNvPr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4220;p38">
              <a:extLst>
                <a:ext uri="{FF2B5EF4-FFF2-40B4-BE49-F238E27FC236}">
                  <a16:creationId xmlns:a16="http://schemas.microsoft.com/office/drawing/2014/main" xmlns="" id="{809145FA-E610-4FC4-902B-F20EBDF274F7}"/>
                </a:ext>
              </a:extLst>
            </p:cNvPr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4221;p38">
              <a:extLst>
                <a:ext uri="{FF2B5EF4-FFF2-40B4-BE49-F238E27FC236}">
                  <a16:creationId xmlns:a16="http://schemas.microsoft.com/office/drawing/2014/main" xmlns="" id="{F3F527ED-CA86-42E4-AFAB-3416CFF31ECD}"/>
                </a:ext>
              </a:extLst>
            </p:cNvPr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4222;p38">
              <a:extLst>
                <a:ext uri="{FF2B5EF4-FFF2-40B4-BE49-F238E27FC236}">
                  <a16:creationId xmlns:a16="http://schemas.microsoft.com/office/drawing/2014/main" xmlns="" id="{2C2C678A-0C6F-4BDB-BF18-0B90DCC1F7B8}"/>
                </a:ext>
              </a:extLst>
            </p:cNvPr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4223;p38">
              <a:extLst>
                <a:ext uri="{FF2B5EF4-FFF2-40B4-BE49-F238E27FC236}">
                  <a16:creationId xmlns:a16="http://schemas.microsoft.com/office/drawing/2014/main" xmlns="" id="{DA6393D3-3F2E-4B2E-8AEF-74399393D2B1}"/>
                </a:ext>
              </a:extLst>
            </p:cNvPr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" name="Google Shape;4234;p38">
            <a:extLst>
              <a:ext uri="{FF2B5EF4-FFF2-40B4-BE49-F238E27FC236}">
                <a16:creationId xmlns:a16="http://schemas.microsoft.com/office/drawing/2014/main" xmlns="" id="{FCB2DD32-0FB3-4349-9782-A0CBD8FE5755}"/>
              </a:ext>
            </a:extLst>
          </p:cNvPr>
          <p:cNvGrpSpPr/>
          <p:nvPr/>
        </p:nvGrpSpPr>
        <p:grpSpPr>
          <a:xfrm>
            <a:off x="10143403" y="1958303"/>
            <a:ext cx="809446" cy="861588"/>
            <a:chOff x="5867114" y="3186397"/>
            <a:chExt cx="457961" cy="487489"/>
          </a:xfrm>
        </p:grpSpPr>
        <p:sp>
          <p:nvSpPr>
            <p:cNvPr id="66" name="Google Shape;4235;p38">
              <a:extLst>
                <a:ext uri="{FF2B5EF4-FFF2-40B4-BE49-F238E27FC236}">
                  <a16:creationId xmlns:a16="http://schemas.microsoft.com/office/drawing/2014/main" xmlns="" id="{96D8F42A-8F73-4F3D-AC9C-61A67E48F8F8}"/>
                </a:ext>
              </a:extLst>
            </p:cNvPr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4236;p38">
              <a:extLst>
                <a:ext uri="{FF2B5EF4-FFF2-40B4-BE49-F238E27FC236}">
                  <a16:creationId xmlns:a16="http://schemas.microsoft.com/office/drawing/2014/main" xmlns="" id="{F191D0F2-DB5F-4B9D-82C0-81248EA4674E}"/>
                </a:ext>
              </a:extLst>
            </p:cNvPr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4237;p38">
              <a:extLst>
                <a:ext uri="{FF2B5EF4-FFF2-40B4-BE49-F238E27FC236}">
                  <a16:creationId xmlns:a16="http://schemas.microsoft.com/office/drawing/2014/main" xmlns="" id="{76A727CB-CA7F-452B-B4C6-8A26C587F486}"/>
                </a:ext>
              </a:extLst>
            </p:cNvPr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4238;p38">
              <a:extLst>
                <a:ext uri="{FF2B5EF4-FFF2-40B4-BE49-F238E27FC236}">
                  <a16:creationId xmlns:a16="http://schemas.microsoft.com/office/drawing/2014/main" xmlns="" id="{11BDF6B7-0A10-4427-9D0A-24146EE90350}"/>
                </a:ext>
              </a:extLst>
            </p:cNvPr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4239;p38">
              <a:extLst>
                <a:ext uri="{FF2B5EF4-FFF2-40B4-BE49-F238E27FC236}">
                  <a16:creationId xmlns:a16="http://schemas.microsoft.com/office/drawing/2014/main" xmlns="" id="{939852C1-82FA-429C-8ABA-4F940EEAC6EF}"/>
                </a:ext>
              </a:extLst>
            </p:cNvPr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4240;p38">
            <a:extLst>
              <a:ext uri="{FF2B5EF4-FFF2-40B4-BE49-F238E27FC236}">
                <a16:creationId xmlns:a16="http://schemas.microsoft.com/office/drawing/2014/main" xmlns="" id="{60D31B6A-60CC-4FFD-A2F1-201A16E3C4C3}"/>
              </a:ext>
            </a:extLst>
          </p:cNvPr>
          <p:cNvGrpSpPr/>
          <p:nvPr/>
        </p:nvGrpSpPr>
        <p:grpSpPr>
          <a:xfrm rot="3179054">
            <a:off x="9909337" y="1151810"/>
            <a:ext cx="501864" cy="859719"/>
            <a:chOff x="5953125" y="3186112"/>
            <a:chExt cx="283939" cy="486441"/>
          </a:xfrm>
        </p:grpSpPr>
        <p:sp>
          <p:nvSpPr>
            <p:cNvPr id="72" name="Google Shape;4241;p38">
              <a:extLst>
                <a:ext uri="{FF2B5EF4-FFF2-40B4-BE49-F238E27FC236}">
                  <a16:creationId xmlns:a16="http://schemas.microsoft.com/office/drawing/2014/main" xmlns="" id="{F61B1E3E-576B-408C-896E-DA27A3624334}"/>
                </a:ext>
              </a:extLst>
            </p:cNvPr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4242;p38">
              <a:extLst>
                <a:ext uri="{FF2B5EF4-FFF2-40B4-BE49-F238E27FC236}">
                  <a16:creationId xmlns:a16="http://schemas.microsoft.com/office/drawing/2014/main" xmlns="" id="{7BFBA2AE-157F-4619-B021-D9E605C08907}"/>
                </a:ext>
              </a:extLst>
            </p:cNvPr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4243;p38">
              <a:extLst>
                <a:ext uri="{FF2B5EF4-FFF2-40B4-BE49-F238E27FC236}">
                  <a16:creationId xmlns:a16="http://schemas.microsoft.com/office/drawing/2014/main" xmlns="" id="{B69DE2FD-6369-43B8-8996-C14A4ECA6593}"/>
                </a:ext>
              </a:extLst>
            </p:cNvPr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76" name="Picture 75" descr="A picture containing toy, doll&#10;&#10;Description automatically generated">
            <a:extLst>
              <a:ext uri="{FF2B5EF4-FFF2-40B4-BE49-F238E27FC236}">
                <a16:creationId xmlns:a16="http://schemas.microsoft.com/office/drawing/2014/main" xmlns="" id="{83042D32-7BD1-44B4-9B8D-245E7344EA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85" b="94149" l="9985" r="89998">
                        <a14:foregroundMark x1="43024" y1="25438" x2="40840" y2="33206"/>
                        <a14:foregroundMark x1="53359" y1="24621" x2="54442" y2="32922"/>
                        <a14:foregroundMark x1="54442" y1="32922" x2="54442" y2="32922"/>
                        <a14:foregroundMark x1="40840" y1="27205" x2="40840" y2="27205"/>
                        <a14:foregroundMark x1="42607" y1="26538" x2="41107" y2="32522"/>
                        <a14:foregroundMark x1="55126" y1="26938" x2="55676" y2="30755"/>
                        <a14:foregroundMark x1="36206" y1="51292" x2="43291" y2="50075"/>
                        <a14:foregroundMark x1="43291" y1="50075" x2="43291" y2="50075"/>
                        <a14:foregroundMark x1="40423" y1="26804" x2="38940" y2="31839"/>
                        <a14:foregroundMark x1="46691" y1="33606" x2="48591" y2="35639"/>
                        <a14:foregroundMark x1="48591" y1="50075" x2="48325" y2="54292"/>
                        <a14:foregroundMark x1="48812" y1="92124" x2="55093" y2="94149"/>
                        <a14:foregroundMark x1="47095" y1="91571" x2="48104" y2="91896"/>
                        <a14:foregroundMark x1="39890" y1="89248" x2="46676" y2="91436"/>
                        <a14:foregroundMark x1="55093" y1="94149" x2="55393" y2="94149"/>
                        <a14:backgroundMark x1="47775" y1="91699" x2="47908" y2="92782"/>
                        <a14:backgroundMark x1="48458" y1="91432" x2="48458" y2="92932"/>
                        <a14:backgroundMark x1="46691" y1="91432" x2="47091" y2="92932"/>
                        <a14:backgroundMark x1="55393" y1="93882" x2="55393" y2="938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4084" y="1070892"/>
            <a:ext cx="6192096" cy="619209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E9482524-F856-427D-94B1-E986A678940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99701" y="2615824"/>
            <a:ext cx="7370703" cy="3267739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ài hát buổi sáng VTV7">
            <a:hlinkClick r:id="" action="ppaction://media"/>
            <a:extLst>
              <a:ext uri="{FF2B5EF4-FFF2-40B4-BE49-F238E27FC236}">
                <a16:creationId xmlns:a16="http://schemas.microsoft.com/office/drawing/2014/main" xmlns="" id="{3E7A536F-39BD-48ED-97FD-9D05C31795A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71981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961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7387BF87-F2CF-4A62-A5DB-B6C78D87FA56}"/>
              </a:ext>
            </a:extLst>
          </p:cNvPr>
          <p:cNvSpPr txBox="1"/>
          <p:nvPr/>
        </p:nvSpPr>
        <p:spPr>
          <a:xfrm>
            <a:off x="10501901" y="204959"/>
            <a:ext cx="6968836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4400" b="1" i="0" u="none" strike="noStrike" kern="0" cap="none" spc="0" normalizeH="0" baseline="0" noProof="0" dirty="0">
                <a:ln>
                  <a:solidFill>
                    <a:srgbClr val="002060"/>
                  </a:solidFill>
                </a:ln>
                <a:solidFill>
                  <a:srgbClr val="FFFF66"/>
                </a:solidFill>
                <a:effectLst/>
                <a:uLnTx/>
                <a:uFillTx/>
                <a:latin typeface="SVN-Wallington" panose="00000500000000000000" pitchFamily="2" charset="0"/>
                <a:cs typeface="Arial"/>
                <a:sym typeface="Gochi Hand"/>
              </a:rPr>
              <a:t>Toán</a:t>
            </a:r>
            <a:endParaRPr kumimoji="0" lang="en-US" sz="4400" b="1" i="0" u="none" strike="noStrike" kern="0" cap="none" spc="0" normalizeH="0" baseline="0" noProof="0" dirty="0">
              <a:ln>
                <a:solidFill>
                  <a:srgbClr val="002060"/>
                </a:solidFill>
              </a:ln>
              <a:solidFill>
                <a:srgbClr val="FFFF66"/>
              </a:solidFill>
              <a:effectLst/>
              <a:uLnTx/>
              <a:uFillTx/>
              <a:latin typeface="SVN-Wallington" panose="00000500000000000000" pitchFamily="2" charset="0"/>
              <a:cs typeface="Arial"/>
              <a:sym typeface="Arial"/>
            </a:endParaRPr>
          </a:p>
        </p:txBody>
      </p:sp>
      <p:pic>
        <p:nvPicPr>
          <p:cNvPr id="12" name="Picture 11" descr="A picture containing toy, doll&#10;&#10;Description automatically generated">
            <a:extLst>
              <a:ext uri="{FF2B5EF4-FFF2-40B4-BE49-F238E27FC236}">
                <a16:creationId xmlns:a16="http://schemas.microsoft.com/office/drawing/2014/main" xmlns="" id="{7F20AD43-C14B-4D53-BF83-39D4D5D276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85" b="94149" l="9985" r="89998">
                        <a14:foregroundMark x1="43024" y1="25438" x2="40840" y2="33206"/>
                        <a14:foregroundMark x1="53359" y1="24621" x2="54442" y2="32922"/>
                        <a14:foregroundMark x1="54442" y1="32922" x2="54442" y2="32922"/>
                        <a14:foregroundMark x1="40840" y1="27205" x2="40840" y2="27205"/>
                        <a14:foregroundMark x1="42607" y1="26538" x2="41107" y2="32522"/>
                        <a14:foregroundMark x1="55126" y1="26938" x2="55676" y2="30755"/>
                        <a14:foregroundMark x1="36206" y1="51292" x2="43291" y2="50075"/>
                        <a14:foregroundMark x1="43291" y1="50075" x2="43291" y2="50075"/>
                        <a14:foregroundMark x1="40423" y1="26804" x2="38940" y2="31839"/>
                        <a14:foregroundMark x1="46691" y1="33606" x2="48591" y2="35639"/>
                        <a14:foregroundMark x1="48591" y1="50075" x2="48325" y2="54292"/>
                        <a14:foregroundMark x1="48812" y1="92124" x2="55093" y2="94149"/>
                        <a14:foregroundMark x1="47095" y1="91571" x2="48104" y2="91896"/>
                        <a14:foregroundMark x1="39890" y1="89248" x2="46676" y2="91436"/>
                        <a14:foregroundMark x1="55093" y1="94149" x2="55393" y2="94149"/>
                        <a14:backgroundMark x1="47775" y1="91699" x2="47908" y2="92782"/>
                        <a14:backgroundMark x1="48458" y1="91432" x2="48458" y2="92932"/>
                        <a14:backgroundMark x1="46691" y1="91432" x2="47091" y2="92932"/>
                        <a14:backgroundMark x1="55393" y1="93882" x2="55393" y2="938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987181" y="974400"/>
            <a:ext cx="5999138" cy="599913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27D415A4-E936-4205-AFD3-3ED877BDDC4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66920" y="1461469"/>
            <a:ext cx="6626926" cy="26032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89020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A picture containing toy, doll&#10;&#10;Description automatically generated">
            <a:extLst>
              <a:ext uri="{FF2B5EF4-FFF2-40B4-BE49-F238E27FC236}">
                <a16:creationId xmlns:a16="http://schemas.microsoft.com/office/drawing/2014/main" xmlns="" id="{7F20AD43-C14B-4D53-BF83-39D4D5D276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85" b="94149" l="9985" r="89998">
                        <a14:foregroundMark x1="43024" y1="25438" x2="40840" y2="33206"/>
                        <a14:foregroundMark x1="53359" y1="24621" x2="54442" y2="32922"/>
                        <a14:foregroundMark x1="54442" y1="32922" x2="54442" y2="32922"/>
                        <a14:foregroundMark x1="40840" y1="27205" x2="40840" y2="27205"/>
                        <a14:foregroundMark x1="42607" y1="26538" x2="41107" y2="32522"/>
                        <a14:foregroundMark x1="55126" y1="26938" x2="55676" y2="30755"/>
                        <a14:foregroundMark x1="36206" y1="51292" x2="43291" y2="50075"/>
                        <a14:foregroundMark x1="43291" y1="50075" x2="43291" y2="50075"/>
                        <a14:foregroundMark x1="40423" y1="26804" x2="38940" y2="31839"/>
                        <a14:foregroundMark x1="46691" y1="33606" x2="48591" y2="35639"/>
                        <a14:foregroundMark x1="48591" y1="50075" x2="48325" y2="54292"/>
                        <a14:foregroundMark x1="48812" y1="92124" x2="55093" y2="94149"/>
                        <a14:foregroundMark x1="47095" y1="91571" x2="48104" y2="91896"/>
                        <a14:foregroundMark x1="39890" y1="89248" x2="46676" y2="91436"/>
                        <a14:foregroundMark x1="55093" y1="94149" x2="55393" y2="94149"/>
                        <a14:backgroundMark x1="47775" y1="91699" x2="47908" y2="92782"/>
                        <a14:backgroundMark x1="48458" y1="91432" x2="48458" y2="92932"/>
                        <a14:backgroundMark x1="46691" y1="91432" x2="47091" y2="92932"/>
                        <a14:backgroundMark x1="55393" y1="93882" x2="55393" y2="938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92162" y="-398445"/>
            <a:ext cx="7940351" cy="79403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73B1D044-07DE-4EEB-AA03-7EE141744F6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50113" y="1123072"/>
            <a:ext cx="3974937" cy="41944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43888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xmlns="" id="{76D46F07-CBE8-48C1-BB2A-88C992E834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4580" y="697494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xmlns="" id="{21B4A40D-FF2A-4FB6-AA2A-652B9EA65E4A}"/>
              </a:ext>
            </a:extLst>
          </p:cNvPr>
          <p:cNvSpPr/>
          <p:nvPr/>
        </p:nvSpPr>
        <p:spPr>
          <a:xfrm>
            <a:off x="3042364" y="932847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C1DB1275-F4B4-41DD-99D7-A0AD0FD44E24}"/>
              </a:ext>
            </a:extLst>
          </p:cNvPr>
          <p:cNvGrpSpPr/>
          <p:nvPr/>
        </p:nvGrpSpPr>
        <p:grpSpPr>
          <a:xfrm>
            <a:off x="3660171" y="952811"/>
            <a:ext cx="1116312" cy="472051"/>
            <a:chOff x="1870518" y="1440653"/>
            <a:chExt cx="1116312" cy="461666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A1BF96BB-5FC1-47E6-A189-C1A5EBE62416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xmlns="" id="{EA8008DE-AACC-40CC-964A-38612CAD90DC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xmlns="" id="{BFD7DA1B-C157-4003-8808-98BA5A05395A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2148FC3A-76CA-4D0E-AD1B-0A14782CB0DE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61DA45B7-113E-4BCE-B161-1498363643E2}"/>
              </a:ext>
            </a:extLst>
          </p:cNvPr>
          <p:cNvSpPr txBox="1"/>
          <p:nvPr/>
        </p:nvSpPr>
        <p:spPr>
          <a:xfrm>
            <a:off x="1133190" y="1845569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xmlns="" id="{E9272A99-8B96-4106-839C-779E69F9E2C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294160724"/>
                  </p:ext>
                </p:extLst>
              </p:nvPr>
            </p:nvGraphicFramePr>
            <p:xfrm>
              <a:off x="1902364" y="1760343"/>
              <a:ext cx="5298577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727439">
                      <a:extLst>
                        <a:ext uri="{9D8B030D-6E8A-4147-A177-3AD203B41FA5}">
                          <a16:colId xmlns:a16="http://schemas.microsoft.com/office/drawing/2014/main" xmlns="" val="3750429237"/>
                        </a:ext>
                      </a:extLst>
                    </a:gridCol>
                    <a:gridCol w="957082">
                      <a:extLst>
                        <a:ext uri="{9D8B030D-6E8A-4147-A177-3AD203B41FA5}">
                          <a16:colId xmlns:a16="http://schemas.microsoft.com/office/drawing/2014/main" xmlns="" val="892396866"/>
                        </a:ext>
                      </a:extLst>
                    </a:gridCol>
                    <a:gridCol w="928914">
                      <a:extLst>
                        <a:ext uri="{9D8B030D-6E8A-4147-A177-3AD203B41FA5}">
                          <a16:colId xmlns:a16="http://schemas.microsoft.com/office/drawing/2014/main" xmlns="" val="1994511951"/>
                        </a:ext>
                      </a:extLst>
                    </a:gridCol>
                    <a:gridCol w="856343">
                      <a:extLst>
                        <a:ext uri="{9D8B030D-6E8A-4147-A177-3AD203B41FA5}">
                          <a16:colId xmlns:a16="http://schemas.microsoft.com/office/drawing/2014/main" xmlns="" val="1764713203"/>
                        </a:ext>
                      </a:extLst>
                    </a:gridCol>
                    <a:gridCol w="928915">
                      <a:extLst>
                        <a:ext uri="{9D8B030D-6E8A-4147-A177-3AD203B41FA5}">
                          <a16:colId xmlns:a16="http://schemas.microsoft.com/office/drawing/2014/main" xmlns="" val="2253912237"/>
                        </a:ext>
                      </a:extLst>
                    </a:gridCol>
                    <a:gridCol w="899884">
                      <a:extLst>
                        <a:ext uri="{9D8B030D-6E8A-4147-A177-3AD203B41FA5}">
                          <a16:colId xmlns:a16="http://schemas.microsoft.com/office/drawing/2014/main" xmlns="" val="1514898112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vi-VN" sz="28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×</m:t>
                                </m:r>
                              </m:oMath>
                            </m:oMathPara>
                          </a14:m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xmlns="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3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xmlns="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xmlns="" val="30304213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id="{E9272A99-8B96-4106-839C-779E69F9E2C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294160724"/>
                  </p:ext>
                </p:extLst>
              </p:nvPr>
            </p:nvGraphicFramePr>
            <p:xfrm>
              <a:off x="1902364" y="1760343"/>
              <a:ext cx="5298577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727439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957082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928914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856343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928915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899884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521" t="-1523" r="-634454" b="-6192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75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3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9571689B-5CC9-4876-944F-2F0F5BFA4908}"/>
              </a:ext>
            </a:extLst>
          </p:cNvPr>
          <p:cNvSpPr txBox="1"/>
          <p:nvPr/>
        </p:nvSpPr>
        <p:spPr>
          <a:xfrm>
            <a:off x="3660171" y="2991565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772278BA-EED2-4BFA-B3D0-4235817A445C}"/>
              </a:ext>
            </a:extLst>
          </p:cNvPr>
          <p:cNvSpPr txBox="1"/>
          <p:nvPr/>
        </p:nvSpPr>
        <p:spPr>
          <a:xfrm>
            <a:off x="4551652" y="2991564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15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476598D0-9946-4E0B-BB55-474ADE26F78E}"/>
              </a:ext>
            </a:extLst>
          </p:cNvPr>
          <p:cNvSpPr txBox="1"/>
          <p:nvPr/>
        </p:nvSpPr>
        <p:spPr>
          <a:xfrm>
            <a:off x="5501885" y="2991562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20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774D7418-BACF-4574-A5FC-20BC5BC1F760}"/>
              </a:ext>
            </a:extLst>
          </p:cNvPr>
          <p:cNvSpPr txBox="1"/>
          <p:nvPr/>
        </p:nvSpPr>
        <p:spPr>
          <a:xfrm>
            <a:off x="6351413" y="2991562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35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C4C14B60-769C-4541-90DA-92A0A2E383D1}"/>
              </a:ext>
            </a:extLst>
          </p:cNvPr>
          <p:cNvSpPr txBox="1"/>
          <p:nvPr/>
        </p:nvSpPr>
        <p:spPr>
          <a:xfrm>
            <a:off x="4320048" y="4363798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b)</a:t>
            </a:r>
          </a:p>
        </p:txBody>
      </p:sp>
      <p:graphicFrame>
        <p:nvGraphicFramePr>
          <p:cNvPr id="16" name="Table 17">
            <a:extLst>
              <a:ext uri="{FF2B5EF4-FFF2-40B4-BE49-F238E27FC236}">
                <a16:creationId xmlns:a16="http://schemas.microsoft.com/office/drawing/2014/main" xmlns="" id="{E45971E2-736E-4E95-8384-1C806CAB05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4870619"/>
              </p:ext>
            </p:extLst>
          </p:nvPr>
        </p:nvGraphicFramePr>
        <p:xfrm>
          <a:off x="5089222" y="4278572"/>
          <a:ext cx="5298577" cy="18305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439">
                  <a:extLst>
                    <a:ext uri="{9D8B030D-6E8A-4147-A177-3AD203B41FA5}">
                      <a16:colId xmlns:a16="http://schemas.microsoft.com/office/drawing/2014/main" xmlns="" val="3750429237"/>
                    </a:ext>
                  </a:extLst>
                </a:gridCol>
                <a:gridCol w="957082">
                  <a:extLst>
                    <a:ext uri="{9D8B030D-6E8A-4147-A177-3AD203B41FA5}">
                      <a16:colId xmlns:a16="http://schemas.microsoft.com/office/drawing/2014/main" xmlns="" val="892396866"/>
                    </a:ext>
                  </a:extLst>
                </a:gridCol>
                <a:gridCol w="928914">
                  <a:extLst>
                    <a:ext uri="{9D8B030D-6E8A-4147-A177-3AD203B41FA5}">
                      <a16:colId xmlns:a16="http://schemas.microsoft.com/office/drawing/2014/main" xmlns="" val="1994511951"/>
                    </a:ext>
                  </a:extLst>
                </a:gridCol>
                <a:gridCol w="856343">
                  <a:extLst>
                    <a:ext uri="{9D8B030D-6E8A-4147-A177-3AD203B41FA5}">
                      <a16:colId xmlns:a16="http://schemas.microsoft.com/office/drawing/2014/main" xmlns="" val="1764713203"/>
                    </a:ext>
                  </a:extLst>
                </a:gridCol>
                <a:gridCol w="928915">
                  <a:extLst>
                    <a:ext uri="{9D8B030D-6E8A-4147-A177-3AD203B41FA5}">
                      <a16:colId xmlns:a16="http://schemas.microsoft.com/office/drawing/2014/main" xmlns="" val="2253912237"/>
                    </a:ext>
                  </a:extLst>
                </a:gridCol>
                <a:gridCol w="899884">
                  <a:extLst>
                    <a:ext uri="{9D8B030D-6E8A-4147-A177-3AD203B41FA5}">
                      <a16:colId xmlns:a16="http://schemas.microsoft.com/office/drawing/2014/main" xmlns="" val="1514898112"/>
                    </a:ext>
                  </a:extLst>
                </a:gridCol>
              </a:tblGrid>
              <a:tr h="597884">
                <a:tc rowSpan="2"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: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933725870"/>
                  </a:ext>
                </a:extLst>
              </a:tr>
              <a:tr h="597884">
                <a:tc vMerge="1">
                  <a:txBody>
                    <a:bodyPr/>
                    <a:lstStyle/>
                    <a:p>
                      <a:pPr algn="ctr"/>
                      <a:endParaRPr lang="vi-VN" sz="2800" dirty="0"/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C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854868410"/>
                  </a:ext>
                </a:extLst>
              </a:tr>
              <a:tr h="634743">
                <a:tc>
                  <a:txBody>
                    <a:bodyPr/>
                    <a:lstStyle/>
                    <a:p>
                      <a:pPr algn="ctr"/>
                      <a:endParaRPr lang="vi-VN" sz="2800" dirty="0"/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030421308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90BA3C75-1293-4ECA-A10D-F0D3C7496DD8}"/>
              </a:ext>
            </a:extLst>
          </p:cNvPr>
          <p:cNvSpPr txBox="1"/>
          <p:nvPr/>
        </p:nvSpPr>
        <p:spPr>
          <a:xfrm>
            <a:off x="6847029" y="5509794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38E99BE4-0BBD-46A4-B7BE-A8374A670504}"/>
              </a:ext>
            </a:extLst>
          </p:cNvPr>
          <p:cNvSpPr txBox="1"/>
          <p:nvPr/>
        </p:nvSpPr>
        <p:spPr>
          <a:xfrm>
            <a:off x="7738510" y="5509793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095B23CD-FE09-4D4B-A1DE-19CFE62A4EA2}"/>
              </a:ext>
            </a:extLst>
          </p:cNvPr>
          <p:cNvSpPr txBox="1"/>
          <p:nvPr/>
        </p:nvSpPr>
        <p:spPr>
          <a:xfrm>
            <a:off x="8688743" y="5509791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42C47B21-0170-432F-9B52-BC3B5B96125E}"/>
              </a:ext>
            </a:extLst>
          </p:cNvPr>
          <p:cNvSpPr txBox="1"/>
          <p:nvPr/>
        </p:nvSpPr>
        <p:spPr>
          <a:xfrm>
            <a:off x="9538271" y="5509791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14066210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  <p:bldP spid="11" grpId="0" animBg="1"/>
      <p:bldP spid="12" grpId="0" animBg="1"/>
      <p:bldP spid="13" grpId="0" animBg="1"/>
      <p:bldP spid="14" grpId="0" animBg="1"/>
      <p:bldP spid="15" grpId="0"/>
      <p:bldP spid="17" grpId="0" animBg="1"/>
      <p:bldP spid="18" grpId="0" animBg="1"/>
      <p:bldP spid="19" grpId="0" animBg="1"/>
      <p:bldP spid="2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xmlns="" id="{2398B126-414B-4FD4-96C6-F3FE7842ED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15211" y="448557"/>
            <a:ext cx="2237784" cy="863493"/>
          </a:xfrm>
          <a:prstGeom prst="rect">
            <a:avLst/>
          </a:prstGeom>
          <a:noFill/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997373F-E5F9-4CB1-8ECA-11217CE409EE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818337" y="2072531"/>
            <a:ext cx="3549462" cy="3310843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xmlns="" id="{E3064CF4-AA43-4F55-88B0-FBA719222E3E}"/>
              </a:ext>
            </a:extLst>
          </p:cNvPr>
          <p:cNvSpPr/>
          <p:nvPr/>
        </p:nvSpPr>
        <p:spPr>
          <a:xfrm>
            <a:off x="3405224" y="850385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5651E690-4512-449E-BE43-90C58236E591}"/>
              </a:ext>
            </a:extLst>
          </p:cNvPr>
          <p:cNvSpPr txBox="1"/>
          <p:nvPr/>
        </p:nvSpPr>
        <p:spPr>
          <a:xfrm>
            <a:off x="3842546" y="850385"/>
            <a:ext cx="2844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Tính (theo mẫu).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24655F01-2687-44AE-B57A-84DC55B79966}"/>
                  </a:ext>
                </a:extLst>
              </p:cNvPr>
              <p:cNvSpPr txBox="1"/>
              <p:nvPr/>
            </p:nvSpPr>
            <p:spPr>
              <a:xfrm>
                <a:off x="1141282" y="1598068"/>
                <a:ext cx="2343851" cy="1305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a) 2 cm</a:t>
                </a:r>
                <a14:m>
                  <m:oMath xmlns:m="http://schemas.openxmlformats.org/officeDocument/2006/math">
                    <m:r>
                      <a:rPr kumimoji="0" lang="vi-VN" sz="2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kumimoji="0" lang="vi-VN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5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   10 cm : 5</a:t>
                </a: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24655F01-2687-44AE-B57A-84DC55B7996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1282" y="1598068"/>
                <a:ext cx="2343851" cy="1305165"/>
              </a:xfrm>
              <a:prstGeom prst="rect">
                <a:avLst/>
              </a:prstGeom>
              <a:blipFill>
                <a:blip r:embed="rId5"/>
                <a:stretch>
                  <a:fillRect l="-5195" b="-121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A59760A7-FED1-41D6-8A5B-D067AF4F184C}"/>
              </a:ext>
            </a:extLst>
          </p:cNvPr>
          <p:cNvGrpSpPr/>
          <p:nvPr/>
        </p:nvGrpSpPr>
        <p:grpSpPr>
          <a:xfrm>
            <a:off x="4321960" y="1472781"/>
            <a:ext cx="3865161" cy="1354354"/>
            <a:chOff x="1211011" y="2225190"/>
            <a:chExt cx="3865161" cy="1354354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DD47D13A-C9F6-4B21-9E24-00FAF7980310}"/>
                </a:ext>
              </a:extLst>
            </p:cNvPr>
            <p:cNvSpPr/>
            <p:nvPr/>
          </p:nvSpPr>
          <p:spPr>
            <a:xfrm>
              <a:off x="1313001" y="2225190"/>
              <a:ext cx="3429593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xmlns="" id="{86088E10-ADC0-4B5A-A342-0BED0E7D159E}"/>
                    </a:ext>
                  </a:extLst>
                </p:cNvPr>
                <p:cNvSpPr txBox="1"/>
                <p:nvPr/>
              </p:nvSpPr>
              <p:spPr>
                <a:xfrm>
                  <a:off x="1211011" y="2225190"/>
                  <a:ext cx="3865161" cy="13051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+mj-lt"/>
                      <a:ea typeface="Arial-Rounded" panose="020B0500000000000000" pitchFamily="34" charset="0"/>
                      <a:cs typeface="Arial-Rounded" panose="020B0500000000000000" pitchFamily="34" charset="0"/>
                    </a:rPr>
                    <a:t>Mẫu: 2 cm</a:t>
                  </a:r>
                  <a14:m>
                    <m:oMath xmlns:m="http://schemas.openxmlformats.org/officeDocument/2006/math">
                      <m:r>
                        <a:rPr kumimoji="0" lang="vi-VN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kumimoji="0" lang="vi-VN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 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+mj-lt"/>
                      <a:ea typeface="Arial-Rounded" panose="020B0500000000000000" pitchFamily="34" charset="0"/>
                      <a:cs typeface="Arial-Rounded" panose="020B0500000000000000" pitchFamily="34" charset="0"/>
                    </a:rPr>
                    <a:t>5 = 10 cm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+mj-lt"/>
                      <a:ea typeface="Arial-Rounded" panose="020B0500000000000000" pitchFamily="34" charset="0"/>
                      <a:cs typeface="Arial-Rounded" panose="020B0500000000000000" pitchFamily="34" charset="0"/>
                    </a:rPr>
                    <a:t>         10 cm : 5 = 2 cm</a:t>
                  </a:r>
                </a:p>
              </p:txBody>
            </p:sp>
          </mc:Choice>
          <mc:Fallback xmlns="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86088E10-ADC0-4B5A-A342-0BED0E7D159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11011" y="2225190"/>
                  <a:ext cx="3865161" cy="1305165"/>
                </a:xfrm>
                <a:prstGeom prst="rect">
                  <a:avLst/>
                </a:prstGeom>
                <a:blipFill>
                  <a:blip r:embed="rId6"/>
                  <a:stretch>
                    <a:fillRect l="-3312" r="-2208" b="-1215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xmlns="" id="{E988CD2F-79CC-4192-9030-AC13E00E8F6D}"/>
                  </a:ext>
                </a:extLst>
              </p:cNvPr>
              <p:cNvSpPr txBox="1"/>
              <p:nvPr/>
            </p:nvSpPr>
            <p:spPr>
              <a:xfrm>
                <a:off x="1141283" y="3193727"/>
                <a:ext cx="2349798" cy="1305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b) 2 kg </a:t>
                </a:r>
                <a14:m>
                  <m:oMath xmlns:m="http://schemas.openxmlformats.org/officeDocument/2006/math">
                    <m:r>
                      <a:rPr kumimoji="0" lang="vi-VN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3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    6 kg : 3</a:t>
                </a: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E988CD2F-79CC-4192-9030-AC13E00E8F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1283" y="3193727"/>
                <a:ext cx="2349798" cy="1305165"/>
              </a:xfrm>
              <a:prstGeom prst="rect">
                <a:avLst/>
              </a:prstGeom>
              <a:blipFill>
                <a:blip r:embed="rId7"/>
                <a:stretch>
                  <a:fillRect l="-5181" b="-121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1654C6B6-2294-492F-AEC2-E148C98557FB}"/>
                  </a:ext>
                </a:extLst>
              </p:cNvPr>
              <p:cNvSpPr txBox="1"/>
              <p:nvPr/>
            </p:nvSpPr>
            <p:spPr>
              <a:xfrm>
                <a:off x="1198614" y="4603711"/>
                <a:ext cx="1954381" cy="14784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c) 2 </a:t>
                </a:r>
                <a:r>
                  <a:rPr kumimoji="0" lang="en-US" sz="32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l</a:t>
                </a:r>
                <a:r>
                  <a:rPr kumimoji="0" lang="en-US" sz="28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kumimoji="0" lang="vi-VN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4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    8 </a:t>
                </a:r>
                <a:r>
                  <a:rPr kumimoji="0" lang="en-US" sz="32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l</a:t>
                </a:r>
                <a:r>
                  <a:rPr kumimoji="0" lang="en-US" sz="2800" b="1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 </a:t>
                </a:r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 : 4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1654C6B6-2294-492F-AEC2-E148C98557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8614" y="4603711"/>
                <a:ext cx="1954381" cy="1478418"/>
              </a:xfrm>
              <a:prstGeom prst="rect">
                <a:avLst/>
              </a:prstGeom>
              <a:blipFill>
                <a:blip r:embed="rId8"/>
                <a:stretch>
                  <a:fillRect l="-6563" b="-123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6FD29601-BD8F-42D0-9A2F-A3E673A344A2}"/>
              </a:ext>
            </a:extLst>
          </p:cNvPr>
          <p:cNvSpPr txBox="1"/>
          <p:nvPr/>
        </p:nvSpPr>
        <p:spPr>
          <a:xfrm>
            <a:off x="4594061" y="4603711"/>
            <a:ext cx="1954381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2 </a:t>
            </a: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 x 4 = 8 </a:t>
            </a: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</a:t>
            </a:r>
            <a:endParaRPr kumimoji="0" lang="vi-VN" sz="2800" b="0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8 </a:t>
            </a: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 : 4 = 2 </a:t>
            </a: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</a:t>
            </a:r>
            <a:endParaRPr kumimoji="0" lang="vi-VN" sz="2800" b="0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xmlns="" id="{264D6728-5D4D-4E95-9FB6-F100E783EE54}"/>
                  </a:ext>
                </a:extLst>
              </p:cNvPr>
              <p:cNvSpPr txBox="1"/>
              <p:nvPr/>
            </p:nvSpPr>
            <p:spPr>
              <a:xfrm>
                <a:off x="4518976" y="3193727"/>
                <a:ext cx="2587568" cy="13051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2 kg </a:t>
                </a:r>
                <a14:m>
                  <m:oMath xmlns:m="http://schemas.openxmlformats.org/officeDocument/2006/math">
                    <m:r>
                      <a:rPr kumimoji="0" lang="vi-VN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3 = 6 kg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6 kg : 3 = 2 kg</a:t>
                </a: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264D6728-5D4D-4E95-9FB6-F100E783EE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18976" y="3193727"/>
                <a:ext cx="2587568" cy="1305165"/>
              </a:xfrm>
              <a:prstGeom prst="rect">
                <a:avLst/>
              </a:prstGeom>
              <a:blipFill>
                <a:blip r:embed="rId9"/>
                <a:stretch>
                  <a:fillRect l="-4706" r="-3765" b="-121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0404131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10" grpId="0"/>
      <p:bldP spid="11" grpId="0"/>
      <p:bldP spid="12" grpId="0" build="p"/>
      <p:bldP spid="13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EB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xmlns="" id="{233DD7DC-D2C3-4FF6-8739-7464646D2F10}"/>
              </a:ext>
            </a:extLst>
          </p:cNvPr>
          <p:cNvSpPr/>
          <p:nvPr/>
        </p:nvSpPr>
        <p:spPr>
          <a:xfrm>
            <a:off x="185057" y="250371"/>
            <a:ext cx="11778343" cy="6433458"/>
          </a:xfrm>
          <a:custGeom>
            <a:avLst/>
            <a:gdLst>
              <a:gd name="connsiteX0" fmla="*/ 0 w 11778343"/>
              <a:gd name="connsiteY0" fmla="*/ 279984 h 6433458"/>
              <a:gd name="connsiteX1" fmla="*/ 279984 w 11778343"/>
              <a:gd name="connsiteY1" fmla="*/ 0 h 6433458"/>
              <a:gd name="connsiteX2" fmla="*/ 982609 w 11778343"/>
              <a:gd name="connsiteY2" fmla="*/ 0 h 6433458"/>
              <a:gd name="connsiteX3" fmla="*/ 1348682 w 11778343"/>
              <a:gd name="connsiteY3" fmla="*/ 0 h 6433458"/>
              <a:gd name="connsiteX4" fmla="*/ 1714755 w 11778343"/>
              <a:gd name="connsiteY4" fmla="*/ 0 h 6433458"/>
              <a:gd name="connsiteX5" fmla="*/ 2305196 w 11778343"/>
              <a:gd name="connsiteY5" fmla="*/ 0 h 6433458"/>
              <a:gd name="connsiteX6" fmla="*/ 2895637 w 11778343"/>
              <a:gd name="connsiteY6" fmla="*/ 0 h 6433458"/>
              <a:gd name="connsiteX7" fmla="*/ 3373894 w 11778343"/>
              <a:gd name="connsiteY7" fmla="*/ 0 h 6433458"/>
              <a:gd name="connsiteX8" fmla="*/ 4188702 w 11778343"/>
              <a:gd name="connsiteY8" fmla="*/ 0 h 6433458"/>
              <a:gd name="connsiteX9" fmla="*/ 4554775 w 11778343"/>
              <a:gd name="connsiteY9" fmla="*/ 0 h 6433458"/>
              <a:gd name="connsiteX10" fmla="*/ 5369584 w 11778343"/>
              <a:gd name="connsiteY10" fmla="*/ 0 h 6433458"/>
              <a:gd name="connsiteX11" fmla="*/ 5735657 w 11778343"/>
              <a:gd name="connsiteY11" fmla="*/ 0 h 6433458"/>
              <a:gd name="connsiteX12" fmla="*/ 6438281 w 11778343"/>
              <a:gd name="connsiteY12" fmla="*/ 0 h 6433458"/>
              <a:gd name="connsiteX13" fmla="*/ 7253090 w 11778343"/>
              <a:gd name="connsiteY13" fmla="*/ 0 h 6433458"/>
              <a:gd name="connsiteX14" fmla="*/ 7506979 w 11778343"/>
              <a:gd name="connsiteY14" fmla="*/ 0 h 6433458"/>
              <a:gd name="connsiteX15" fmla="*/ 8321788 w 11778343"/>
              <a:gd name="connsiteY15" fmla="*/ 0 h 6433458"/>
              <a:gd name="connsiteX16" fmla="*/ 9136596 w 11778343"/>
              <a:gd name="connsiteY16" fmla="*/ 0 h 6433458"/>
              <a:gd name="connsiteX17" fmla="*/ 9390485 w 11778343"/>
              <a:gd name="connsiteY17" fmla="*/ 0 h 6433458"/>
              <a:gd name="connsiteX18" fmla="*/ 9980926 w 11778343"/>
              <a:gd name="connsiteY18" fmla="*/ 0 h 6433458"/>
              <a:gd name="connsiteX19" fmla="*/ 10459183 w 11778343"/>
              <a:gd name="connsiteY19" fmla="*/ 0 h 6433458"/>
              <a:gd name="connsiteX20" fmla="*/ 10937440 w 11778343"/>
              <a:gd name="connsiteY20" fmla="*/ 0 h 6433458"/>
              <a:gd name="connsiteX21" fmla="*/ 11498359 w 11778343"/>
              <a:gd name="connsiteY21" fmla="*/ 0 h 6433458"/>
              <a:gd name="connsiteX22" fmla="*/ 11778343 w 11778343"/>
              <a:gd name="connsiteY22" fmla="*/ 279984 h 6433458"/>
              <a:gd name="connsiteX23" fmla="*/ 11778343 w 11778343"/>
              <a:gd name="connsiteY23" fmla="*/ 691128 h 6433458"/>
              <a:gd name="connsiteX24" fmla="*/ 11778343 w 11778343"/>
              <a:gd name="connsiteY24" fmla="*/ 1102273 h 6433458"/>
              <a:gd name="connsiteX25" fmla="*/ 11778343 w 11778343"/>
              <a:gd name="connsiteY25" fmla="*/ 1572152 h 6433458"/>
              <a:gd name="connsiteX26" fmla="*/ 11778343 w 11778343"/>
              <a:gd name="connsiteY26" fmla="*/ 2159501 h 6433458"/>
              <a:gd name="connsiteX27" fmla="*/ 11778343 w 11778343"/>
              <a:gd name="connsiteY27" fmla="*/ 2805585 h 6433458"/>
              <a:gd name="connsiteX28" fmla="*/ 11778343 w 11778343"/>
              <a:gd name="connsiteY28" fmla="*/ 3334199 h 6433458"/>
              <a:gd name="connsiteX29" fmla="*/ 11778343 w 11778343"/>
              <a:gd name="connsiteY29" fmla="*/ 3804078 h 6433458"/>
              <a:gd name="connsiteX30" fmla="*/ 11778343 w 11778343"/>
              <a:gd name="connsiteY30" fmla="*/ 4273957 h 6433458"/>
              <a:gd name="connsiteX31" fmla="*/ 11778343 w 11778343"/>
              <a:gd name="connsiteY31" fmla="*/ 4920041 h 6433458"/>
              <a:gd name="connsiteX32" fmla="*/ 11778343 w 11778343"/>
              <a:gd name="connsiteY32" fmla="*/ 5331185 h 6433458"/>
              <a:gd name="connsiteX33" fmla="*/ 11778343 w 11778343"/>
              <a:gd name="connsiteY33" fmla="*/ 6153474 h 6433458"/>
              <a:gd name="connsiteX34" fmla="*/ 11498359 w 11778343"/>
              <a:gd name="connsiteY34" fmla="*/ 6433458 h 6433458"/>
              <a:gd name="connsiteX35" fmla="*/ 11020102 w 11778343"/>
              <a:gd name="connsiteY35" fmla="*/ 6433458 h 6433458"/>
              <a:gd name="connsiteX36" fmla="*/ 10766212 w 11778343"/>
              <a:gd name="connsiteY36" fmla="*/ 6433458 h 6433458"/>
              <a:gd name="connsiteX37" fmla="*/ 10512323 w 11778343"/>
              <a:gd name="connsiteY37" fmla="*/ 6433458 h 6433458"/>
              <a:gd name="connsiteX38" fmla="*/ 10034066 w 11778343"/>
              <a:gd name="connsiteY38" fmla="*/ 6433458 h 6433458"/>
              <a:gd name="connsiteX39" fmla="*/ 9443625 w 11778343"/>
              <a:gd name="connsiteY39" fmla="*/ 6433458 h 6433458"/>
              <a:gd name="connsiteX40" fmla="*/ 8741001 w 11778343"/>
              <a:gd name="connsiteY40" fmla="*/ 6433458 h 6433458"/>
              <a:gd name="connsiteX41" fmla="*/ 8038376 w 11778343"/>
              <a:gd name="connsiteY41" fmla="*/ 6433458 h 6433458"/>
              <a:gd name="connsiteX42" fmla="*/ 7223568 w 11778343"/>
              <a:gd name="connsiteY42" fmla="*/ 6433458 h 6433458"/>
              <a:gd name="connsiteX43" fmla="*/ 6633127 w 11778343"/>
              <a:gd name="connsiteY43" fmla="*/ 6433458 h 6433458"/>
              <a:gd name="connsiteX44" fmla="*/ 6379237 w 11778343"/>
              <a:gd name="connsiteY44" fmla="*/ 6433458 h 6433458"/>
              <a:gd name="connsiteX45" fmla="*/ 5564429 w 11778343"/>
              <a:gd name="connsiteY45" fmla="*/ 6433458 h 6433458"/>
              <a:gd name="connsiteX46" fmla="*/ 4973988 w 11778343"/>
              <a:gd name="connsiteY46" fmla="*/ 6433458 h 6433458"/>
              <a:gd name="connsiteX47" fmla="*/ 4383547 w 11778343"/>
              <a:gd name="connsiteY47" fmla="*/ 6433458 h 6433458"/>
              <a:gd name="connsiteX48" fmla="*/ 4017474 w 11778343"/>
              <a:gd name="connsiteY48" fmla="*/ 6433458 h 6433458"/>
              <a:gd name="connsiteX49" fmla="*/ 3202666 w 11778343"/>
              <a:gd name="connsiteY49" fmla="*/ 6433458 h 6433458"/>
              <a:gd name="connsiteX50" fmla="*/ 2836593 w 11778343"/>
              <a:gd name="connsiteY50" fmla="*/ 6433458 h 6433458"/>
              <a:gd name="connsiteX51" fmla="*/ 2021784 w 11778343"/>
              <a:gd name="connsiteY51" fmla="*/ 6433458 h 6433458"/>
              <a:gd name="connsiteX52" fmla="*/ 1767895 w 11778343"/>
              <a:gd name="connsiteY52" fmla="*/ 6433458 h 6433458"/>
              <a:gd name="connsiteX53" fmla="*/ 1065270 w 11778343"/>
              <a:gd name="connsiteY53" fmla="*/ 6433458 h 6433458"/>
              <a:gd name="connsiteX54" fmla="*/ 279984 w 11778343"/>
              <a:gd name="connsiteY54" fmla="*/ 6433458 h 6433458"/>
              <a:gd name="connsiteX55" fmla="*/ 0 w 11778343"/>
              <a:gd name="connsiteY55" fmla="*/ 6153474 h 6433458"/>
              <a:gd name="connsiteX56" fmla="*/ 0 w 11778343"/>
              <a:gd name="connsiteY56" fmla="*/ 5624860 h 6433458"/>
              <a:gd name="connsiteX57" fmla="*/ 0 w 11778343"/>
              <a:gd name="connsiteY57" fmla="*/ 5154981 h 6433458"/>
              <a:gd name="connsiteX58" fmla="*/ 0 w 11778343"/>
              <a:gd name="connsiteY58" fmla="*/ 4626367 h 6433458"/>
              <a:gd name="connsiteX59" fmla="*/ 0 w 11778343"/>
              <a:gd name="connsiteY59" fmla="*/ 3921548 h 6433458"/>
              <a:gd name="connsiteX60" fmla="*/ 0 w 11778343"/>
              <a:gd name="connsiteY60" fmla="*/ 3275464 h 6433458"/>
              <a:gd name="connsiteX61" fmla="*/ 0 w 11778343"/>
              <a:gd name="connsiteY61" fmla="*/ 2864320 h 6433458"/>
              <a:gd name="connsiteX62" fmla="*/ 0 w 11778343"/>
              <a:gd name="connsiteY62" fmla="*/ 2453175 h 6433458"/>
              <a:gd name="connsiteX63" fmla="*/ 0 w 11778343"/>
              <a:gd name="connsiteY63" fmla="*/ 1748356 h 6433458"/>
              <a:gd name="connsiteX64" fmla="*/ 0 w 11778343"/>
              <a:gd name="connsiteY64" fmla="*/ 1337212 h 6433458"/>
              <a:gd name="connsiteX65" fmla="*/ 0 w 11778343"/>
              <a:gd name="connsiteY65" fmla="*/ 926068 h 6433458"/>
              <a:gd name="connsiteX66" fmla="*/ 0 w 11778343"/>
              <a:gd name="connsiteY66" fmla="*/ 279984 h 643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78343" h="6433458" fill="none" extrusionOk="0">
                <a:moveTo>
                  <a:pt x="0" y="279984"/>
                </a:moveTo>
                <a:cubicBezTo>
                  <a:pt x="21190" y="128617"/>
                  <a:pt x="140996" y="24001"/>
                  <a:pt x="279984" y="0"/>
                </a:cubicBezTo>
                <a:cubicBezTo>
                  <a:pt x="554036" y="-28563"/>
                  <a:pt x="774647" y="83163"/>
                  <a:pt x="982609" y="0"/>
                </a:cubicBezTo>
                <a:cubicBezTo>
                  <a:pt x="1190571" y="-83163"/>
                  <a:pt x="1203135" y="23422"/>
                  <a:pt x="1348682" y="0"/>
                </a:cubicBezTo>
                <a:cubicBezTo>
                  <a:pt x="1494229" y="-23422"/>
                  <a:pt x="1574999" y="5601"/>
                  <a:pt x="1714755" y="0"/>
                </a:cubicBezTo>
                <a:cubicBezTo>
                  <a:pt x="1854511" y="-5601"/>
                  <a:pt x="2018033" y="68698"/>
                  <a:pt x="2305196" y="0"/>
                </a:cubicBezTo>
                <a:cubicBezTo>
                  <a:pt x="2592359" y="-68698"/>
                  <a:pt x="2600670" y="27591"/>
                  <a:pt x="2895637" y="0"/>
                </a:cubicBezTo>
                <a:cubicBezTo>
                  <a:pt x="3190604" y="-27591"/>
                  <a:pt x="3233859" y="11057"/>
                  <a:pt x="3373894" y="0"/>
                </a:cubicBezTo>
                <a:cubicBezTo>
                  <a:pt x="3513929" y="-11057"/>
                  <a:pt x="3966264" y="38340"/>
                  <a:pt x="4188702" y="0"/>
                </a:cubicBezTo>
                <a:cubicBezTo>
                  <a:pt x="4411140" y="-38340"/>
                  <a:pt x="4374978" y="35992"/>
                  <a:pt x="4554775" y="0"/>
                </a:cubicBezTo>
                <a:cubicBezTo>
                  <a:pt x="4734572" y="-35992"/>
                  <a:pt x="5095722" y="66501"/>
                  <a:pt x="5369584" y="0"/>
                </a:cubicBezTo>
                <a:cubicBezTo>
                  <a:pt x="5643446" y="-66501"/>
                  <a:pt x="5554066" y="32020"/>
                  <a:pt x="5735657" y="0"/>
                </a:cubicBezTo>
                <a:cubicBezTo>
                  <a:pt x="5917248" y="-32020"/>
                  <a:pt x="6100120" y="80429"/>
                  <a:pt x="6438281" y="0"/>
                </a:cubicBezTo>
                <a:cubicBezTo>
                  <a:pt x="6776442" y="-80429"/>
                  <a:pt x="6953680" y="15140"/>
                  <a:pt x="7253090" y="0"/>
                </a:cubicBezTo>
                <a:cubicBezTo>
                  <a:pt x="7552500" y="-15140"/>
                  <a:pt x="7419078" y="20503"/>
                  <a:pt x="7506979" y="0"/>
                </a:cubicBezTo>
                <a:cubicBezTo>
                  <a:pt x="7594880" y="-20503"/>
                  <a:pt x="7982649" y="94056"/>
                  <a:pt x="8321788" y="0"/>
                </a:cubicBezTo>
                <a:cubicBezTo>
                  <a:pt x="8660927" y="-94056"/>
                  <a:pt x="8916334" y="50595"/>
                  <a:pt x="9136596" y="0"/>
                </a:cubicBezTo>
                <a:cubicBezTo>
                  <a:pt x="9356858" y="-50595"/>
                  <a:pt x="9264001" y="3445"/>
                  <a:pt x="9390485" y="0"/>
                </a:cubicBezTo>
                <a:cubicBezTo>
                  <a:pt x="9516969" y="-3445"/>
                  <a:pt x="9758527" y="67601"/>
                  <a:pt x="9980926" y="0"/>
                </a:cubicBezTo>
                <a:cubicBezTo>
                  <a:pt x="10203325" y="-67601"/>
                  <a:pt x="10224488" y="9348"/>
                  <a:pt x="10459183" y="0"/>
                </a:cubicBezTo>
                <a:cubicBezTo>
                  <a:pt x="10693878" y="-9348"/>
                  <a:pt x="10755354" y="55280"/>
                  <a:pt x="10937440" y="0"/>
                </a:cubicBezTo>
                <a:cubicBezTo>
                  <a:pt x="11119526" y="-55280"/>
                  <a:pt x="11346691" y="64588"/>
                  <a:pt x="11498359" y="0"/>
                </a:cubicBezTo>
                <a:cubicBezTo>
                  <a:pt x="11670337" y="5965"/>
                  <a:pt x="11769208" y="133161"/>
                  <a:pt x="11778343" y="279984"/>
                </a:cubicBezTo>
                <a:cubicBezTo>
                  <a:pt x="11779121" y="396019"/>
                  <a:pt x="11769742" y="498688"/>
                  <a:pt x="11778343" y="691128"/>
                </a:cubicBezTo>
                <a:cubicBezTo>
                  <a:pt x="11786944" y="883568"/>
                  <a:pt x="11760227" y="906307"/>
                  <a:pt x="11778343" y="1102273"/>
                </a:cubicBezTo>
                <a:cubicBezTo>
                  <a:pt x="11796459" y="1298240"/>
                  <a:pt x="11738883" y="1415968"/>
                  <a:pt x="11778343" y="1572152"/>
                </a:cubicBezTo>
                <a:cubicBezTo>
                  <a:pt x="11817803" y="1728336"/>
                  <a:pt x="11734944" y="1996352"/>
                  <a:pt x="11778343" y="2159501"/>
                </a:cubicBezTo>
                <a:cubicBezTo>
                  <a:pt x="11821742" y="2322650"/>
                  <a:pt x="11703037" y="2654009"/>
                  <a:pt x="11778343" y="2805585"/>
                </a:cubicBezTo>
                <a:cubicBezTo>
                  <a:pt x="11853649" y="2957161"/>
                  <a:pt x="11735620" y="3142983"/>
                  <a:pt x="11778343" y="3334199"/>
                </a:cubicBezTo>
                <a:cubicBezTo>
                  <a:pt x="11821066" y="3525415"/>
                  <a:pt x="11761337" y="3692361"/>
                  <a:pt x="11778343" y="3804078"/>
                </a:cubicBezTo>
                <a:cubicBezTo>
                  <a:pt x="11795349" y="3915795"/>
                  <a:pt x="11759614" y="4136438"/>
                  <a:pt x="11778343" y="4273957"/>
                </a:cubicBezTo>
                <a:cubicBezTo>
                  <a:pt x="11797072" y="4411476"/>
                  <a:pt x="11719086" y="4633474"/>
                  <a:pt x="11778343" y="4920041"/>
                </a:cubicBezTo>
                <a:cubicBezTo>
                  <a:pt x="11837600" y="5206608"/>
                  <a:pt x="11742752" y="5173090"/>
                  <a:pt x="11778343" y="5331185"/>
                </a:cubicBezTo>
                <a:cubicBezTo>
                  <a:pt x="11813934" y="5489280"/>
                  <a:pt x="11710197" y="5791879"/>
                  <a:pt x="11778343" y="6153474"/>
                </a:cubicBezTo>
                <a:cubicBezTo>
                  <a:pt x="11790473" y="6286255"/>
                  <a:pt x="11675844" y="6438716"/>
                  <a:pt x="11498359" y="6433458"/>
                </a:cubicBezTo>
                <a:cubicBezTo>
                  <a:pt x="11287451" y="6466652"/>
                  <a:pt x="11223285" y="6416347"/>
                  <a:pt x="11020102" y="6433458"/>
                </a:cubicBezTo>
                <a:cubicBezTo>
                  <a:pt x="10816919" y="6450569"/>
                  <a:pt x="10821913" y="6411083"/>
                  <a:pt x="10766212" y="6433458"/>
                </a:cubicBezTo>
                <a:cubicBezTo>
                  <a:pt x="10710511" y="6455833"/>
                  <a:pt x="10627551" y="6415822"/>
                  <a:pt x="10512323" y="6433458"/>
                </a:cubicBezTo>
                <a:cubicBezTo>
                  <a:pt x="10397095" y="6451094"/>
                  <a:pt x="10146883" y="6428091"/>
                  <a:pt x="10034066" y="6433458"/>
                </a:cubicBezTo>
                <a:cubicBezTo>
                  <a:pt x="9921249" y="6438825"/>
                  <a:pt x="9674210" y="6399072"/>
                  <a:pt x="9443625" y="6433458"/>
                </a:cubicBezTo>
                <a:cubicBezTo>
                  <a:pt x="9213040" y="6467844"/>
                  <a:pt x="9070106" y="6409779"/>
                  <a:pt x="8741001" y="6433458"/>
                </a:cubicBezTo>
                <a:cubicBezTo>
                  <a:pt x="8411896" y="6457137"/>
                  <a:pt x="8218708" y="6379644"/>
                  <a:pt x="8038376" y="6433458"/>
                </a:cubicBezTo>
                <a:cubicBezTo>
                  <a:pt x="7858045" y="6487272"/>
                  <a:pt x="7580983" y="6392873"/>
                  <a:pt x="7223568" y="6433458"/>
                </a:cubicBezTo>
                <a:cubicBezTo>
                  <a:pt x="6866153" y="6474043"/>
                  <a:pt x="6915695" y="6399709"/>
                  <a:pt x="6633127" y="6433458"/>
                </a:cubicBezTo>
                <a:cubicBezTo>
                  <a:pt x="6350559" y="6467207"/>
                  <a:pt x="6468758" y="6407321"/>
                  <a:pt x="6379237" y="6433458"/>
                </a:cubicBezTo>
                <a:cubicBezTo>
                  <a:pt x="6289716" y="6459595"/>
                  <a:pt x="5767619" y="6411921"/>
                  <a:pt x="5564429" y="6433458"/>
                </a:cubicBezTo>
                <a:cubicBezTo>
                  <a:pt x="5361239" y="6454995"/>
                  <a:pt x="5161213" y="6400335"/>
                  <a:pt x="4973988" y="6433458"/>
                </a:cubicBezTo>
                <a:cubicBezTo>
                  <a:pt x="4786763" y="6466581"/>
                  <a:pt x="4615543" y="6376959"/>
                  <a:pt x="4383547" y="6433458"/>
                </a:cubicBezTo>
                <a:cubicBezTo>
                  <a:pt x="4151551" y="6489957"/>
                  <a:pt x="4128799" y="6422897"/>
                  <a:pt x="4017474" y="6433458"/>
                </a:cubicBezTo>
                <a:cubicBezTo>
                  <a:pt x="3906149" y="6444019"/>
                  <a:pt x="3603836" y="6392809"/>
                  <a:pt x="3202666" y="6433458"/>
                </a:cubicBezTo>
                <a:cubicBezTo>
                  <a:pt x="2801496" y="6474107"/>
                  <a:pt x="2954718" y="6415637"/>
                  <a:pt x="2836593" y="6433458"/>
                </a:cubicBezTo>
                <a:cubicBezTo>
                  <a:pt x="2718468" y="6451279"/>
                  <a:pt x="2206536" y="6336595"/>
                  <a:pt x="2021784" y="6433458"/>
                </a:cubicBezTo>
                <a:cubicBezTo>
                  <a:pt x="1837032" y="6530321"/>
                  <a:pt x="1830054" y="6404353"/>
                  <a:pt x="1767895" y="6433458"/>
                </a:cubicBezTo>
                <a:cubicBezTo>
                  <a:pt x="1705736" y="6462563"/>
                  <a:pt x="1239926" y="6428706"/>
                  <a:pt x="1065270" y="6433458"/>
                </a:cubicBezTo>
                <a:cubicBezTo>
                  <a:pt x="890615" y="6438210"/>
                  <a:pt x="580316" y="6357087"/>
                  <a:pt x="279984" y="6433458"/>
                </a:cubicBezTo>
                <a:cubicBezTo>
                  <a:pt x="157837" y="6415394"/>
                  <a:pt x="2006" y="6336790"/>
                  <a:pt x="0" y="6153474"/>
                </a:cubicBezTo>
                <a:cubicBezTo>
                  <a:pt x="-10426" y="6011053"/>
                  <a:pt x="20936" y="5742189"/>
                  <a:pt x="0" y="5624860"/>
                </a:cubicBezTo>
                <a:cubicBezTo>
                  <a:pt x="-20936" y="5507531"/>
                  <a:pt x="40012" y="5387872"/>
                  <a:pt x="0" y="5154981"/>
                </a:cubicBezTo>
                <a:cubicBezTo>
                  <a:pt x="-40012" y="4922090"/>
                  <a:pt x="3153" y="4838403"/>
                  <a:pt x="0" y="4626367"/>
                </a:cubicBezTo>
                <a:cubicBezTo>
                  <a:pt x="-3153" y="4414331"/>
                  <a:pt x="70114" y="4218008"/>
                  <a:pt x="0" y="3921548"/>
                </a:cubicBezTo>
                <a:cubicBezTo>
                  <a:pt x="-70114" y="3625088"/>
                  <a:pt x="53091" y="3439661"/>
                  <a:pt x="0" y="3275464"/>
                </a:cubicBezTo>
                <a:cubicBezTo>
                  <a:pt x="-53091" y="3111267"/>
                  <a:pt x="9386" y="2977967"/>
                  <a:pt x="0" y="2864320"/>
                </a:cubicBezTo>
                <a:cubicBezTo>
                  <a:pt x="-9386" y="2750673"/>
                  <a:pt x="34582" y="2637750"/>
                  <a:pt x="0" y="2453175"/>
                </a:cubicBezTo>
                <a:cubicBezTo>
                  <a:pt x="-34582" y="2268600"/>
                  <a:pt x="80279" y="1905787"/>
                  <a:pt x="0" y="1748356"/>
                </a:cubicBezTo>
                <a:cubicBezTo>
                  <a:pt x="-80279" y="1590925"/>
                  <a:pt x="13725" y="1454804"/>
                  <a:pt x="0" y="1337212"/>
                </a:cubicBezTo>
                <a:cubicBezTo>
                  <a:pt x="-13725" y="1219620"/>
                  <a:pt x="36363" y="1033562"/>
                  <a:pt x="0" y="926068"/>
                </a:cubicBezTo>
                <a:cubicBezTo>
                  <a:pt x="-36363" y="818574"/>
                  <a:pt x="4419" y="450361"/>
                  <a:pt x="0" y="279984"/>
                </a:cubicBezTo>
                <a:close/>
              </a:path>
              <a:path w="11778343" h="6433458" stroke="0" extrusionOk="0">
                <a:moveTo>
                  <a:pt x="0" y="279984"/>
                </a:moveTo>
                <a:cubicBezTo>
                  <a:pt x="-16796" y="114993"/>
                  <a:pt x="109062" y="6114"/>
                  <a:pt x="279984" y="0"/>
                </a:cubicBezTo>
                <a:cubicBezTo>
                  <a:pt x="650193" y="-60797"/>
                  <a:pt x="809298" y="54896"/>
                  <a:pt x="1094792" y="0"/>
                </a:cubicBezTo>
                <a:cubicBezTo>
                  <a:pt x="1380286" y="-54896"/>
                  <a:pt x="1459017" y="4780"/>
                  <a:pt x="1573049" y="0"/>
                </a:cubicBezTo>
                <a:cubicBezTo>
                  <a:pt x="1687081" y="-4780"/>
                  <a:pt x="1793049" y="36818"/>
                  <a:pt x="1939123" y="0"/>
                </a:cubicBezTo>
                <a:cubicBezTo>
                  <a:pt x="2085197" y="-36818"/>
                  <a:pt x="2478178" y="21138"/>
                  <a:pt x="2641747" y="0"/>
                </a:cubicBezTo>
                <a:cubicBezTo>
                  <a:pt x="2805316" y="-21138"/>
                  <a:pt x="2908914" y="34344"/>
                  <a:pt x="3120004" y="0"/>
                </a:cubicBezTo>
                <a:cubicBezTo>
                  <a:pt x="3331094" y="-34344"/>
                  <a:pt x="3588651" y="78494"/>
                  <a:pt x="3934812" y="0"/>
                </a:cubicBezTo>
                <a:cubicBezTo>
                  <a:pt x="4280973" y="-78494"/>
                  <a:pt x="4166015" y="12962"/>
                  <a:pt x="4300886" y="0"/>
                </a:cubicBezTo>
                <a:cubicBezTo>
                  <a:pt x="4435757" y="-12962"/>
                  <a:pt x="4741132" y="43151"/>
                  <a:pt x="5115694" y="0"/>
                </a:cubicBezTo>
                <a:cubicBezTo>
                  <a:pt x="5490256" y="-43151"/>
                  <a:pt x="5258036" y="3544"/>
                  <a:pt x="5369584" y="0"/>
                </a:cubicBezTo>
                <a:cubicBezTo>
                  <a:pt x="5481132" y="-3544"/>
                  <a:pt x="5796603" y="21499"/>
                  <a:pt x="5960024" y="0"/>
                </a:cubicBezTo>
                <a:cubicBezTo>
                  <a:pt x="6123445" y="-21499"/>
                  <a:pt x="6298038" y="69176"/>
                  <a:pt x="6550465" y="0"/>
                </a:cubicBezTo>
                <a:cubicBezTo>
                  <a:pt x="6802892" y="-69176"/>
                  <a:pt x="6820091" y="16301"/>
                  <a:pt x="7028722" y="0"/>
                </a:cubicBezTo>
                <a:cubicBezTo>
                  <a:pt x="7237353" y="-16301"/>
                  <a:pt x="7643119" y="47570"/>
                  <a:pt x="7843531" y="0"/>
                </a:cubicBezTo>
                <a:cubicBezTo>
                  <a:pt x="8043943" y="-47570"/>
                  <a:pt x="8291313" y="64525"/>
                  <a:pt x="8658339" y="0"/>
                </a:cubicBezTo>
                <a:cubicBezTo>
                  <a:pt x="9025365" y="-64525"/>
                  <a:pt x="8862916" y="27926"/>
                  <a:pt x="9024412" y="0"/>
                </a:cubicBezTo>
                <a:cubicBezTo>
                  <a:pt x="9185908" y="-27926"/>
                  <a:pt x="9399690" y="57232"/>
                  <a:pt x="9614853" y="0"/>
                </a:cubicBezTo>
                <a:cubicBezTo>
                  <a:pt x="9830016" y="-57232"/>
                  <a:pt x="10060936" y="94882"/>
                  <a:pt x="10429661" y="0"/>
                </a:cubicBezTo>
                <a:cubicBezTo>
                  <a:pt x="10798386" y="-94882"/>
                  <a:pt x="11010248" y="104685"/>
                  <a:pt x="11498359" y="0"/>
                </a:cubicBezTo>
                <a:cubicBezTo>
                  <a:pt x="11634784" y="32553"/>
                  <a:pt x="11807100" y="146721"/>
                  <a:pt x="11778343" y="279984"/>
                </a:cubicBezTo>
                <a:cubicBezTo>
                  <a:pt x="11791526" y="379483"/>
                  <a:pt x="11756735" y="609427"/>
                  <a:pt x="11778343" y="749863"/>
                </a:cubicBezTo>
                <a:cubicBezTo>
                  <a:pt x="11799951" y="890299"/>
                  <a:pt x="11774494" y="1211594"/>
                  <a:pt x="11778343" y="1337212"/>
                </a:cubicBezTo>
                <a:cubicBezTo>
                  <a:pt x="11782192" y="1462830"/>
                  <a:pt x="11740843" y="1574282"/>
                  <a:pt x="11778343" y="1807091"/>
                </a:cubicBezTo>
                <a:cubicBezTo>
                  <a:pt x="11815843" y="2039900"/>
                  <a:pt x="11727746" y="2218547"/>
                  <a:pt x="11778343" y="2394440"/>
                </a:cubicBezTo>
                <a:cubicBezTo>
                  <a:pt x="11828940" y="2570333"/>
                  <a:pt x="11734301" y="2634622"/>
                  <a:pt x="11778343" y="2805585"/>
                </a:cubicBezTo>
                <a:cubicBezTo>
                  <a:pt x="11822385" y="2976549"/>
                  <a:pt x="11747560" y="3112357"/>
                  <a:pt x="11778343" y="3216729"/>
                </a:cubicBezTo>
                <a:cubicBezTo>
                  <a:pt x="11809126" y="3321101"/>
                  <a:pt x="11755215" y="3565581"/>
                  <a:pt x="11778343" y="3804078"/>
                </a:cubicBezTo>
                <a:cubicBezTo>
                  <a:pt x="11801471" y="4042575"/>
                  <a:pt x="11751304" y="4105755"/>
                  <a:pt x="11778343" y="4273957"/>
                </a:cubicBezTo>
                <a:cubicBezTo>
                  <a:pt x="11805382" y="4442159"/>
                  <a:pt x="11762727" y="4715935"/>
                  <a:pt x="11778343" y="4920041"/>
                </a:cubicBezTo>
                <a:cubicBezTo>
                  <a:pt x="11793959" y="5124147"/>
                  <a:pt x="11774689" y="5167065"/>
                  <a:pt x="11778343" y="5389920"/>
                </a:cubicBezTo>
                <a:cubicBezTo>
                  <a:pt x="11781997" y="5612775"/>
                  <a:pt x="11732384" y="5891770"/>
                  <a:pt x="11778343" y="6153474"/>
                </a:cubicBezTo>
                <a:cubicBezTo>
                  <a:pt x="11772470" y="6314050"/>
                  <a:pt x="11644567" y="6451483"/>
                  <a:pt x="11498359" y="6433458"/>
                </a:cubicBezTo>
                <a:cubicBezTo>
                  <a:pt x="11189448" y="6515747"/>
                  <a:pt x="11014535" y="6351515"/>
                  <a:pt x="10795734" y="6433458"/>
                </a:cubicBezTo>
                <a:cubicBezTo>
                  <a:pt x="10576934" y="6515401"/>
                  <a:pt x="10600554" y="6419304"/>
                  <a:pt x="10541845" y="6433458"/>
                </a:cubicBezTo>
                <a:cubicBezTo>
                  <a:pt x="10483136" y="6447612"/>
                  <a:pt x="10320368" y="6420047"/>
                  <a:pt x="10175772" y="6433458"/>
                </a:cubicBezTo>
                <a:cubicBezTo>
                  <a:pt x="10031176" y="6446869"/>
                  <a:pt x="9699647" y="6349852"/>
                  <a:pt x="9473147" y="6433458"/>
                </a:cubicBezTo>
                <a:cubicBezTo>
                  <a:pt x="9246648" y="6517064"/>
                  <a:pt x="9277510" y="6390017"/>
                  <a:pt x="9107074" y="6433458"/>
                </a:cubicBezTo>
                <a:cubicBezTo>
                  <a:pt x="8936638" y="6476899"/>
                  <a:pt x="8964868" y="6415295"/>
                  <a:pt x="8853184" y="6433458"/>
                </a:cubicBezTo>
                <a:cubicBezTo>
                  <a:pt x="8741500" y="6451621"/>
                  <a:pt x="8598754" y="6433209"/>
                  <a:pt x="8487111" y="6433458"/>
                </a:cubicBezTo>
                <a:cubicBezTo>
                  <a:pt x="8375468" y="6433707"/>
                  <a:pt x="8130895" y="6401275"/>
                  <a:pt x="8008854" y="6433458"/>
                </a:cubicBezTo>
                <a:cubicBezTo>
                  <a:pt x="7886813" y="6465641"/>
                  <a:pt x="7636877" y="6381285"/>
                  <a:pt x="7418413" y="6433458"/>
                </a:cubicBezTo>
                <a:cubicBezTo>
                  <a:pt x="7199949" y="6485631"/>
                  <a:pt x="7222506" y="6414136"/>
                  <a:pt x="7052340" y="6433458"/>
                </a:cubicBezTo>
                <a:cubicBezTo>
                  <a:pt x="6882174" y="6452780"/>
                  <a:pt x="6539366" y="6345503"/>
                  <a:pt x="6237532" y="6433458"/>
                </a:cubicBezTo>
                <a:cubicBezTo>
                  <a:pt x="5935698" y="6521413"/>
                  <a:pt x="5938608" y="6389630"/>
                  <a:pt x="5647091" y="6433458"/>
                </a:cubicBezTo>
                <a:cubicBezTo>
                  <a:pt x="5355574" y="6477286"/>
                  <a:pt x="5081987" y="6401035"/>
                  <a:pt x="4832282" y="6433458"/>
                </a:cubicBezTo>
                <a:cubicBezTo>
                  <a:pt x="4582577" y="6465881"/>
                  <a:pt x="4455698" y="6362625"/>
                  <a:pt x="4129658" y="6433458"/>
                </a:cubicBezTo>
                <a:cubicBezTo>
                  <a:pt x="3803618" y="6504291"/>
                  <a:pt x="3754053" y="6396065"/>
                  <a:pt x="3651401" y="6433458"/>
                </a:cubicBezTo>
                <a:cubicBezTo>
                  <a:pt x="3548749" y="6470851"/>
                  <a:pt x="3163944" y="6393193"/>
                  <a:pt x="2948776" y="6433458"/>
                </a:cubicBezTo>
                <a:cubicBezTo>
                  <a:pt x="2733608" y="6473723"/>
                  <a:pt x="2738000" y="6396571"/>
                  <a:pt x="2582703" y="6433458"/>
                </a:cubicBezTo>
                <a:cubicBezTo>
                  <a:pt x="2427406" y="6470345"/>
                  <a:pt x="2192944" y="6363897"/>
                  <a:pt x="1992262" y="6433458"/>
                </a:cubicBezTo>
                <a:cubicBezTo>
                  <a:pt x="1791580" y="6503019"/>
                  <a:pt x="1848421" y="6417097"/>
                  <a:pt x="1738373" y="6433458"/>
                </a:cubicBezTo>
                <a:cubicBezTo>
                  <a:pt x="1628325" y="6449819"/>
                  <a:pt x="1248485" y="6351085"/>
                  <a:pt x="923564" y="6433458"/>
                </a:cubicBezTo>
                <a:cubicBezTo>
                  <a:pt x="598643" y="6515831"/>
                  <a:pt x="459232" y="6378949"/>
                  <a:pt x="279984" y="6433458"/>
                </a:cubicBezTo>
                <a:cubicBezTo>
                  <a:pt x="126804" y="6427840"/>
                  <a:pt x="6955" y="6281982"/>
                  <a:pt x="0" y="6153474"/>
                </a:cubicBezTo>
                <a:cubicBezTo>
                  <a:pt x="-8431" y="5895354"/>
                  <a:pt x="56376" y="5696208"/>
                  <a:pt x="0" y="5566125"/>
                </a:cubicBezTo>
                <a:cubicBezTo>
                  <a:pt x="-56376" y="5436042"/>
                  <a:pt x="37389" y="5110504"/>
                  <a:pt x="0" y="4978776"/>
                </a:cubicBezTo>
                <a:cubicBezTo>
                  <a:pt x="-37389" y="4847048"/>
                  <a:pt x="58329" y="4470954"/>
                  <a:pt x="0" y="4332692"/>
                </a:cubicBezTo>
                <a:cubicBezTo>
                  <a:pt x="-58329" y="4194430"/>
                  <a:pt x="35303" y="3878752"/>
                  <a:pt x="0" y="3627873"/>
                </a:cubicBezTo>
                <a:cubicBezTo>
                  <a:pt x="-35303" y="3376994"/>
                  <a:pt x="24563" y="3113973"/>
                  <a:pt x="0" y="2981789"/>
                </a:cubicBezTo>
                <a:cubicBezTo>
                  <a:pt x="-24563" y="2849605"/>
                  <a:pt x="35118" y="2507958"/>
                  <a:pt x="0" y="2276971"/>
                </a:cubicBezTo>
                <a:cubicBezTo>
                  <a:pt x="-35118" y="2045984"/>
                  <a:pt x="36653" y="1945750"/>
                  <a:pt x="0" y="1630887"/>
                </a:cubicBezTo>
                <a:cubicBezTo>
                  <a:pt x="-36653" y="1316024"/>
                  <a:pt x="18160" y="1272963"/>
                  <a:pt x="0" y="1161008"/>
                </a:cubicBezTo>
                <a:cubicBezTo>
                  <a:pt x="-18160" y="1049053"/>
                  <a:pt x="41712" y="579548"/>
                  <a:pt x="0" y="279984"/>
                </a:cubicBezTo>
                <a:close/>
              </a:path>
            </a:pathLst>
          </a:custGeom>
          <a:solidFill>
            <a:schemeClr val="bg1"/>
          </a:solidFill>
          <a:ln cmpd="dbl">
            <a:solidFill>
              <a:srgbClr val="00B050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Arial-Rounded" panose="020B0500000000000000" pitchFamily="34" charset="0"/>
              <a:cs typeface="Arial" panose="020B0604020202020204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6" name="Picture 5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xmlns="" id="{FDC8FDCB-3534-4D91-98E6-032F3542C7E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46157"/>
            <a:ext cx="1461471" cy="1461471"/>
          </a:xfrm>
          <a:prstGeom prst="rect">
            <a:avLst/>
          </a:prstGeom>
        </p:spPr>
      </p:pic>
      <p:pic>
        <p:nvPicPr>
          <p:cNvPr id="7" name="Picture 6" descr="C:\Users\TUAN\Downloads\Luyện tập 1.png">
            <a:extLst>
              <a:ext uri="{FF2B5EF4-FFF2-40B4-BE49-F238E27FC236}">
                <a16:creationId xmlns:a16="http://schemas.microsoft.com/office/drawing/2014/main" xmlns="" id="{60C1CD91-6F16-4ECC-9D6E-60ED0DCC4A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xmlns="" id="{7450274A-E21C-4C6C-9622-251D01BDEB98}"/>
              </a:ext>
            </a:extLst>
          </p:cNvPr>
          <p:cNvSpPr/>
          <p:nvPr/>
        </p:nvSpPr>
        <p:spPr>
          <a:xfrm>
            <a:off x="1233817" y="1284824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Arial-Rounded" panose="020B0500000000000000" pitchFamily="34" charset="0"/>
              <a:cs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AD5F7A3A-3C2A-44EC-9F15-E3C79E5FE8A2}"/>
              </a:ext>
            </a:extLst>
          </p:cNvPr>
          <p:cNvGrpSpPr/>
          <p:nvPr/>
        </p:nvGrpSpPr>
        <p:grpSpPr>
          <a:xfrm>
            <a:off x="1851624" y="1304789"/>
            <a:ext cx="1116312" cy="461666"/>
            <a:chOff x="1870518" y="1440653"/>
            <a:chExt cx="1116312" cy="45150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7EF4762B-7408-44BB-B2D9-9652DBB859DA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51508"/>
              <a:chOff x="1870518" y="1440654"/>
              <a:chExt cx="758382" cy="451508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xmlns="" id="{C56B9953-F744-48D7-8BA2-DAC934175961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xmlns="" id="{2B4ACFD7-D445-4348-AD6E-0F6699B92E31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515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-Rounded" panose="020B0500000000000000" pitchFamily="34" charset="0"/>
                    <a:cs typeface="Arial" panose="020B0604020202020204" pitchFamily="34" charset="0"/>
                  </a:rPr>
                  <a:t>Số</a:t>
                </a: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F948D4EB-E614-4152-9E55-F175792C08BA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515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6D681E3F-B254-4E46-AED4-6B5963A4A70C}"/>
              </a:ext>
            </a:extLst>
          </p:cNvPr>
          <p:cNvSpPr txBox="1"/>
          <p:nvPr/>
        </p:nvSpPr>
        <p:spPr>
          <a:xfrm>
            <a:off x="867544" y="1844465"/>
            <a:ext cx="43247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Sóc Nâu nhặt được 20 hạt dẻ và chia đều cho các bạn.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90693136-5C41-4F91-960D-C6E0774D3D33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5540" y="2743088"/>
            <a:ext cx="4324792" cy="3287853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ECBDCDCC-D83D-4040-9FF1-4FA704388445}"/>
              </a:ext>
            </a:extLst>
          </p:cNvPr>
          <p:cNvSpPr txBox="1"/>
          <p:nvPr/>
        </p:nvSpPr>
        <p:spPr>
          <a:xfrm>
            <a:off x="5558609" y="360507"/>
            <a:ext cx="47235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a) Chia đều cho 5 bạn.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A6768AFB-B58D-4C32-9A41-1C87097ED805}"/>
              </a:ext>
            </a:extLst>
          </p:cNvPr>
          <p:cNvGrpSpPr/>
          <p:nvPr/>
        </p:nvGrpSpPr>
        <p:grpSpPr>
          <a:xfrm>
            <a:off x="6016699" y="1004134"/>
            <a:ext cx="2470496" cy="478938"/>
            <a:chOff x="6016699" y="1091218"/>
            <a:chExt cx="2470496" cy="47893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xmlns="" id="{1191574F-6214-487F-8E5E-49E21149BFDD}"/>
                </a:ext>
              </a:extLst>
            </p:cNvPr>
            <p:cNvSpPr/>
            <p:nvPr/>
          </p:nvSpPr>
          <p:spPr>
            <a:xfrm>
              <a:off x="6016699" y="1091218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B781A8BE-F341-4F11-9D39-75AA8AC3F86C}"/>
                </a:ext>
              </a:extLst>
            </p:cNvPr>
            <p:cNvSpPr txBox="1"/>
            <p:nvPr/>
          </p:nvSpPr>
          <p:spPr>
            <a:xfrm>
              <a:off x="6706599" y="1091218"/>
              <a:ext cx="121379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:         =</a:t>
              </a:r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xmlns="" id="{39D1DDB5-64C3-442C-B554-D03AC39647C5}"/>
                </a:ext>
              </a:extLst>
            </p:cNvPr>
            <p:cNvSpPr/>
            <p:nvPr/>
          </p:nvSpPr>
          <p:spPr>
            <a:xfrm>
              <a:off x="6998871" y="1091218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xmlns="" id="{AF263B92-45BB-4340-B65D-5F09CEA9688A}"/>
                </a:ext>
              </a:extLst>
            </p:cNvPr>
            <p:cNvSpPr/>
            <p:nvPr/>
          </p:nvSpPr>
          <p:spPr>
            <a:xfrm>
              <a:off x="7981043" y="1091218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721A2198-3C3C-4E4C-851D-BC3F34EF524E}"/>
              </a:ext>
            </a:extLst>
          </p:cNvPr>
          <p:cNvGrpSpPr/>
          <p:nvPr/>
        </p:nvGrpSpPr>
        <p:grpSpPr>
          <a:xfrm>
            <a:off x="5558609" y="1746085"/>
            <a:ext cx="4064363" cy="478938"/>
            <a:chOff x="5558608" y="1789661"/>
            <a:chExt cx="4064363" cy="478938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3F94B1E3-A2C6-40CA-9783-74E89CFE2A16}"/>
                </a:ext>
              </a:extLst>
            </p:cNvPr>
            <p:cNvSpPr txBox="1"/>
            <p:nvPr/>
          </p:nvSpPr>
          <p:spPr>
            <a:xfrm>
              <a:off x="5558608" y="1798298"/>
              <a:ext cx="406436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Mỗi bạn được         hạt dẻ. </a:t>
              </a:r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xmlns="" id="{00E74849-04F2-43A3-AA89-9A90E748903B}"/>
                </a:ext>
              </a:extLst>
            </p:cNvPr>
            <p:cNvSpPr/>
            <p:nvPr/>
          </p:nvSpPr>
          <p:spPr>
            <a:xfrm>
              <a:off x="7667316" y="178966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pic>
        <p:nvPicPr>
          <p:cNvPr id="26" name="Picture 25">
            <a:extLst>
              <a:ext uri="{FF2B5EF4-FFF2-40B4-BE49-F238E27FC236}">
                <a16:creationId xmlns:a16="http://schemas.microsoft.com/office/drawing/2014/main" xmlns="" id="{6B364229-27D7-4683-96B1-DB1E2721949F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907390" y="358278"/>
            <a:ext cx="2432579" cy="1668054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A7FF6C74-AC9D-4AA1-B0E6-C2613078C715}"/>
              </a:ext>
            </a:extLst>
          </p:cNvPr>
          <p:cNvSpPr txBox="1"/>
          <p:nvPr/>
        </p:nvSpPr>
        <p:spPr>
          <a:xfrm>
            <a:off x="5558609" y="2383522"/>
            <a:ext cx="47235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b) Chia đều cho 4 bạn.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734331B7-AC9D-414D-9F04-46290CE03618}"/>
              </a:ext>
            </a:extLst>
          </p:cNvPr>
          <p:cNvGrpSpPr/>
          <p:nvPr/>
        </p:nvGrpSpPr>
        <p:grpSpPr>
          <a:xfrm>
            <a:off x="6016699" y="3027149"/>
            <a:ext cx="2470496" cy="478938"/>
            <a:chOff x="6016699" y="1091218"/>
            <a:chExt cx="2470496" cy="478938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xmlns="" id="{F990867D-76DD-45A2-9CA1-FE74743B2628}"/>
                </a:ext>
              </a:extLst>
            </p:cNvPr>
            <p:cNvSpPr/>
            <p:nvPr/>
          </p:nvSpPr>
          <p:spPr>
            <a:xfrm>
              <a:off x="6016699" y="1091218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E2CA444B-676C-4ED5-AFA6-41A1F07CCB13}"/>
                </a:ext>
              </a:extLst>
            </p:cNvPr>
            <p:cNvSpPr txBox="1"/>
            <p:nvPr/>
          </p:nvSpPr>
          <p:spPr>
            <a:xfrm>
              <a:off x="6706599" y="1091218"/>
              <a:ext cx="121379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:         =</a:t>
              </a:r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xmlns="" id="{936078AC-5848-420A-978C-7686CA5E2B73}"/>
                </a:ext>
              </a:extLst>
            </p:cNvPr>
            <p:cNvSpPr/>
            <p:nvPr/>
          </p:nvSpPr>
          <p:spPr>
            <a:xfrm>
              <a:off x="6998871" y="1091218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xmlns="" id="{CC2B3F80-5B8A-4CE2-85AA-970406657208}"/>
                </a:ext>
              </a:extLst>
            </p:cNvPr>
            <p:cNvSpPr/>
            <p:nvPr/>
          </p:nvSpPr>
          <p:spPr>
            <a:xfrm>
              <a:off x="7981043" y="1091218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2AB274C5-554F-41BE-AB69-45496B9A314E}"/>
              </a:ext>
            </a:extLst>
          </p:cNvPr>
          <p:cNvGrpSpPr/>
          <p:nvPr/>
        </p:nvGrpSpPr>
        <p:grpSpPr>
          <a:xfrm>
            <a:off x="5558609" y="3769100"/>
            <a:ext cx="4064363" cy="478938"/>
            <a:chOff x="5558608" y="1789661"/>
            <a:chExt cx="4064363" cy="478938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E6B66520-69DD-44B6-B51C-EFDC5427F953}"/>
                </a:ext>
              </a:extLst>
            </p:cNvPr>
            <p:cNvSpPr txBox="1"/>
            <p:nvPr/>
          </p:nvSpPr>
          <p:spPr>
            <a:xfrm>
              <a:off x="5558608" y="1798298"/>
              <a:ext cx="406436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Mỗi bạn được         hạt dẻ. </a:t>
              </a:r>
            </a:p>
          </p:txBody>
        </p:sp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xmlns="" id="{3E55E8D4-6DD6-46D1-8406-32875B72DC1F}"/>
                </a:ext>
              </a:extLst>
            </p:cNvPr>
            <p:cNvSpPr/>
            <p:nvPr/>
          </p:nvSpPr>
          <p:spPr>
            <a:xfrm>
              <a:off x="7667316" y="178966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86473770-BC00-40C9-AEA2-A4CEA1E01B6E}"/>
              </a:ext>
            </a:extLst>
          </p:cNvPr>
          <p:cNvSpPr txBox="1"/>
          <p:nvPr/>
        </p:nvSpPr>
        <p:spPr>
          <a:xfrm>
            <a:off x="5558609" y="4406537"/>
            <a:ext cx="47235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c) Chia đều cho 2 bạn.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xmlns="" id="{51A69581-3F7B-4485-9C82-096E695ED830}"/>
              </a:ext>
            </a:extLst>
          </p:cNvPr>
          <p:cNvGrpSpPr/>
          <p:nvPr/>
        </p:nvGrpSpPr>
        <p:grpSpPr>
          <a:xfrm>
            <a:off x="6016699" y="5050164"/>
            <a:ext cx="2470496" cy="478938"/>
            <a:chOff x="6016699" y="1091218"/>
            <a:chExt cx="2470496" cy="478938"/>
          </a:xfrm>
        </p:grpSpPr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xmlns="" id="{2C78CDCB-54F1-4928-82D1-DE3AC59BA67F}"/>
                </a:ext>
              </a:extLst>
            </p:cNvPr>
            <p:cNvSpPr/>
            <p:nvPr/>
          </p:nvSpPr>
          <p:spPr>
            <a:xfrm>
              <a:off x="6016699" y="1091218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AA92D2D3-C378-42F7-8097-9D8B635C9DE1}"/>
                </a:ext>
              </a:extLst>
            </p:cNvPr>
            <p:cNvSpPr txBox="1"/>
            <p:nvPr/>
          </p:nvSpPr>
          <p:spPr>
            <a:xfrm>
              <a:off x="6706599" y="1091218"/>
              <a:ext cx="121379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:         =</a:t>
              </a:r>
            </a:p>
          </p:txBody>
        </p:sp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xmlns="" id="{2C146A61-F0E8-449F-8D70-C4655D91E9FD}"/>
                </a:ext>
              </a:extLst>
            </p:cNvPr>
            <p:cNvSpPr/>
            <p:nvPr/>
          </p:nvSpPr>
          <p:spPr>
            <a:xfrm>
              <a:off x="6998871" y="1091218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xmlns="" id="{23F1CBCD-70FB-4461-BD31-AA8992104763}"/>
                </a:ext>
              </a:extLst>
            </p:cNvPr>
            <p:cNvSpPr/>
            <p:nvPr/>
          </p:nvSpPr>
          <p:spPr>
            <a:xfrm>
              <a:off x="7981043" y="1091218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5391F91C-6AD2-444C-8EA5-E3AF049AFEEE}"/>
              </a:ext>
            </a:extLst>
          </p:cNvPr>
          <p:cNvGrpSpPr/>
          <p:nvPr/>
        </p:nvGrpSpPr>
        <p:grpSpPr>
          <a:xfrm>
            <a:off x="5558609" y="5792115"/>
            <a:ext cx="4064363" cy="478938"/>
            <a:chOff x="5558608" y="1789661"/>
            <a:chExt cx="4064363" cy="478938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C67B3CEC-A4F7-42D0-9B0B-6C5B45BB8DF6}"/>
                </a:ext>
              </a:extLst>
            </p:cNvPr>
            <p:cNvSpPr txBox="1"/>
            <p:nvPr/>
          </p:nvSpPr>
          <p:spPr>
            <a:xfrm>
              <a:off x="5558608" y="1798298"/>
              <a:ext cx="406436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Mỗi bạn được         hạt dẻ. </a:t>
              </a:r>
            </a:p>
          </p:txBody>
        </p:sp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xmlns="" id="{5D66544D-896F-47AC-AAB2-FD09504F1AA9}"/>
                </a:ext>
              </a:extLst>
            </p:cNvPr>
            <p:cNvSpPr/>
            <p:nvPr/>
          </p:nvSpPr>
          <p:spPr>
            <a:xfrm>
              <a:off x="7667316" y="178966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-Rounded" panose="020B0500000000000000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xmlns="" id="{395FDC15-7F0A-422C-8FAF-1369E09DDDCF}"/>
              </a:ext>
            </a:extLst>
          </p:cNvPr>
          <p:cNvCxnSpPr/>
          <p:nvPr/>
        </p:nvCxnSpPr>
        <p:spPr>
          <a:xfrm>
            <a:off x="5326743" y="522514"/>
            <a:ext cx="0" cy="5549848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6" name="Picture 45">
            <a:extLst>
              <a:ext uri="{FF2B5EF4-FFF2-40B4-BE49-F238E27FC236}">
                <a16:creationId xmlns:a16="http://schemas.microsoft.com/office/drawing/2014/main" xmlns="" id="{AE0047D7-C450-436C-B523-EA3C252E6F5B}"/>
              </a:ext>
            </a:extLst>
          </p:cNvPr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017609" y="2323146"/>
            <a:ext cx="2432579" cy="1756173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xmlns="" id="{834B69CD-2306-48D7-9016-2DA8863800A8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017609" y="4166916"/>
            <a:ext cx="2250538" cy="1756173"/>
          </a:xfrm>
          <a:prstGeom prst="rect">
            <a:avLst/>
          </a:prstGeom>
        </p:spPr>
      </p:pic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855DD185-DE1C-496C-AA88-6738CCF19C0E}"/>
              </a:ext>
            </a:extLst>
          </p:cNvPr>
          <p:cNvSpPr/>
          <p:nvPr/>
        </p:nvSpPr>
        <p:spPr>
          <a:xfrm>
            <a:off x="5955679" y="980671"/>
            <a:ext cx="679305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xmlns="" id="{3A30E95F-E9D3-4C8F-B39A-693B6F5A22F0}"/>
              </a:ext>
            </a:extLst>
          </p:cNvPr>
          <p:cNvSpPr/>
          <p:nvPr/>
        </p:nvSpPr>
        <p:spPr>
          <a:xfrm>
            <a:off x="6983014" y="980670"/>
            <a:ext cx="537866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xmlns="" id="{F6CF9671-7303-4C86-B7E5-D7DAE746E84D}"/>
              </a:ext>
            </a:extLst>
          </p:cNvPr>
          <p:cNvSpPr/>
          <p:nvPr/>
        </p:nvSpPr>
        <p:spPr>
          <a:xfrm>
            <a:off x="7949329" y="989307"/>
            <a:ext cx="537866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xmlns="" id="{38F9B488-CE30-4BC4-AC7A-669B9F300C8B}"/>
              </a:ext>
            </a:extLst>
          </p:cNvPr>
          <p:cNvSpPr/>
          <p:nvPr/>
        </p:nvSpPr>
        <p:spPr>
          <a:xfrm>
            <a:off x="7652648" y="1715286"/>
            <a:ext cx="537866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xmlns="" id="{D537FFEA-0AC2-4AF6-9D71-156165B26BB2}"/>
              </a:ext>
            </a:extLst>
          </p:cNvPr>
          <p:cNvSpPr/>
          <p:nvPr/>
        </p:nvSpPr>
        <p:spPr>
          <a:xfrm>
            <a:off x="5949844" y="3000351"/>
            <a:ext cx="679305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xmlns="" id="{450C2EDA-AFCF-4ABC-A656-9F0241D4D8F4}"/>
              </a:ext>
            </a:extLst>
          </p:cNvPr>
          <p:cNvSpPr/>
          <p:nvPr/>
        </p:nvSpPr>
        <p:spPr>
          <a:xfrm>
            <a:off x="6977179" y="3000350"/>
            <a:ext cx="537866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xmlns="" id="{94AAAD89-0E18-4844-8B15-3DCAC855E38F}"/>
              </a:ext>
            </a:extLst>
          </p:cNvPr>
          <p:cNvSpPr/>
          <p:nvPr/>
        </p:nvSpPr>
        <p:spPr>
          <a:xfrm>
            <a:off x="7943494" y="3008987"/>
            <a:ext cx="537866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xmlns="" id="{90BD55B9-178C-4B05-A57A-FED21BDEA771}"/>
              </a:ext>
            </a:extLst>
          </p:cNvPr>
          <p:cNvSpPr/>
          <p:nvPr/>
        </p:nvSpPr>
        <p:spPr>
          <a:xfrm>
            <a:off x="7646813" y="3734966"/>
            <a:ext cx="537866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95D53AC9-A01B-4B15-9CC9-856833622F9E}"/>
              </a:ext>
            </a:extLst>
          </p:cNvPr>
          <p:cNvSpPr/>
          <p:nvPr/>
        </p:nvSpPr>
        <p:spPr>
          <a:xfrm>
            <a:off x="5949844" y="5014738"/>
            <a:ext cx="679305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xmlns="" id="{A015BDD0-13AB-4E8A-AFB6-B6B578069981}"/>
              </a:ext>
            </a:extLst>
          </p:cNvPr>
          <p:cNvSpPr/>
          <p:nvPr/>
        </p:nvSpPr>
        <p:spPr>
          <a:xfrm>
            <a:off x="6977179" y="5014737"/>
            <a:ext cx="537866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xmlns="" id="{3B8DEAD5-277A-4A66-9669-DA9B58BB24BE}"/>
              </a:ext>
            </a:extLst>
          </p:cNvPr>
          <p:cNvSpPr/>
          <p:nvPr/>
        </p:nvSpPr>
        <p:spPr>
          <a:xfrm>
            <a:off x="7911743" y="5023374"/>
            <a:ext cx="668767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10870286-52A6-4E42-BC69-BF7BC13CC646}"/>
              </a:ext>
            </a:extLst>
          </p:cNvPr>
          <p:cNvSpPr/>
          <p:nvPr/>
        </p:nvSpPr>
        <p:spPr>
          <a:xfrm>
            <a:off x="7589662" y="5749353"/>
            <a:ext cx="668755" cy="53241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151607621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500"/>
                            </p:stCondLst>
                            <p:childTnLst>
                              <p:par>
                                <p:cTn id="1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5" grpId="0"/>
      <p:bldP spid="17" grpId="0"/>
      <p:bldP spid="27" grpId="0"/>
      <p:bldP spid="36" grpId="0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C:\Users\TUAN\Downloads\Luyện tập 1.png">
            <a:extLst>
              <a:ext uri="{FF2B5EF4-FFF2-40B4-BE49-F238E27FC236}">
                <a16:creationId xmlns:a16="http://schemas.microsoft.com/office/drawing/2014/main" xmlns="" id="{FEA5F576-94FA-4650-A605-BB6E88E17E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626271"/>
            <a:ext cx="2237784" cy="863493"/>
          </a:xfrm>
          <a:prstGeom prst="rect">
            <a:avLst/>
          </a:prstGeom>
          <a:noFill/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0BB6E628-C903-43DB-A55A-4F0D73A7B74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45656" y="1632588"/>
            <a:ext cx="5550852" cy="4003342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xmlns="" id="{DDC371F3-2859-46C6-9614-48EBE51E31D9}"/>
              </a:ext>
            </a:extLst>
          </p:cNvPr>
          <p:cNvSpPr/>
          <p:nvPr/>
        </p:nvSpPr>
        <p:spPr>
          <a:xfrm>
            <a:off x="1084678" y="1772952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AC43A826-820A-4733-8191-C949FD5CE302}"/>
              </a:ext>
            </a:extLst>
          </p:cNvPr>
          <p:cNvSpPr txBox="1"/>
          <p:nvPr/>
        </p:nvSpPr>
        <p:spPr>
          <a:xfrm>
            <a:off x="1522000" y="1772952"/>
            <a:ext cx="44617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Chia 20 kg gạo vào các túi, mỗi túi 5 kg. Hỏi được bao nhiêu túi gạo như vậy?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25B9F4B0-555F-4636-85A2-C641DCB7514C}"/>
              </a:ext>
            </a:extLst>
          </p:cNvPr>
          <p:cNvSpPr txBox="1"/>
          <p:nvPr/>
        </p:nvSpPr>
        <p:spPr>
          <a:xfrm>
            <a:off x="2813875" y="3295439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Bài giải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8610DA7A-7475-4DF1-996D-4E78B1A1CBB0}"/>
              </a:ext>
            </a:extLst>
          </p:cNvPr>
          <p:cNvSpPr txBox="1"/>
          <p:nvPr/>
        </p:nvSpPr>
        <p:spPr>
          <a:xfrm>
            <a:off x="-267814" y="3818659"/>
            <a:ext cx="70794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Được số túi gạo như vậy là: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81232F8F-F692-4967-BFA9-37D75F8A2728}"/>
              </a:ext>
            </a:extLst>
          </p:cNvPr>
          <p:cNvSpPr txBox="1"/>
          <p:nvPr/>
        </p:nvSpPr>
        <p:spPr>
          <a:xfrm>
            <a:off x="612928" y="4345843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20 : 5 = 4 </a:t>
            </a:r>
            <a:r>
              <a:rPr kumimoji="0" lang="vi-VN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(</a:t>
            </a:r>
            <a:r>
              <a:rPr lang="en-US" sz="2800" dirty="0" err="1" smtClean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túi</a:t>
            </a:r>
            <a:r>
              <a:rPr kumimoji="0" lang="vi-VN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88BA73DD-BA9E-4C0F-959C-FE6276B1D583}"/>
              </a:ext>
            </a:extLst>
          </p:cNvPr>
          <p:cNvSpPr txBox="1"/>
          <p:nvPr/>
        </p:nvSpPr>
        <p:spPr>
          <a:xfrm>
            <a:off x="1634821" y="4865099"/>
            <a:ext cx="40108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Đáp số: 4 </a:t>
            </a:r>
            <a:r>
              <a:rPr lang="en-US" sz="2800" dirty="0" err="1" smtClean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túi</a:t>
            </a:r>
            <a:r>
              <a:rPr kumimoji="0" lang="vi-VN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5476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/>
      <p:bldP spid="10" grpId="0"/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25952880"/>
      </p:ext>
    </p:extLst>
  </p:cSld>
  <p:clrMapOvr>
    <a:masterClrMapping/>
  </p:clrMapOvr>
  <p:transition>
    <p:fade/>
  </p:transition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自定义 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33F50"/>
      </a:accent1>
      <a:accent2>
        <a:srgbClr val="CA8F45"/>
      </a:accent2>
      <a:accent3>
        <a:srgbClr val="333F50"/>
      </a:accent3>
      <a:accent4>
        <a:srgbClr val="CA8F45"/>
      </a:accent4>
      <a:accent5>
        <a:srgbClr val="333F50"/>
      </a:accent5>
      <a:accent6>
        <a:srgbClr val="CA8F45"/>
      </a:accent6>
      <a:hlink>
        <a:srgbClr val="333F50"/>
      </a:hlink>
      <a:folHlink>
        <a:srgbClr val="CA8F45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lidesMania">
  <a:themeElements>
    <a:clrScheme name="Simple Light">
      <a:dk1>
        <a:srgbClr val="072162"/>
      </a:dk1>
      <a:lt1>
        <a:srgbClr val="FCD75E"/>
      </a:lt1>
      <a:dk2>
        <a:srgbClr val="171717"/>
      </a:dk2>
      <a:lt2>
        <a:srgbClr val="FFFFFF"/>
      </a:lt2>
      <a:accent1>
        <a:srgbClr val="1D69B4"/>
      </a:accent1>
      <a:accent2>
        <a:srgbClr val="F1C232"/>
      </a:accent2>
      <a:accent3>
        <a:srgbClr val="7CAA23"/>
      </a:accent3>
      <a:accent4>
        <a:srgbClr val="FF4824"/>
      </a:accent4>
      <a:accent5>
        <a:srgbClr val="4775E7"/>
      </a:accent5>
      <a:accent6>
        <a:srgbClr val="C830C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lidesMania">
  <a:themeElements>
    <a:clrScheme name="Simple Light">
      <a:dk1>
        <a:srgbClr val="072162"/>
      </a:dk1>
      <a:lt1>
        <a:srgbClr val="FCD75E"/>
      </a:lt1>
      <a:dk2>
        <a:srgbClr val="171717"/>
      </a:dk2>
      <a:lt2>
        <a:srgbClr val="FFFFFF"/>
      </a:lt2>
      <a:accent1>
        <a:srgbClr val="1D69B4"/>
      </a:accent1>
      <a:accent2>
        <a:srgbClr val="F1C232"/>
      </a:accent2>
      <a:accent3>
        <a:srgbClr val="7CAA23"/>
      </a:accent3>
      <a:accent4>
        <a:srgbClr val="FF4824"/>
      </a:accent4>
      <a:accent5>
        <a:srgbClr val="4775E7"/>
      </a:accent5>
      <a:accent6>
        <a:srgbClr val="C830C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215</TotalTime>
  <Words>269</Words>
  <Application>Microsoft Office PowerPoint</Application>
  <PresentationFormat>Custom</PresentationFormat>
  <Paragraphs>104</Paragraphs>
  <Slides>11</Slides>
  <Notes>6</Notes>
  <HiddenSlides>0</HiddenSlides>
  <MMClips>1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11</vt:i4>
      </vt:variant>
    </vt:vector>
  </HeadingPairs>
  <TitlesOfParts>
    <vt:vector size="15" baseType="lpstr">
      <vt:lpstr>Office Theme</vt:lpstr>
      <vt:lpstr>自定义设计方案</vt:lpstr>
      <vt:lpstr>SlidesMania</vt:lpstr>
      <vt:lpstr>1_SlidesMania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HAU NGUYEN</cp:lastModifiedBy>
  <cp:revision>28</cp:revision>
  <dcterms:created xsi:type="dcterms:W3CDTF">2021-07-24T01:07:49Z</dcterms:created>
  <dcterms:modified xsi:type="dcterms:W3CDTF">2023-02-03T03:17:17Z</dcterms:modified>
</cp:coreProperties>
</file>