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34"/>
  </p:notesMasterIdLst>
  <p:sldIdLst>
    <p:sldId id="256" r:id="rId2"/>
    <p:sldId id="299" r:id="rId3"/>
    <p:sldId id="295" r:id="rId4"/>
    <p:sldId id="305" r:id="rId5"/>
    <p:sldId id="300" r:id="rId6"/>
    <p:sldId id="296" r:id="rId7"/>
    <p:sldId id="269" r:id="rId8"/>
    <p:sldId id="297" r:id="rId9"/>
    <p:sldId id="272" r:id="rId10"/>
    <p:sldId id="273" r:id="rId11"/>
    <p:sldId id="274" r:id="rId12"/>
    <p:sldId id="306" r:id="rId13"/>
    <p:sldId id="307" r:id="rId14"/>
    <p:sldId id="308" r:id="rId15"/>
    <p:sldId id="309" r:id="rId16"/>
    <p:sldId id="303" r:id="rId17"/>
    <p:sldId id="275" r:id="rId18"/>
    <p:sldId id="276" r:id="rId19"/>
    <p:sldId id="279" r:id="rId20"/>
    <p:sldId id="301" r:id="rId21"/>
    <p:sldId id="315" r:id="rId22"/>
    <p:sldId id="316" r:id="rId23"/>
    <p:sldId id="317" r:id="rId24"/>
    <p:sldId id="310" r:id="rId25"/>
    <p:sldId id="311" r:id="rId26"/>
    <p:sldId id="312" r:id="rId27"/>
    <p:sldId id="283" r:id="rId28"/>
    <p:sldId id="286" r:id="rId29"/>
    <p:sldId id="290" r:id="rId30"/>
    <p:sldId id="292" r:id="rId31"/>
    <p:sldId id="294" r:id="rId32"/>
    <p:sldId id="298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47" d="100"/>
          <a:sy n="47" d="100"/>
        </p:scale>
        <p:origin x="744" y="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20302F-38ED-4459-A67E-206E903FE864}" type="datetimeFigureOut">
              <a:rPr lang="en-US" smtClean="0"/>
              <a:t>4/11/2021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683ED0-9C37-4031-A6D4-6FB8E1F934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3319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>
            <a:extLst>
              <a:ext uri="{FF2B5EF4-FFF2-40B4-BE49-F238E27FC236}">
                <a16:creationId xmlns:a16="http://schemas.microsoft.com/office/drawing/2014/main" xmlns="" id="{F7BE0259-CD2B-47F1-8688-36A273382A1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6867" name="Notes Placeholder 2">
            <a:extLst>
              <a:ext uri="{FF2B5EF4-FFF2-40B4-BE49-F238E27FC236}">
                <a16:creationId xmlns:a16="http://schemas.microsoft.com/office/drawing/2014/main" xmlns="" id="{86633A4F-5192-45CD-8181-AEF2907E30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vi-VN" altLang="vi-VN"/>
          </a:p>
        </p:txBody>
      </p:sp>
      <p:sp>
        <p:nvSpPr>
          <p:cNvPr id="36868" name="Slide Number Placeholder 3">
            <a:extLst>
              <a:ext uri="{FF2B5EF4-FFF2-40B4-BE49-F238E27FC236}">
                <a16:creationId xmlns:a16="http://schemas.microsoft.com/office/drawing/2014/main" xmlns="" id="{D68A54E7-A259-4541-BB43-8780487E3A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53E042B-1E52-4F78-A605-06F5FB3FE54D}" type="slidenum">
              <a:rPr lang="en-US" altLang="vi-VN">
                <a:latin typeface="Times New Roman" panose="02020603050405020304" pitchFamily="18" charset="0"/>
              </a:rPr>
              <a:pPr eaLnBrk="1" hangingPunct="1"/>
              <a:t>12</a:t>
            </a:fld>
            <a:endParaRPr lang="en-US" altLang="vi-VN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4034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>
            <a:extLst>
              <a:ext uri="{FF2B5EF4-FFF2-40B4-BE49-F238E27FC236}">
                <a16:creationId xmlns:a16="http://schemas.microsoft.com/office/drawing/2014/main" xmlns="" id="{D3D62481-57A9-4386-BA5C-16E3B1C997A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D02B3CA-1BD0-4CA8-9D18-6C2798A3B5A1}" type="slidenum">
              <a:rPr lang="en-US" altLang="vi-VN">
                <a:latin typeface="Times New Roman" panose="02020603050405020304" pitchFamily="18" charset="0"/>
              </a:rPr>
              <a:pPr eaLnBrk="1" hangingPunct="1"/>
              <a:t>13</a:t>
            </a:fld>
            <a:endParaRPr lang="en-US" altLang="vi-VN">
              <a:latin typeface="Times New Roman" panose="02020603050405020304" pitchFamily="18" charset="0"/>
            </a:endParaRPr>
          </a:p>
        </p:txBody>
      </p:sp>
      <p:sp>
        <p:nvSpPr>
          <p:cNvPr id="37891" name="Rectangle 7">
            <a:extLst>
              <a:ext uri="{FF2B5EF4-FFF2-40B4-BE49-F238E27FC236}">
                <a16:creationId xmlns:a16="http://schemas.microsoft.com/office/drawing/2014/main" xmlns="" id="{D8F74A72-9A30-4AF9-AE52-036D19014A12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403E5D08-B37A-4AAB-8EDF-84E2C3776A52}" type="slidenum">
              <a:rPr lang="en-US" altLang="vi-VN" sz="1200"/>
              <a:pPr algn="r" eaLnBrk="1" hangingPunct="1"/>
              <a:t>13</a:t>
            </a:fld>
            <a:endParaRPr lang="en-US" altLang="vi-VN" sz="1200"/>
          </a:p>
        </p:txBody>
      </p:sp>
      <p:sp>
        <p:nvSpPr>
          <p:cNvPr id="37892" name="Rectangle 2">
            <a:extLst>
              <a:ext uri="{FF2B5EF4-FFF2-40B4-BE49-F238E27FC236}">
                <a16:creationId xmlns:a16="http://schemas.microsoft.com/office/drawing/2014/main" xmlns="" id="{10D78796-5482-4BB8-86E1-9C3AD5CFF5E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7893" name="Rectangle 3">
            <a:extLst>
              <a:ext uri="{FF2B5EF4-FFF2-40B4-BE49-F238E27FC236}">
                <a16:creationId xmlns:a16="http://schemas.microsoft.com/office/drawing/2014/main" xmlns="" id="{DE9FF9C3-5D39-446F-A1CE-70E5C2A623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altLang="vi-VN"/>
          </a:p>
        </p:txBody>
      </p:sp>
    </p:spTree>
    <p:extLst>
      <p:ext uri="{BB962C8B-B14F-4D97-AF65-F5344CB8AC3E}">
        <p14:creationId xmlns:p14="http://schemas.microsoft.com/office/powerpoint/2010/main" val="22312475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>
            <a:extLst>
              <a:ext uri="{FF2B5EF4-FFF2-40B4-BE49-F238E27FC236}">
                <a16:creationId xmlns:a16="http://schemas.microsoft.com/office/drawing/2014/main" xmlns="" id="{557877ED-76EA-426E-B991-90B3DC4D56D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0E6C1D1-286C-448E-937B-AA4906A1378E}" type="slidenum">
              <a:rPr lang="en-US" altLang="vi-VN">
                <a:latin typeface="Times New Roman" panose="02020603050405020304" pitchFamily="18" charset="0"/>
              </a:rPr>
              <a:pPr eaLnBrk="1" hangingPunct="1"/>
              <a:t>14</a:t>
            </a:fld>
            <a:endParaRPr lang="en-US" altLang="vi-VN">
              <a:latin typeface="Times New Roman" panose="02020603050405020304" pitchFamily="18" charset="0"/>
            </a:endParaRPr>
          </a:p>
        </p:txBody>
      </p:sp>
      <p:sp>
        <p:nvSpPr>
          <p:cNvPr id="38915" name="Rectangle 7">
            <a:extLst>
              <a:ext uri="{FF2B5EF4-FFF2-40B4-BE49-F238E27FC236}">
                <a16:creationId xmlns:a16="http://schemas.microsoft.com/office/drawing/2014/main" xmlns="" id="{2B2283F0-D3B5-4E73-ADB6-E419F1D4064C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4F930C72-00FA-4168-ABA6-1F2DAD168891}" type="slidenum">
              <a:rPr lang="en-US" altLang="vi-VN" sz="1200"/>
              <a:pPr algn="r" eaLnBrk="1" hangingPunct="1"/>
              <a:t>14</a:t>
            </a:fld>
            <a:endParaRPr lang="en-US" altLang="vi-VN" sz="1200"/>
          </a:p>
        </p:txBody>
      </p:sp>
      <p:sp>
        <p:nvSpPr>
          <p:cNvPr id="38916" name="Rectangle 2">
            <a:extLst>
              <a:ext uri="{FF2B5EF4-FFF2-40B4-BE49-F238E27FC236}">
                <a16:creationId xmlns:a16="http://schemas.microsoft.com/office/drawing/2014/main" xmlns="" id="{EC6DA611-BCAC-4C2A-9694-531726CA073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8917" name="Rectangle 3">
            <a:extLst>
              <a:ext uri="{FF2B5EF4-FFF2-40B4-BE49-F238E27FC236}">
                <a16:creationId xmlns:a16="http://schemas.microsoft.com/office/drawing/2014/main" xmlns="" id="{70D02D43-0C9A-4FB8-BB25-AB6FEBDB97B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altLang="vi-VN"/>
          </a:p>
        </p:txBody>
      </p:sp>
    </p:spTree>
    <p:extLst>
      <p:ext uri="{BB962C8B-B14F-4D97-AF65-F5344CB8AC3E}">
        <p14:creationId xmlns:p14="http://schemas.microsoft.com/office/powerpoint/2010/main" val="37049664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>
            <a:extLst>
              <a:ext uri="{FF2B5EF4-FFF2-40B4-BE49-F238E27FC236}">
                <a16:creationId xmlns="" xmlns:a16="http://schemas.microsoft.com/office/drawing/2014/main" id="{AB56581D-F29B-448A-B9CE-BA4B9559963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299834E-8EB5-44ED-B28C-B32B9E6C9308}" type="slidenum">
              <a:rPr lang="en-US" altLang="vi-VN">
                <a:latin typeface="Times New Roman" panose="02020603050405020304" pitchFamily="18" charset="0"/>
              </a:rPr>
              <a:pPr eaLnBrk="1" hangingPunct="1"/>
              <a:t>23</a:t>
            </a:fld>
            <a:endParaRPr lang="en-US" altLang="vi-VN">
              <a:latin typeface="Times New Roman" panose="02020603050405020304" pitchFamily="18" charset="0"/>
            </a:endParaRPr>
          </a:p>
        </p:txBody>
      </p:sp>
      <p:sp>
        <p:nvSpPr>
          <p:cNvPr id="39939" name="Rectangle 7">
            <a:extLst>
              <a:ext uri="{FF2B5EF4-FFF2-40B4-BE49-F238E27FC236}">
                <a16:creationId xmlns="" xmlns:a16="http://schemas.microsoft.com/office/drawing/2014/main" id="{136D7174-C13F-4D80-98E9-A4569D16DC19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7BF72547-4135-4E64-9CC4-8FF72FF1A950}" type="slidenum">
              <a:rPr lang="en-US" altLang="vi-VN" sz="1200"/>
              <a:pPr algn="r" eaLnBrk="1" hangingPunct="1"/>
              <a:t>23</a:t>
            </a:fld>
            <a:endParaRPr lang="en-US" altLang="vi-VN" sz="1200"/>
          </a:p>
        </p:txBody>
      </p:sp>
      <p:sp>
        <p:nvSpPr>
          <p:cNvPr id="39940" name="Rectangle 2">
            <a:extLst>
              <a:ext uri="{FF2B5EF4-FFF2-40B4-BE49-F238E27FC236}">
                <a16:creationId xmlns="" xmlns:a16="http://schemas.microsoft.com/office/drawing/2014/main" id="{DEC0DDFF-61EB-49D4-976D-F42853528F1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9941" name="Rectangle 3">
            <a:extLst>
              <a:ext uri="{FF2B5EF4-FFF2-40B4-BE49-F238E27FC236}">
                <a16:creationId xmlns="" xmlns:a16="http://schemas.microsoft.com/office/drawing/2014/main" id="{58A4843D-1D63-4362-B962-D079F20DA80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altLang="vi-VN"/>
          </a:p>
        </p:txBody>
      </p:sp>
    </p:spTree>
    <p:extLst>
      <p:ext uri="{BB962C8B-B14F-4D97-AF65-F5344CB8AC3E}">
        <p14:creationId xmlns:p14="http://schemas.microsoft.com/office/powerpoint/2010/main" val="11678986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88825" cy="6872226"/>
            <a:chOff x="0" y="0"/>
            <a:chExt cx="12188825" cy="6872226"/>
          </a:xfrm>
        </p:grpSpPr>
        <p:pic>
          <p:nvPicPr>
            <p:cNvPr id="9" name="Picture 8" descr="HD-PanelTitle-V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" r="47673"/>
            <a:stretch/>
          </p:blipFill>
          <p:spPr>
            <a:xfrm rot="5400000">
              <a:off x="5245268" y="530352"/>
              <a:ext cx="1673352" cy="612648"/>
            </a:xfrm>
            <a:prstGeom prst="rect">
              <a:avLst/>
            </a:prstGeom>
          </p:spPr>
        </p:pic>
        <p:pic>
          <p:nvPicPr>
            <p:cNvPr id="18" name="Picture 17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19"/>
            <a:stretch/>
          </p:blipFill>
          <p:spPr>
            <a:xfrm rot="5400000">
              <a:off x="5263556" y="5747514"/>
              <a:ext cx="1636776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4/11/2021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D62723-390F-46B6-9D2B-618915F7039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6108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4/11/2021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4/11/2021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4/11/2021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4/11/2021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4/11/2021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88825" cy="6856215"/>
            <a:chOff x="0" y="0"/>
            <a:chExt cx="12188825" cy="6856215"/>
          </a:xfrm>
        </p:grpSpPr>
        <p:pic>
          <p:nvPicPr>
            <p:cNvPr id="8" name="Picture 7" descr="HD-PanelContent-V.png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1" y="76265"/>
              <a:ext cx="758952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0" y="6173526"/>
              <a:ext cx="758952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4/11/2021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  <p:sldLayoutId id="2147483670" r:id="rId18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26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microsoft.com/office/2007/relationships/hdphoto" Target="../media/hdphoto7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microsoft.com/office/2007/relationships/hdphoto" Target="../media/hdphoto6.wdp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microsoft.com/office/2007/relationships/hdphoto" Target="../media/hdphoto8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10" Type="http://schemas.openxmlformats.org/officeDocument/2006/relationships/image" Target="../media/image54.jpeg"/><Relationship Id="rId4" Type="http://schemas.openxmlformats.org/officeDocument/2006/relationships/image" Target="../media/image48.jpeg"/><Relationship Id="rId9" Type="http://schemas.openxmlformats.org/officeDocument/2006/relationships/image" Target="../media/image53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4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3.gif"/><Relationship Id="rId5" Type="http://schemas.openxmlformats.org/officeDocument/2006/relationships/image" Target="../media/image62.gif"/><Relationship Id="rId4" Type="http://schemas.openxmlformats.org/officeDocument/2006/relationships/image" Target="../media/image61.wmf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ordArt 17"/>
          <p:cNvSpPr>
            <a:spLocks noGrp="1" noChangeArrowheads="1" noChangeShapeType="1" noTextEdit="1"/>
          </p:cNvSpPr>
          <p:nvPr>
            <p:ph type="subTitle" idx="1"/>
          </p:nvPr>
        </p:nvSpPr>
        <p:spPr bwMode="auto">
          <a:xfrm>
            <a:off x="2434107" y="1674254"/>
            <a:ext cx="7073960" cy="3304145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chemeClr val="accent1"/>
              </a:extrusionClr>
              <a:contourClr>
                <a:srgbClr val="A603AB"/>
              </a:contourClr>
            </a:sp3d>
          </a:bodyPr>
          <a:lstStyle/>
          <a:p>
            <a:pPr algn="ctr"/>
            <a:r>
              <a:rPr lang="en-US" sz="5400" b="1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</a:rPr>
              <a:t>MÔN: KHOA HỌC - LỚP 5</a:t>
            </a:r>
          </a:p>
        </p:txBody>
      </p:sp>
    </p:spTree>
    <p:extLst>
      <p:ext uri="{BB962C8B-B14F-4D97-AF65-F5344CB8AC3E}">
        <p14:creationId xmlns:p14="http://schemas.microsoft.com/office/powerpoint/2010/main" val="4084572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Untitled-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63" y="470264"/>
            <a:ext cx="11207931" cy="5003258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3" name="Rectangle 7"/>
          <p:cNvSpPr>
            <a:spLocks noChangeArrowheads="1"/>
          </p:cNvSpPr>
          <p:nvPr/>
        </p:nvSpPr>
        <p:spPr bwMode="auto">
          <a:xfrm>
            <a:off x="1544638" y="4422775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>
              <a:solidFill>
                <a:srgbClr val="0000FF"/>
              </a:solidFill>
              <a:latin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20484" name="Rectangle 10"/>
          <p:cNvSpPr>
            <a:spLocks noChangeArrowheads="1"/>
          </p:cNvSpPr>
          <p:nvPr/>
        </p:nvSpPr>
        <p:spPr bwMode="auto">
          <a:xfrm>
            <a:off x="1524000" y="5715000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>
              <a:solidFill>
                <a:srgbClr val="0000FF"/>
              </a:solidFill>
              <a:latin typeface="Times New Roman" panose="02020603050405020304" pitchFamily="18" charset="0"/>
              <a:sym typeface="Wingdings 2" panose="05020102010507070707" pitchFamily="18" charset="2"/>
            </a:endParaRPr>
          </a:p>
        </p:txBody>
      </p:sp>
      <p:sp>
        <p:nvSpPr>
          <p:cNvPr id="20487" name="Oval 18"/>
          <p:cNvSpPr>
            <a:spLocks noChangeArrowheads="1"/>
          </p:cNvSpPr>
          <p:nvPr/>
        </p:nvSpPr>
        <p:spPr bwMode="auto">
          <a:xfrm>
            <a:off x="10668000" y="4841875"/>
            <a:ext cx="457200" cy="5334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15" name="Down Arrow 14"/>
          <p:cNvSpPr/>
          <p:nvPr/>
        </p:nvSpPr>
        <p:spPr>
          <a:xfrm rot="5400000">
            <a:off x="8320396" y="2215337"/>
            <a:ext cx="783771" cy="179178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own Arrow 15"/>
          <p:cNvSpPr/>
          <p:nvPr/>
        </p:nvSpPr>
        <p:spPr>
          <a:xfrm>
            <a:off x="5106290" y="1313093"/>
            <a:ext cx="640080" cy="1406253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Box 16"/>
          <p:cNvSpPr txBox="1">
            <a:spLocks noChangeArrowheads="1"/>
          </p:cNvSpPr>
          <p:nvPr/>
        </p:nvSpPr>
        <p:spPr bwMode="auto">
          <a:xfrm>
            <a:off x="561702" y="5496580"/>
            <a:ext cx="1106423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u="sng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Hậu</a:t>
            </a:r>
            <a:r>
              <a:rPr lang="en-US" altLang="en-US" sz="2800" b="1" u="sng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u="sng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quả</a:t>
            </a:r>
            <a:r>
              <a:rPr lang="en-US" altLang="en-US" sz="2800" b="1" u="sng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Cản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trở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giao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thông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dễ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bị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té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ngã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gây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tai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nạn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7502069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7" presetClass="emph" presetSubtype="0" repeatCount="1000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7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2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 animBg="1"/>
      <p:bldP spid="16" grpId="1" animBg="1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Untitled-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389" y="496389"/>
            <a:ext cx="11194867" cy="4913811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07" name="Rectangle 7"/>
          <p:cNvSpPr>
            <a:spLocks noChangeArrowheads="1"/>
          </p:cNvSpPr>
          <p:nvPr/>
        </p:nvSpPr>
        <p:spPr bwMode="auto">
          <a:xfrm>
            <a:off x="1524000" y="5029200"/>
            <a:ext cx="9144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800" b="1">
              <a:solidFill>
                <a:srgbClr val="0000FF"/>
              </a:solidFill>
              <a:latin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21508" name="Rectangle 9"/>
          <p:cNvSpPr>
            <a:spLocks noChangeArrowheads="1"/>
          </p:cNvSpPr>
          <p:nvPr/>
        </p:nvSpPr>
        <p:spPr bwMode="auto">
          <a:xfrm>
            <a:off x="1524000" y="609600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>
              <a:solidFill>
                <a:srgbClr val="0000FF"/>
              </a:solidFill>
              <a:latin typeface="Times New Roman" panose="02020603050405020304" pitchFamily="18" charset="0"/>
              <a:sym typeface="Wingdings 2" panose="05020102010507070707" pitchFamily="18" charset="2"/>
            </a:endParaRPr>
          </a:p>
        </p:txBody>
      </p:sp>
      <p:sp>
        <p:nvSpPr>
          <p:cNvPr id="21511" name="Oval 17"/>
          <p:cNvSpPr>
            <a:spLocks noChangeArrowheads="1"/>
          </p:cNvSpPr>
          <p:nvPr/>
        </p:nvSpPr>
        <p:spPr bwMode="auto">
          <a:xfrm>
            <a:off x="10114668" y="4762500"/>
            <a:ext cx="424543" cy="4572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14" name="Down Arrow 13"/>
          <p:cNvSpPr/>
          <p:nvPr/>
        </p:nvSpPr>
        <p:spPr>
          <a:xfrm>
            <a:off x="5081451" y="849085"/>
            <a:ext cx="783771" cy="927463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Box 16"/>
          <p:cNvSpPr txBox="1">
            <a:spLocks noChangeArrowheads="1"/>
          </p:cNvSpPr>
          <p:nvPr/>
        </p:nvSpPr>
        <p:spPr bwMode="auto">
          <a:xfrm>
            <a:off x="561702" y="5496580"/>
            <a:ext cx="1106423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u="sng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Hậu</a:t>
            </a:r>
            <a:r>
              <a:rPr lang="en-US" altLang="en-US" sz="2800" b="1" u="sng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u="sng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quả</a:t>
            </a:r>
            <a:r>
              <a:rPr lang="en-US" altLang="en-US" sz="2800" b="1" u="sng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Cản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trở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giao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thông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dễ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bị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va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quẹt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gây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tai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nạn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6171185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16">
            <a:extLst>
              <a:ext uri="{FF2B5EF4-FFF2-40B4-BE49-F238E27FC236}">
                <a16:creationId xmlns:a16="http://schemas.microsoft.com/office/drawing/2014/main" xmlns="" id="{5800A418-B7CC-433F-A018-4077574187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"/>
            <a:ext cx="9144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2800" b="1">
                <a:solidFill>
                  <a:srgbClr val="000099"/>
                </a:solidFill>
                <a:latin typeface="Times New Roman" panose="02020603050405020304" pitchFamily="18" charset="0"/>
              </a:rPr>
              <a:t>Nguyên nhân gây ra tai nạn giao thông</a:t>
            </a:r>
          </a:p>
        </p:txBody>
      </p:sp>
      <p:sp>
        <p:nvSpPr>
          <p:cNvPr id="17414" name="Text Box 6">
            <a:extLst>
              <a:ext uri="{FF2B5EF4-FFF2-40B4-BE49-F238E27FC236}">
                <a16:creationId xmlns:a16="http://schemas.microsoft.com/office/drawing/2014/main" xmlns="" id="{77C6077B-2EE3-4E8D-8936-EE9675907C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1" y="3429000"/>
            <a:ext cx="3019425" cy="4000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 không đúng làn đường</a:t>
            </a:r>
          </a:p>
        </p:txBody>
      </p:sp>
      <p:sp>
        <p:nvSpPr>
          <p:cNvPr id="17415" name="Text Box 7">
            <a:extLst>
              <a:ext uri="{FF2B5EF4-FFF2-40B4-BE49-F238E27FC236}">
                <a16:creationId xmlns:a16="http://schemas.microsoft.com/office/drawing/2014/main" xmlns="" id="{805014DB-21DE-4AA7-9DCE-8C7DF413C3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5414" y="3429000"/>
            <a:ext cx="3963987" cy="4000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 quá tốc độ</a:t>
            </a:r>
          </a:p>
        </p:txBody>
      </p:sp>
      <p:sp>
        <p:nvSpPr>
          <p:cNvPr id="17416" name="Text Box 8">
            <a:extLst>
              <a:ext uri="{FF2B5EF4-FFF2-40B4-BE49-F238E27FC236}">
                <a16:creationId xmlns:a16="http://schemas.microsoft.com/office/drawing/2014/main" xmlns="" id="{B9B37C8B-5D4E-4124-9B41-3DB8F31BFF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1" y="6415088"/>
            <a:ext cx="2925763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 sai qui định</a:t>
            </a:r>
          </a:p>
        </p:txBody>
      </p:sp>
      <p:pic>
        <p:nvPicPr>
          <p:cNvPr id="139291" name="Picture 30" descr="Kết quả hình ảnh cho vượt sai quy định">
            <a:extLst>
              <a:ext uri="{FF2B5EF4-FFF2-40B4-BE49-F238E27FC236}">
                <a16:creationId xmlns:a16="http://schemas.microsoft.com/office/drawing/2014/main" xmlns="" id="{D2F679C0-69B5-4385-A54A-4C6F3E84B0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826" y="3857625"/>
            <a:ext cx="4448175" cy="2590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37">
            <a:extLst>
              <a:ext uri="{FF2B5EF4-FFF2-40B4-BE49-F238E27FC236}">
                <a16:creationId xmlns:a16="http://schemas.microsoft.com/office/drawing/2014/main" xmlns="" id="{CD8EB192-4456-4DE0-994D-A17DE3A313CB}"/>
              </a:ext>
            </a:extLst>
          </p:cNvPr>
          <p:cNvGrpSpPr>
            <a:grpSpLocks/>
          </p:cNvGrpSpPr>
          <p:nvPr/>
        </p:nvGrpSpPr>
        <p:grpSpPr bwMode="auto">
          <a:xfrm>
            <a:off x="6172200" y="3852864"/>
            <a:ext cx="4495800" cy="2638425"/>
            <a:chOff x="3404" y="2582"/>
            <a:chExt cx="2356" cy="1588"/>
          </a:xfrm>
        </p:grpSpPr>
        <p:pic>
          <p:nvPicPr>
            <p:cNvPr id="12299" name="Picture 31" descr="Kết quả hình ảnh cho uống rượu bia khi tham gia giao thông">
              <a:extLst>
                <a:ext uri="{FF2B5EF4-FFF2-40B4-BE49-F238E27FC236}">
                  <a16:creationId xmlns:a16="http://schemas.microsoft.com/office/drawing/2014/main" xmlns="" id="{72573DEE-C216-4457-88BD-FF6A5A5723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4" y="2582"/>
              <a:ext cx="2356" cy="1588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2300" name="Group 19">
              <a:extLst>
                <a:ext uri="{FF2B5EF4-FFF2-40B4-BE49-F238E27FC236}">
                  <a16:creationId xmlns:a16="http://schemas.microsoft.com/office/drawing/2014/main" xmlns="" id="{08E3FAA2-B7DF-4CB1-B299-8AB03662AD0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99" y="3109"/>
              <a:ext cx="697" cy="395"/>
              <a:chOff x="6514228" y="3886200"/>
              <a:chExt cx="1105772" cy="876300"/>
            </a:xfrm>
          </p:grpSpPr>
          <p:cxnSp>
            <p:nvCxnSpPr>
              <p:cNvPr id="12301" name="Straight Connector 16">
                <a:extLst>
                  <a:ext uri="{FF2B5EF4-FFF2-40B4-BE49-F238E27FC236}">
                    <a16:creationId xmlns:a16="http://schemas.microsoft.com/office/drawing/2014/main" xmlns="" id="{06499661-560A-4922-9245-5F72B9D30918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6514228" y="3886200"/>
                <a:ext cx="1105772" cy="876300"/>
              </a:xfrm>
              <a:prstGeom prst="line">
                <a:avLst/>
              </a:prstGeom>
              <a:noFill/>
              <a:ln w="38100" cmpd="dbl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2302" name="Straight Connector 18">
                <a:extLst>
                  <a:ext uri="{FF2B5EF4-FFF2-40B4-BE49-F238E27FC236}">
                    <a16:creationId xmlns:a16="http://schemas.microsoft.com/office/drawing/2014/main" xmlns="" id="{A4F822DD-A1CA-4B58-8F3D-20736D975B24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>
                <a:off x="6553518" y="3886200"/>
                <a:ext cx="914082" cy="876300"/>
              </a:xfrm>
              <a:prstGeom prst="line">
                <a:avLst/>
              </a:prstGeom>
              <a:noFill/>
              <a:ln w="38100" cmpd="dbl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pic>
        <p:nvPicPr>
          <p:cNvPr id="139297" name="Picture 10" descr="Kết quả hình ảnh cho không đi đúng phần đường quy định">
            <a:extLst>
              <a:ext uri="{FF2B5EF4-FFF2-40B4-BE49-F238E27FC236}">
                <a16:creationId xmlns:a16="http://schemas.microsoft.com/office/drawing/2014/main" xmlns="" id="{C6A35132-AFAF-4FD9-A8F1-89053BEE28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825" y="666750"/>
            <a:ext cx="4419600" cy="2743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9298" name="Picture 29" descr="Kết quả hình ảnh cho chạy quá tốc độ">
            <a:extLst>
              <a:ext uri="{FF2B5EF4-FFF2-40B4-BE49-F238E27FC236}">
                <a16:creationId xmlns:a16="http://schemas.microsoft.com/office/drawing/2014/main" xmlns="" id="{31481344-D51C-4124-9A65-CEE958CE22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1088" y="666750"/>
            <a:ext cx="4419600" cy="274320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 Box 7">
            <a:extLst>
              <a:ext uri="{FF2B5EF4-FFF2-40B4-BE49-F238E27FC236}">
                <a16:creationId xmlns:a16="http://schemas.microsoft.com/office/drawing/2014/main" xmlns="" id="{95ED50F2-4797-451F-8C25-72FC20A89B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6415088"/>
            <a:ext cx="3963988" cy="4000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 rượu, bia khi lái xe</a:t>
            </a:r>
          </a:p>
        </p:txBody>
      </p:sp>
    </p:spTree>
    <p:extLst>
      <p:ext uri="{BB962C8B-B14F-4D97-AF65-F5344CB8AC3E}">
        <p14:creationId xmlns:p14="http://schemas.microsoft.com/office/powerpoint/2010/main" val="3032786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139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9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9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" dur="1000"/>
                                        <p:tgtEl>
                                          <p:spTgt spid="139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" dur="1000"/>
                                        <p:tgtEl>
                                          <p:spTgt spid="17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9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9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92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9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4" grpId="0" animBg="1"/>
      <p:bldP spid="17415" grpId="0" animBg="1"/>
      <p:bldP spid="17416" grpId="0" animBg="1"/>
      <p:bldP spid="3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01" name="Text Box 7">
            <a:extLst>
              <a:ext uri="{FF2B5EF4-FFF2-40B4-BE49-F238E27FC236}">
                <a16:creationId xmlns:a16="http://schemas.microsoft.com/office/drawing/2014/main" xmlns="" id="{C776CB05-C7E3-4788-9971-D825AFFEDA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6329253"/>
            <a:ext cx="2895600" cy="4000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2000" b="1">
                <a:solidFill>
                  <a:srgbClr val="0000CC"/>
                </a:solidFill>
                <a:latin typeface=".VnTime" pitchFamily="34" charset="0"/>
              </a:rPr>
              <a:t>Chạy xe dàn hàng ngang</a:t>
            </a:r>
          </a:p>
        </p:txBody>
      </p:sp>
      <p:grpSp>
        <p:nvGrpSpPr>
          <p:cNvPr id="2" name="Group 19">
            <a:extLst>
              <a:ext uri="{FF2B5EF4-FFF2-40B4-BE49-F238E27FC236}">
                <a16:creationId xmlns:a16="http://schemas.microsoft.com/office/drawing/2014/main" xmlns="" id="{3425D575-9EFA-4B56-941E-797553A0D07F}"/>
              </a:ext>
            </a:extLst>
          </p:cNvPr>
          <p:cNvGrpSpPr>
            <a:grpSpLocks/>
          </p:cNvGrpSpPr>
          <p:nvPr/>
        </p:nvGrpSpPr>
        <p:grpSpPr bwMode="auto">
          <a:xfrm>
            <a:off x="1825785" y="260552"/>
            <a:ext cx="4117658" cy="3317673"/>
            <a:chOff x="144" y="108"/>
            <a:chExt cx="2592" cy="2348"/>
          </a:xfrm>
        </p:grpSpPr>
        <p:pic>
          <p:nvPicPr>
            <p:cNvPr id="13321" name="Picture 14" descr="2-2-4-quatai">
              <a:extLst>
                <a:ext uri="{FF2B5EF4-FFF2-40B4-BE49-F238E27FC236}">
                  <a16:creationId xmlns:a16="http://schemas.microsoft.com/office/drawing/2014/main" xmlns="" id="{6A06D8F7-3B78-454D-8FC8-28882D90B8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" y="108"/>
              <a:ext cx="2592" cy="1944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322" name="Text Box 6">
              <a:extLst>
                <a:ext uri="{FF2B5EF4-FFF2-40B4-BE49-F238E27FC236}">
                  <a16:creationId xmlns:a16="http://schemas.microsoft.com/office/drawing/2014/main" xmlns="" id="{F86D3E47-B31D-42E1-A568-D957D39BF0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2" y="2173"/>
              <a:ext cx="1968" cy="283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vi-VN" sz="2000" b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Chở cồng kềnh</a:t>
              </a:r>
            </a:p>
          </p:txBody>
        </p:sp>
      </p:grpSp>
      <p:sp>
        <p:nvSpPr>
          <p:cNvPr id="12295" name="Text Box 9">
            <a:extLst>
              <a:ext uri="{FF2B5EF4-FFF2-40B4-BE49-F238E27FC236}">
                <a16:creationId xmlns:a16="http://schemas.microsoft.com/office/drawing/2014/main" xmlns="" id="{F2568C95-441E-4EE1-8F1D-A30B58F5A7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5150" y="6321255"/>
            <a:ext cx="2895600" cy="40011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20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vi-VN" altLang="vi-VN" sz="20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Phóng nhanh,  vượt ẩu</a:t>
            </a:r>
          </a:p>
        </p:txBody>
      </p:sp>
      <p:sp>
        <p:nvSpPr>
          <p:cNvPr id="16" name="Text Box 8">
            <a:extLst>
              <a:ext uri="{FF2B5EF4-FFF2-40B4-BE49-F238E27FC236}">
                <a16:creationId xmlns:a16="http://schemas.microsoft.com/office/drawing/2014/main" xmlns="" id="{BD23105C-BE25-4E4B-8EE3-8F10F8B1EF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5150" y="3160713"/>
            <a:ext cx="2609850" cy="4000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2000" b="1">
                <a:solidFill>
                  <a:srgbClr val="0000CC"/>
                </a:solidFill>
                <a:latin typeface=".VnTime" pitchFamily="34" charset="0"/>
              </a:rPr>
              <a:t>Chở nhiều người</a:t>
            </a:r>
          </a:p>
        </p:txBody>
      </p:sp>
      <p:pic>
        <p:nvPicPr>
          <p:cNvPr id="17" name="Picture 15" descr="71tkgiaothong1">
            <a:extLst>
              <a:ext uri="{FF2B5EF4-FFF2-40B4-BE49-F238E27FC236}">
                <a16:creationId xmlns:a16="http://schemas.microsoft.com/office/drawing/2014/main" xmlns="" id="{2688110A-FCF3-4F44-AAED-7833427EC7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985" y="272113"/>
            <a:ext cx="3892230" cy="272285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chay hang 5">
            <a:extLst>
              <a:ext uri="{FF2B5EF4-FFF2-40B4-BE49-F238E27FC236}">
                <a16:creationId xmlns:a16="http://schemas.microsoft.com/office/drawing/2014/main" xmlns="" id="{20736708-E9EF-4707-9091-0A2239CFE5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200" y="3581400"/>
            <a:ext cx="4058376" cy="268265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6" descr="5c8898ee5e-5-img2422">
            <a:extLst>
              <a:ext uri="{FF2B5EF4-FFF2-40B4-BE49-F238E27FC236}">
                <a16:creationId xmlns:a16="http://schemas.microsoft.com/office/drawing/2014/main" xmlns="" id="{55695DFE-6945-4252-B7A1-3CD9D5E1D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411" y="3589337"/>
            <a:ext cx="3920804" cy="268265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9359206"/>
      </p:ext>
    </p:extLst>
  </p:cSld>
  <p:clrMapOvr>
    <a:masterClrMapping/>
  </p:clrMapOvr>
  <p:transition>
    <p:sndAc>
      <p:stSnd>
        <p:snd r:embed="rId3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3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3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1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4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01" grpId="0" animBg="1"/>
      <p:bldP spid="12295" grpId="0" animBg="1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Thu_Hanoi3">
            <a:extLst>
              <a:ext uri="{FF2B5EF4-FFF2-40B4-BE49-F238E27FC236}">
                <a16:creationId xmlns:a16="http://schemas.microsoft.com/office/drawing/2014/main" xmlns="" id="{108E4644-EBCE-4322-A5B1-A9766E8624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5800" y="294116"/>
            <a:ext cx="4034938" cy="266297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5" descr="vuot den do">
            <a:extLst>
              <a:ext uri="{FF2B5EF4-FFF2-40B4-BE49-F238E27FC236}">
                <a16:creationId xmlns:a16="http://schemas.microsoft.com/office/drawing/2014/main" xmlns="" id="{2045BCE7-036F-4144-BE01-CE05C70DEA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950" y="294116"/>
            <a:ext cx="4047950" cy="266297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366" name="Text Box 6">
            <a:extLst>
              <a:ext uri="{FF2B5EF4-FFF2-40B4-BE49-F238E27FC236}">
                <a16:creationId xmlns:a16="http://schemas.microsoft.com/office/drawing/2014/main" xmlns="" id="{0645702E-750A-4D98-8AEB-C7FAFF37B5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8625" y="2971800"/>
            <a:ext cx="1752600" cy="4000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vi-VN" altLang="vi-VN" sz="20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 đèn đỏ</a:t>
            </a:r>
          </a:p>
        </p:txBody>
      </p:sp>
      <p:sp>
        <p:nvSpPr>
          <p:cNvPr id="143367" name="Text Box 7">
            <a:extLst>
              <a:ext uri="{FF2B5EF4-FFF2-40B4-BE49-F238E27FC236}">
                <a16:creationId xmlns:a16="http://schemas.microsoft.com/office/drawing/2014/main" xmlns="" id="{E6018D9F-CBBF-4622-9C25-23EBE22C43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0" y="2971800"/>
            <a:ext cx="2895600" cy="4000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20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đội mũ bảo hiểm</a:t>
            </a:r>
          </a:p>
        </p:txBody>
      </p:sp>
      <p:sp>
        <p:nvSpPr>
          <p:cNvPr id="143368" name="Text Box 8">
            <a:extLst>
              <a:ext uri="{FF2B5EF4-FFF2-40B4-BE49-F238E27FC236}">
                <a16:creationId xmlns:a16="http://schemas.microsoft.com/office/drawing/2014/main" xmlns="" id="{241C1BEE-91A2-42A8-8D86-0B54F61825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1049" y="6332246"/>
            <a:ext cx="3587752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20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Lạng lách, chở 3, bốc đầu...</a:t>
            </a:r>
          </a:p>
        </p:txBody>
      </p:sp>
      <p:sp>
        <p:nvSpPr>
          <p:cNvPr id="143369" name="Text Box 9">
            <a:extLst>
              <a:ext uri="{FF2B5EF4-FFF2-40B4-BE49-F238E27FC236}">
                <a16:creationId xmlns:a16="http://schemas.microsoft.com/office/drawing/2014/main" xmlns="" id="{82DB7F7E-F976-4106-9DCE-FEF1BBE265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0" y="6337948"/>
            <a:ext cx="3048000" cy="4000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0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Níu kéo nhau trên đường</a:t>
            </a:r>
          </a:p>
        </p:txBody>
      </p:sp>
      <p:pic>
        <p:nvPicPr>
          <p:cNvPr id="12" name="Picture 3" descr="xeom">
            <a:extLst>
              <a:ext uri="{FF2B5EF4-FFF2-40B4-BE49-F238E27FC236}">
                <a16:creationId xmlns:a16="http://schemas.microsoft.com/office/drawing/2014/main" xmlns="" id="{6CCE8AB0-A60B-401B-B8D2-3773342729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994" y="3532213"/>
            <a:ext cx="4094212" cy="270634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4" descr="index">
            <a:extLst>
              <a:ext uri="{FF2B5EF4-FFF2-40B4-BE49-F238E27FC236}">
                <a16:creationId xmlns:a16="http://schemas.microsoft.com/office/drawing/2014/main" xmlns="" id="{8DCBF702-5E1F-497B-BA62-B1E88A363A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3" y="3505200"/>
            <a:ext cx="3981448" cy="273814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248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336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336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3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33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33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3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33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33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33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43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6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43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66" grpId="0" animBg="1"/>
      <p:bldP spid="143367" grpId="0" animBg="1"/>
      <p:bldP spid="143368" grpId="0"/>
      <p:bldP spid="14336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21">
            <a:extLst>
              <a:ext uri="{FF2B5EF4-FFF2-40B4-BE49-F238E27FC236}">
                <a16:creationId xmlns:a16="http://schemas.microsoft.com/office/drawing/2014/main" xmlns="" id="{4FC2CB2B-3A67-447B-BF6E-81EEF5489F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685801"/>
            <a:ext cx="3733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 tai gây ra.</a:t>
            </a:r>
          </a:p>
        </p:txBody>
      </p:sp>
      <p:pic>
        <p:nvPicPr>
          <p:cNvPr id="142341" name="Picture 6" descr="Kết quả hình ảnh cho tai nạn giao thông ngập lụt">
            <a:extLst>
              <a:ext uri="{FF2B5EF4-FFF2-40B4-BE49-F238E27FC236}">
                <a16:creationId xmlns:a16="http://schemas.microsoft.com/office/drawing/2014/main" xmlns="" id="{241C079D-0EB9-40BD-BEA2-E2B5384CEA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524000"/>
            <a:ext cx="5500688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2" name="Picture 7" descr="Kết quả hình ảnh cho tai nạn giao thông cây đổ">
            <a:extLst>
              <a:ext uri="{FF2B5EF4-FFF2-40B4-BE49-F238E27FC236}">
                <a16:creationId xmlns:a16="http://schemas.microsoft.com/office/drawing/2014/main" xmlns="" id="{A6352992-55D5-4402-BEBD-6DCB88E6A8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3313" y="3657600"/>
            <a:ext cx="5475286" cy="310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64" name="Picture 28" descr="Kết quả hình ảnh cho ảnh chup tai nạn lũ quét đem lại">
            <a:extLst>
              <a:ext uri="{FF2B5EF4-FFF2-40B4-BE49-F238E27FC236}">
                <a16:creationId xmlns:a16="http://schemas.microsoft.com/office/drawing/2014/main" xmlns="" id="{3F586684-573A-4AB4-8571-95191850F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3312" y="228600"/>
            <a:ext cx="5475287" cy="325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7902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1000"/>
                                        <p:tgtEl>
                                          <p:spTgt spid="142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1000"/>
                                        <p:tgtEl>
                                          <p:spTgt spid="142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1000"/>
                                        <p:tgtEl>
                                          <p:spTgt spid="142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1108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627154" y="601861"/>
            <a:ext cx="6553200" cy="5238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Nguyên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nhân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chủ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quan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627154" y="4142143"/>
            <a:ext cx="5895975" cy="533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Nguyên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nhân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khách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quan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627154" y="1125736"/>
            <a:ext cx="10757770" cy="28931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+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anose="02020603050405020304" pitchFamily="18" charset="0"/>
              </a:rPr>
              <a:t>Vượt</a:t>
            </a:r>
            <a:r>
              <a:rPr lang="en-US" sz="2800" b="1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anose="02020603050405020304" pitchFamily="18" charset="0"/>
              </a:rPr>
              <a:t>đèn</a:t>
            </a:r>
            <a:r>
              <a:rPr lang="en-US" sz="2800" b="1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anose="02020603050405020304" pitchFamily="18" charset="0"/>
              </a:rPr>
              <a:t>đỏ</a:t>
            </a:r>
            <a:r>
              <a:rPr lang="en-US" sz="2800" b="1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anose="02020603050405020304" pitchFamily="18" charset="0"/>
              </a:rPr>
              <a:t>phóng</a:t>
            </a:r>
            <a:r>
              <a:rPr lang="en-US" sz="2800" b="1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nhanh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vượt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ẩu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đi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quá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tốc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độ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anose="02020603050405020304" pitchFamily="18" charset="0"/>
              </a:rPr>
              <a:t>phép</a:t>
            </a:r>
            <a:r>
              <a:rPr lang="en-US" sz="2800" b="1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0033CC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+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anose="02020603050405020304" pitchFamily="18" charset="0"/>
              </a:rPr>
              <a:t>Người</a:t>
            </a:r>
            <a:r>
              <a:rPr lang="en-US" sz="2800" b="1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anose="02020603050405020304" pitchFamily="18" charset="0"/>
              </a:rPr>
              <a:t>đi</a:t>
            </a:r>
            <a:r>
              <a:rPr lang="en-US" sz="2800" b="1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anose="02020603050405020304" pitchFamily="18" charset="0"/>
              </a:rPr>
              <a:t>bộ</a:t>
            </a:r>
            <a:r>
              <a:rPr lang="en-US" sz="2800" b="1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 hay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anose="02020603050405020304" pitchFamily="18" charset="0"/>
              </a:rPr>
              <a:t>đi</a:t>
            </a:r>
            <a:r>
              <a:rPr lang="en-US" sz="2800" b="1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anose="02020603050405020304" pitchFamily="18" charset="0"/>
              </a:rPr>
              <a:t>xe</a:t>
            </a:r>
            <a:r>
              <a:rPr lang="en-US" sz="2800" b="1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anose="02020603050405020304" pitchFamily="18" charset="0"/>
              </a:rPr>
              <a:t>không</a:t>
            </a:r>
            <a:r>
              <a:rPr lang="en-US" sz="2800" b="1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anose="02020603050405020304" pitchFamily="18" charset="0"/>
              </a:rPr>
              <a:t>đi</a:t>
            </a:r>
            <a:r>
              <a:rPr lang="en-US" sz="2800" b="1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anose="02020603050405020304" pitchFamily="18" charset="0"/>
              </a:rPr>
              <a:t>đúng</a:t>
            </a:r>
            <a:r>
              <a:rPr lang="en-US" sz="2800" b="1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anose="02020603050405020304" pitchFamily="18" charset="0"/>
              </a:rPr>
              <a:t>phần</a:t>
            </a:r>
            <a:r>
              <a:rPr lang="en-US" sz="2800" b="1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anose="02020603050405020304" pitchFamily="18" charset="0"/>
              </a:rPr>
              <a:t>đường</a:t>
            </a:r>
            <a:r>
              <a:rPr lang="en-US" sz="2800" b="1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anose="02020603050405020304" pitchFamily="18" charset="0"/>
              </a:rPr>
              <a:t>quy</a:t>
            </a:r>
            <a:r>
              <a:rPr lang="en-US" sz="2800" b="1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anose="02020603050405020304" pitchFamily="18" charset="0"/>
              </a:rPr>
              <a:t>định</a:t>
            </a:r>
            <a:r>
              <a:rPr lang="en-US" sz="2800" b="1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anose="02020603050405020304" pitchFamily="18" charset="0"/>
              </a:rPr>
              <a:t>đi</a:t>
            </a:r>
            <a:r>
              <a:rPr lang="en-US" sz="2800" b="1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anose="02020603050405020304" pitchFamily="18" charset="0"/>
              </a:rPr>
              <a:t>dàn</a:t>
            </a:r>
            <a:r>
              <a:rPr lang="en-US" sz="2800" b="1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anose="02020603050405020304" pitchFamily="18" charset="0"/>
              </a:rPr>
              <a:t>hàng</a:t>
            </a:r>
            <a:r>
              <a:rPr lang="en-US" sz="2800" b="1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anose="02020603050405020304" pitchFamily="18" charset="0"/>
              </a:rPr>
              <a:t>ra</a:t>
            </a:r>
            <a:r>
              <a:rPr lang="en-US" sz="2800" b="1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anose="02020603050405020304" pitchFamily="18" charset="0"/>
              </a:rPr>
              <a:t>đường</a:t>
            </a:r>
            <a:r>
              <a:rPr lang="en-US" sz="2800" b="1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0033CC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+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Chở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quá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phép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mũ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bảo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anose="02020603050405020304" pitchFamily="18" charset="0"/>
              </a:rPr>
              <a:t>hiểm</a:t>
            </a:r>
            <a:r>
              <a:rPr lang="en-US" sz="2800" b="1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0033CC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2800" b="1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+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Chở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hàng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cồng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anose="02020603050405020304" pitchFamily="18" charset="0"/>
              </a:rPr>
              <a:t>kềnh</a:t>
            </a:r>
            <a:r>
              <a:rPr lang="en-US" sz="2800" b="1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…</a:t>
            </a:r>
            <a:endParaRPr lang="en-US" sz="2800" b="1" dirty="0">
              <a:solidFill>
                <a:srgbClr val="0033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627154" y="4724543"/>
            <a:ext cx="10403290" cy="138499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marL="533400" indent="-533400" eaLnBrk="0" hangingPunct="0">
              <a:tabLst>
                <a:tab pos="122238" algn="l"/>
                <a:tab pos="914400" algn="l"/>
                <a:tab pos="1431925" algn="l"/>
                <a:tab pos="19510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122238" algn="l"/>
                <a:tab pos="914400" algn="l"/>
                <a:tab pos="1431925" algn="l"/>
                <a:tab pos="19510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122238" algn="l"/>
                <a:tab pos="914400" algn="l"/>
                <a:tab pos="1431925" algn="l"/>
                <a:tab pos="19510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122238" algn="l"/>
                <a:tab pos="914400" algn="l"/>
                <a:tab pos="1431925" algn="l"/>
                <a:tab pos="19510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122238" algn="l"/>
                <a:tab pos="914400" algn="l"/>
                <a:tab pos="1431925" algn="l"/>
                <a:tab pos="19510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22238" algn="l"/>
                <a:tab pos="914400" algn="l"/>
                <a:tab pos="1431925" algn="l"/>
                <a:tab pos="19510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22238" algn="l"/>
                <a:tab pos="914400" algn="l"/>
                <a:tab pos="1431925" algn="l"/>
                <a:tab pos="19510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22238" algn="l"/>
                <a:tab pos="914400" algn="l"/>
                <a:tab pos="1431925" algn="l"/>
                <a:tab pos="19510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22238" algn="l"/>
                <a:tab pos="914400" algn="l"/>
                <a:tab pos="1431925" algn="l"/>
                <a:tab pos="19510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+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Đường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xấu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thời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xấu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</a:p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+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Phương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tiện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giao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thông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quá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cũ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đảm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bảo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tiêu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chuẩn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+ …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8417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2"/>
          <p:cNvSpPr txBox="1">
            <a:spLocks noChangeArrowheads="1"/>
          </p:cNvSpPr>
          <p:nvPr/>
        </p:nvSpPr>
        <p:spPr bwMode="auto">
          <a:xfrm>
            <a:off x="706711" y="630391"/>
            <a:ext cx="22860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cmpd="dbl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Hậu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quả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706711" y="1337146"/>
            <a:ext cx="10893105" cy="4435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Nhẹ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thì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bị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thương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nặng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lại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thương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tật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suốt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đời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hoặc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tử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vong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</a:p>
          <a:p>
            <a:pPr eaLnBrk="1" hangingPunct="1">
              <a:lnSpc>
                <a:spcPct val="150000"/>
              </a:lnSpc>
            </a:pP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Tài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sản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bị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hư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hỏng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thiệt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hại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kinh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tế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gia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đình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xã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hội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</a:p>
          <a:p>
            <a:pPr eaLnBrk="1" hangingPunct="1">
              <a:lnSpc>
                <a:spcPct val="150000"/>
              </a:lnSpc>
            </a:pP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lại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ám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ảnh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dằn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vặt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tinh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thần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nhiều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</a:p>
          <a:p>
            <a:pPr eaLnBrk="1" hangingPunct="1">
              <a:lnSpc>
                <a:spcPct val="150000"/>
              </a:lnSpc>
            </a:pP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- …</a:t>
            </a:r>
          </a:p>
        </p:txBody>
      </p:sp>
    </p:spTree>
    <p:extLst>
      <p:ext uri="{BB962C8B-B14F-4D97-AF65-F5344CB8AC3E}">
        <p14:creationId xmlns:p14="http://schemas.microsoft.com/office/powerpoint/2010/main" val="160389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1850" y="773127"/>
            <a:ext cx="10868297" cy="480907"/>
          </a:xfrm>
        </p:spPr>
        <p:txBody>
          <a:bodyPr>
            <a:noAutofit/>
          </a:bodyPr>
          <a:lstStyle/>
          <a:p>
            <a:pPr algn="l"/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tai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661850" y="1345474"/>
            <a:ext cx="10868297" cy="4937759"/>
            <a:chOff x="1524000" y="0"/>
            <a:chExt cx="9144000" cy="6947999"/>
          </a:xfrm>
        </p:grpSpPr>
        <p:pic>
          <p:nvPicPr>
            <p:cNvPr id="6" name="Picture 2" descr="Untitled-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0" y="0"/>
              <a:ext cx="4419600" cy="3124200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7" name="Oval 3"/>
            <p:cNvSpPr>
              <a:spLocks noChangeArrowheads="1"/>
            </p:cNvSpPr>
            <p:nvPr/>
          </p:nvSpPr>
          <p:spPr bwMode="auto">
            <a:xfrm>
              <a:off x="3505200" y="2541601"/>
              <a:ext cx="457200" cy="533400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sz="2800">
                  <a:latin typeface="Times New Roman" panose="02020603050405020304" pitchFamily="18" charset="0"/>
                </a:rPr>
                <a:t>5</a:t>
              </a:r>
            </a:p>
          </p:txBody>
        </p:sp>
        <p:pic>
          <p:nvPicPr>
            <p:cNvPr id="8" name="Picture 2" descr="Untitled-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9800" y="0"/>
              <a:ext cx="4648200" cy="3124200"/>
            </a:xfrm>
            <a:prstGeom prst="rect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Oval 4"/>
            <p:cNvSpPr>
              <a:spLocks noChangeArrowheads="1"/>
            </p:cNvSpPr>
            <p:nvPr/>
          </p:nvSpPr>
          <p:spPr bwMode="auto">
            <a:xfrm>
              <a:off x="6232070" y="2552700"/>
              <a:ext cx="533400" cy="533400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sz="2800" dirty="0">
                  <a:latin typeface="Times New Roman" panose="02020603050405020304" pitchFamily="18" charset="0"/>
                </a:rPr>
                <a:t>6</a:t>
              </a:r>
            </a:p>
          </p:txBody>
        </p:sp>
        <p:pic>
          <p:nvPicPr>
            <p:cNvPr id="10" name="Picture 2" descr="Untitled-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70217" y="3200399"/>
              <a:ext cx="5917474" cy="3747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Oval 4"/>
            <p:cNvSpPr>
              <a:spLocks noChangeArrowheads="1"/>
            </p:cNvSpPr>
            <p:nvPr/>
          </p:nvSpPr>
          <p:spPr bwMode="auto">
            <a:xfrm>
              <a:off x="4397829" y="6324599"/>
              <a:ext cx="457200" cy="533400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sz="2800" dirty="0">
                  <a:latin typeface="Times New Roman" panose="02020603050405020304" pitchFamily="18" charset="0"/>
                </a:rPr>
                <a:t>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36509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645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2967" y="812315"/>
            <a:ext cx="9601196" cy="1303867"/>
          </a:xfrm>
        </p:spPr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412967" y="2455816"/>
            <a:ext cx="9601196" cy="33189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tai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,… </a:t>
            </a:r>
            <a:endParaRPr lang="en-US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1825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84" name="Text Box 26">
            <a:extLst>
              <a:ext uri="{FF2B5EF4-FFF2-40B4-BE49-F238E27FC236}">
                <a16:creationId xmlns="" xmlns:a16="http://schemas.microsoft.com/office/drawing/2014/main" id="{12D9601D-DB04-4287-B011-C191D22393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1371600"/>
            <a:ext cx="8839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vi-VN" sz="2400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vi-VN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biện</a:t>
            </a:r>
            <a:r>
              <a:rPr lang="en-US" altLang="vi-VN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pháp</a:t>
            </a:r>
            <a:r>
              <a:rPr lang="en-US" altLang="vi-VN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phòng</a:t>
            </a:r>
            <a:r>
              <a:rPr lang="en-US" altLang="vi-VN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tránh</a:t>
            </a:r>
            <a:r>
              <a:rPr lang="en-US" altLang="vi-VN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tai </a:t>
            </a:r>
            <a:r>
              <a:rPr lang="en-US" altLang="vi-VN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nạn</a:t>
            </a:r>
            <a:r>
              <a:rPr lang="en-US" altLang="vi-VN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giao</a:t>
            </a:r>
            <a:r>
              <a:rPr lang="en-US" altLang="vi-VN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thông</a:t>
            </a:r>
            <a:r>
              <a:rPr lang="en-US" altLang="vi-VN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đường</a:t>
            </a:r>
            <a:r>
              <a:rPr lang="en-US" altLang="vi-VN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bộ</a:t>
            </a:r>
            <a:r>
              <a:rPr lang="en-US" altLang="vi-VN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13" name="Text Box 21">
            <a:extLst>
              <a:ext uri="{FF2B5EF4-FFF2-40B4-BE49-F238E27FC236}">
                <a16:creationId xmlns="" xmlns:a16="http://schemas.microsoft.com/office/drawing/2014/main" id="{3F7275F7-BBEC-4312-9CD4-BB83C06E4C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2895600"/>
            <a:ext cx="69148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vi-VN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Tuân</a:t>
            </a:r>
            <a:r>
              <a:rPr lang="en-US" altLang="vi-VN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altLang="vi-VN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vi-VN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altLang="vi-VN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altLang="vi-VN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vi-VN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Text Box 21">
            <a:extLst>
              <a:ext uri="{FF2B5EF4-FFF2-40B4-BE49-F238E27FC236}">
                <a16:creationId xmlns="" xmlns:a16="http://schemas.microsoft.com/office/drawing/2014/main" id="{6452F3DB-00B8-41BD-A975-1CDCA5F787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3998" y="3521338"/>
            <a:ext cx="982980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vi-VN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altLang="vi-VN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nhở</a:t>
            </a:r>
            <a:r>
              <a:rPr lang="en-US" altLang="vi-VN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altLang="vi-VN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altLang="vi-VN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vi-VN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altLang="vi-VN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vi-VN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vi-VN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nghiêm</a:t>
            </a:r>
            <a:r>
              <a:rPr lang="en-US" altLang="vi-VN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altLang="vi-VN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chấp</a:t>
            </a:r>
            <a:r>
              <a:rPr lang="en-US" altLang="vi-VN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altLang="vi-VN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altLang="vi-VN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altLang="vi-VN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vi-VN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vi-VN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vi-VN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8" name="Text Box 21">
            <a:extLst>
              <a:ext uri="{FF2B5EF4-FFF2-40B4-BE49-F238E27FC236}">
                <a16:creationId xmlns="" xmlns:a16="http://schemas.microsoft.com/office/drawing/2014/main" id="{086DA43F-0130-413D-A291-56BAB321BF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2209800"/>
            <a:ext cx="579120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vi-VN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vi-VN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altLang="vi-VN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vi-VN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altLang="vi-VN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altLang="vi-VN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vi-VN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vi-VN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vi-VN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35435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="" xmlns:a16="http://schemas.microsoft.com/office/drawing/2014/main" id="{37A37303-9C86-4F12-8EBE-CFFCA73E0E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2590800"/>
            <a:ext cx="91440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vi-VN" sz="2400">
              <a:latin typeface="Times New Roman" panose="02020603050405020304" pitchFamily="18" charset="0"/>
            </a:endParaRPr>
          </a:p>
          <a:p>
            <a:pPr eaLnBrk="1" hangingPunct="1"/>
            <a:endParaRPr lang="en-US" altLang="vi-VN" sz="2400">
              <a:latin typeface="Times New Roman" panose="02020603050405020304" pitchFamily="18" charset="0"/>
            </a:endParaRPr>
          </a:p>
          <a:p>
            <a:pPr eaLnBrk="1" hangingPunct="1"/>
            <a:endParaRPr lang="en-US" altLang="vi-VN" sz="2400">
              <a:latin typeface="Times New Roman" panose="02020603050405020304" pitchFamily="18" charset="0"/>
            </a:endParaRPr>
          </a:p>
          <a:p>
            <a:pPr eaLnBrk="1" hangingPunct="1"/>
            <a:endParaRPr lang="en-US" altLang="vi-VN" sz="2400">
              <a:latin typeface="Times New Roman" panose="02020603050405020304" pitchFamily="18" charset="0"/>
            </a:endParaRPr>
          </a:p>
          <a:p>
            <a:pPr eaLnBrk="1" hangingPunct="1">
              <a:buFont typeface="Wingdings" panose="05000000000000000000" pitchFamily="2" charset="2"/>
              <a:buChar char="Ø"/>
            </a:pPr>
            <a:endParaRPr lang="en-US" altLang="vi-VN" sz="5400">
              <a:solidFill>
                <a:schemeClr val="accent2"/>
              </a:solidFill>
              <a:latin typeface="Times New Roman" panose="02020603050405020304" pitchFamily="18" charset="0"/>
            </a:endParaRPr>
          </a:p>
          <a:p>
            <a:pPr eaLnBrk="1" hangingPunct="1">
              <a:buFont typeface="Wingdings" panose="05000000000000000000" pitchFamily="2" charset="2"/>
              <a:buChar char="Ø"/>
            </a:pPr>
            <a:endParaRPr lang="en-US" altLang="vi-VN" sz="4400">
              <a:latin typeface="Times New Roman" panose="02020603050405020304" pitchFamily="18" charset="0"/>
            </a:endParaRPr>
          </a:p>
          <a:p>
            <a:pPr eaLnBrk="1" hangingPunct="1"/>
            <a:endParaRPr lang="en-US" altLang="vi-VN" sz="4400">
              <a:latin typeface="Times New Roman" panose="02020603050405020304" pitchFamily="18" charset="0"/>
            </a:endParaRPr>
          </a:p>
          <a:p>
            <a:pPr eaLnBrk="1" hangingPunct="1"/>
            <a:endParaRPr lang="en-US" altLang="vi-VN" sz="4800">
              <a:latin typeface="Times New Roman" panose="02020603050405020304" pitchFamily="18" charset="0"/>
            </a:endParaRPr>
          </a:p>
          <a:p>
            <a:pPr eaLnBrk="1" hangingPunct="1"/>
            <a:endParaRPr lang="en-US" altLang="vi-VN" sz="4800">
              <a:latin typeface="Times New Roman" panose="02020603050405020304" pitchFamily="18" charset="0"/>
            </a:endParaRPr>
          </a:p>
        </p:txBody>
      </p:sp>
      <p:sp>
        <p:nvSpPr>
          <p:cNvPr id="153603" name="WordArt 3">
            <a:extLst>
              <a:ext uri="{FF2B5EF4-FFF2-40B4-BE49-F238E27FC236}">
                <a16:creationId xmlns="" xmlns:a16="http://schemas.microsoft.com/office/drawing/2014/main" id="{E62B1B6E-A078-4739-9FE8-687665B502E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810000" y="914400"/>
            <a:ext cx="41910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079"/>
              </a:avLst>
            </a:prstTxWarp>
          </a:bodyPr>
          <a:lstStyle/>
          <a:p>
            <a:pPr algn="ctr"/>
            <a:r>
              <a:rPr lang="vi-VN" sz="300" b="1" kern="1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 BỘ AN TOÀN.</a:t>
            </a:r>
          </a:p>
        </p:txBody>
      </p:sp>
      <p:sp>
        <p:nvSpPr>
          <p:cNvPr id="153604" name="Text Box 4">
            <a:extLst>
              <a:ext uri="{FF2B5EF4-FFF2-40B4-BE49-F238E27FC236}">
                <a16:creationId xmlns="" xmlns:a16="http://schemas.microsoft.com/office/drawing/2014/main" id="{5E04A8C4-196D-4AB1-940D-7C171DD06F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1752600"/>
            <a:ext cx="5486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8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? </a:t>
            </a:r>
            <a:r>
              <a:rPr lang="en-US" altLang="vi-VN" sz="2800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Đi</a:t>
            </a:r>
            <a:r>
              <a:rPr lang="en-US" altLang="vi-VN" sz="28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bộ</a:t>
            </a:r>
            <a:r>
              <a:rPr lang="en-US" altLang="vi-VN" sz="28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vi-VN" sz="28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vi-VN" sz="28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vi-VN" sz="28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vi-VN" sz="28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 an </a:t>
            </a:r>
            <a:r>
              <a:rPr lang="en-US" altLang="vi-VN" sz="2800" b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toàn</a:t>
            </a:r>
            <a:r>
              <a:rPr lang="en-US" altLang="vi-VN" sz="28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 ?</a:t>
            </a:r>
          </a:p>
        </p:txBody>
      </p:sp>
      <p:sp>
        <p:nvSpPr>
          <p:cNvPr id="153605" name="Text Box 5">
            <a:extLst>
              <a:ext uri="{FF2B5EF4-FFF2-40B4-BE49-F238E27FC236}">
                <a16:creationId xmlns="" xmlns:a16="http://schemas.microsoft.com/office/drawing/2014/main" id="{4C7A7530-0F5A-47EA-A318-DD333529BB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2752725"/>
            <a:ext cx="7467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* </a:t>
            </a:r>
            <a:r>
              <a:rPr lang="en-US" altLang="vi-VN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Đi</a:t>
            </a:r>
            <a:r>
              <a:rPr lang="en-US" altLang="vi-VN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trên</a:t>
            </a:r>
            <a:r>
              <a:rPr lang="en-US" altLang="vi-VN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vỉa</a:t>
            </a:r>
            <a:r>
              <a:rPr lang="en-US" altLang="vi-VN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hè</a:t>
            </a:r>
            <a:r>
              <a:rPr lang="en-US" altLang="vi-VN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. (</a:t>
            </a:r>
            <a:r>
              <a:rPr lang="en-US" altLang="vi-VN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thành</a:t>
            </a:r>
            <a:r>
              <a:rPr lang="en-US" altLang="vi-VN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phố</a:t>
            </a:r>
            <a:r>
              <a:rPr lang="en-US" altLang="vi-VN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, </a:t>
            </a:r>
            <a:r>
              <a:rPr lang="en-US" altLang="vi-VN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thị</a:t>
            </a:r>
            <a:r>
              <a:rPr lang="en-US" altLang="vi-VN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trấn</a:t>
            </a:r>
            <a:r>
              <a:rPr lang="en-US" altLang="vi-VN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…)</a:t>
            </a:r>
          </a:p>
        </p:txBody>
      </p:sp>
      <p:sp>
        <p:nvSpPr>
          <p:cNvPr id="153606" name="Text Box 6">
            <a:extLst>
              <a:ext uri="{FF2B5EF4-FFF2-40B4-BE49-F238E27FC236}">
                <a16:creationId xmlns="" xmlns:a16="http://schemas.microsoft.com/office/drawing/2014/main" id="{1182840D-8C8F-4E01-8281-260A12B981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3438525"/>
            <a:ext cx="6324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* </a:t>
            </a:r>
            <a:r>
              <a:rPr lang="en-US" altLang="vi-VN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Đi</a:t>
            </a:r>
            <a:r>
              <a:rPr lang="en-US" altLang="vi-VN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sát</a:t>
            </a:r>
            <a:r>
              <a:rPr lang="en-US" altLang="vi-VN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lề</a:t>
            </a:r>
            <a:r>
              <a:rPr lang="en-US" altLang="vi-VN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đường</a:t>
            </a:r>
            <a:r>
              <a:rPr lang="en-US" altLang="vi-VN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bên</a:t>
            </a:r>
            <a:r>
              <a:rPr lang="en-US" altLang="vi-VN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phải</a:t>
            </a:r>
            <a:r>
              <a:rPr lang="en-US" altLang="vi-VN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(</a:t>
            </a:r>
            <a:r>
              <a:rPr lang="en-US" altLang="vi-VN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nông</a:t>
            </a:r>
            <a:r>
              <a:rPr lang="en-US" altLang="vi-VN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thôn</a:t>
            </a:r>
            <a:r>
              <a:rPr lang="en-US" altLang="vi-VN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).</a:t>
            </a:r>
          </a:p>
        </p:txBody>
      </p:sp>
      <p:sp>
        <p:nvSpPr>
          <p:cNvPr id="153607" name="Text Box 7">
            <a:extLst>
              <a:ext uri="{FF2B5EF4-FFF2-40B4-BE49-F238E27FC236}">
                <a16:creationId xmlns="" xmlns:a16="http://schemas.microsoft.com/office/drawing/2014/main" id="{8061AFEE-6657-4238-9CB3-E16B242623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4124325"/>
            <a:ext cx="7772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800">
                <a:solidFill>
                  <a:srgbClr val="0000CC"/>
                </a:solidFill>
                <a:latin typeface="Times New Roman" panose="02020603050405020304" pitchFamily="18" charset="0"/>
              </a:rPr>
              <a:t>* </a:t>
            </a:r>
            <a:r>
              <a:rPr lang="en-US" altLang="vi-VN" sz="2800" b="1">
                <a:solidFill>
                  <a:srgbClr val="0000CC"/>
                </a:solidFill>
                <a:latin typeface="Times New Roman" panose="02020603050405020304" pitchFamily="18" charset="0"/>
              </a:rPr>
              <a:t>Qua đường phải nhìn trước, nhìn sau cẩn thận.</a:t>
            </a:r>
          </a:p>
        </p:txBody>
      </p:sp>
      <p:sp>
        <p:nvSpPr>
          <p:cNvPr id="153608" name="Text Box 8">
            <a:extLst>
              <a:ext uri="{FF2B5EF4-FFF2-40B4-BE49-F238E27FC236}">
                <a16:creationId xmlns="" xmlns:a16="http://schemas.microsoft.com/office/drawing/2014/main" id="{2763D1F4-42E1-4456-A161-7D6E337F8E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4733925"/>
            <a:ext cx="6248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800">
                <a:solidFill>
                  <a:srgbClr val="0000CC"/>
                </a:solidFill>
                <a:latin typeface="Times New Roman" panose="02020603050405020304" pitchFamily="18" charset="0"/>
              </a:rPr>
              <a:t>*</a:t>
            </a:r>
            <a:r>
              <a:rPr lang="en-US" altLang="vi-VN" sz="28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>
                <a:solidFill>
                  <a:srgbClr val="0000CC"/>
                </a:solidFill>
                <a:latin typeface="Times New Roman" panose="02020603050405020304" pitchFamily="18" charset="0"/>
              </a:rPr>
              <a:t>Không đi hàng 2, hàng 3 và đùa giỡn.</a:t>
            </a:r>
          </a:p>
        </p:txBody>
      </p:sp>
      <p:sp>
        <p:nvSpPr>
          <p:cNvPr id="153609" name="Text Box 9">
            <a:extLst>
              <a:ext uri="{FF2B5EF4-FFF2-40B4-BE49-F238E27FC236}">
                <a16:creationId xmlns="" xmlns:a16="http://schemas.microsoft.com/office/drawing/2014/main" id="{DFBED1DE-9FF0-492D-A719-9981596B57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5343525"/>
            <a:ext cx="8305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2800">
                <a:solidFill>
                  <a:srgbClr val="0000CC"/>
                </a:solidFill>
                <a:latin typeface="Times New Roman" panose="02020603050405020304" pitchFamily="18" charset="0"/>
              </a:rPr>
              <a:t>*</a:t>
            </a:r>
            <a:r>
              <a:rPr lang="en-US" altLang="vi-VN" sz="28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>
                <a:solidFill>
                  <a:srgbClr val="0000CC"/>
                </a:solidFill>
                <a:latin typeface="Times New Roman" panose="02020603050405020304" pitchFamily="18" charset="0"/>
              </a:rPr>
              <a:t>Không đi ngược chiều (với đường hai chiều)…</a:t>
            </a:r>
          </a:p>
        </p:txBody>
      </p:sp>
    </p:spTree>
    <p:extLst>
      <p:ext uri="{BB962C8B-B14F-4D97-AF65-F5344CB8AC3E}">
        <p14:creationId xmlns:p14="http://schemas.microsoft.com/office/powerpoint/2010/main" val="1811783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53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53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53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0" dur="500"/>
                                        <p:tgtEl>
                                          <p:spTgt spid="1536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153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153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153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1536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04" grpId="0"/>
      <p:bldP spid="153604" grpId="1"/>
      <p:bldP spid="153605" grpId="0"/>
      <p:bldP spid="153606" grpId="0"/>
      <p:bldP spid="153607" grpId="0"/>
      <p:bldP spid="15360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AutoShape 3">
            <a:extLst>
              <a:ext uri="{FF2B5EF4-FFF2-40B4-BE49-F238E27FC236}">
                <a16:creationId xmlns="" xmlns:a16="http://schemas.microsoft.com/office/drawing/2014/main" id="{005ADDFC-594D-43A5-ADCD-B38CB6F48B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838200"/>
            <a:ext cx="7383462" cy="1981200"/>
          </a:xfrm>
          <a:prstGeom prst="cloudCallout">
            <a:avLst>
              <a:gd name="adj1" fmla="val -49862"/>
              <a:gd name="adj2" fmla="val 72570"/>
            </a:avLst>
          </a:prstGeom>
          <a:solidFill>
            <a:schemeClr val="tx2">
              <a:lumMod val="10000"/>
              <a:lumOff val="9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sinh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em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sẽ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để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thực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hiện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tốt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an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toàn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giao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thông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?</a:t>
            </a:r>
            <a:endParaRPr lang="en-US" altLang="vi-VN" sz="3200" b="1" dirty="0">
              <a:latin typeface=".VnTime" pitchFamily="34" charset="0"/>
            </a:endParaRPr>
          </a:p>
        </p:txBody>
      </p:sp>
      <p:pic>
        <p:nvPicPr>
          <p:cNvPr id="30723" name="Picture 5" descr="050103transportation_baloon_prv[1]">
            <a:extLst>
              <a:ext uri="{FF2B5EF4-FFF2-40B4-BE49-F238E27FC236}">
                <a16:creationId xmlns="" xmlns:a16="http://schemas.microsoft.com/office/drawing/2014/main" id="{8D10507C-6E7F-48F7-B725-6799625F2C8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057400"/>
            <a:ext cx="2673152" cy="28956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1568" name="Text Box 16">
            <a:extLst>
              <a:ext uri="{FF2B5EF4-FFF2-40B4-BE49-F238E27FC236}">
                <a16:creationId xmlns="" xmlns:a16="http://schemas.microsoft.com/office/drawing/2014/main" id="{392644AF-8CD9-4CD9-BDB9-6DC3B6BED1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3581400"/>
            <a:ext cx="8188324" cy="2308324"/>
          </a:xfrm>
          <a:prstGeom prst="rect">
            <a:avLst/>
          </a:prstGeom>
          <a:noFill/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vi-VN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vi-VN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altLang="vi-VN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chấp</a:t>
            </a:r>
            <a:r>
              <a:rPr lang="en-US" altLang="vi-VN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altLang="vi-VN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altLang="vi-VN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altLang="vi-VN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vi-VN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vi-VN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vi-VN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altLang="vi-VN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altLang="vi-VN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altLang="vi-VN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altLang="vi-VN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vi-VN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altLang="vi-VN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vi-VN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altLang="vi-VN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vi-VN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altLang="vi-VN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nhở</a:t>
            </a:r>
            <a:r>
              <a:rPr lang="en-US" altLang="vi-VN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altLang="vi-VN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vi-VN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vi-VN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vi-VN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vi-VN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vi-VN" sz="3600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9957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1515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1515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1515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4" grpId="0" animBg="1"/>
      <p:bldP spid="15156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802" name="Text Box 10">
            <a:extLst>
              <a:ext uri="{FF2B5EF4-FFF2-40B4-BE49-F238E27FC236}">
                <a16:creationId xmlns="" xmlns:a16="http://schemas.microsoft.com/office/drawing/2014/main" id="{40BBA1D4-5CD8-4221-B8A9-B043BF8E36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609600"/>
            <a:ext cx="5943600" cy="52322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vi-VN" sz="2800" b="1" dirty="0" err="1">
                <a:solidFill>
                  <a:srgbClr val="000099"/>
                </a:solidFill>
              </a:rPr>
              <a:t>Một</a:t>
            </a:r>
            <a:r>
              <a:rPr lang="en-US" altLang="vi-VN" sz="2800" b="1" dirty="0">
                <a:solidFill>
                  <a:srgbClr val="000099"/>
                </a:solidFill>
              </a:rPr>
              <a:t> </a:t>
            </a:r>
            <a:r>
              <a:rPr lang="en-US" altLang="vi-VN" sz="2800" b="1" dirty="0" err="1">
                <a:solidFill>
                  <a:srgbClr val="000099"/>
                </a:solidFill>
              </a:rPr>
              <a:t>số</a:t>
            </a:r>
            <a:r>
              <a:rPr lang="en-US" altLang="vi-VN" sz="2800" b="1" dirty="0">
                <a:solidFill>
                  <a:srgbClr val="000099"/>
                </a:solidFill>
              </a:rPr>
              <a:t> </a:t>
            </a:r>
            <a:r>
              <a:rPr lang="en-US" altLang="vi-VN" sz="2800" b="1" dirty="0" err="1">
                <a:solidFill>
                  <a:srgbClr val="000099"/>
                </a:solidFill>
              </a:rPr>
              <a:t>biển</a:t>
            </a:r>
            <a:r>
              <a:rPr lang="en-US" altLang="vi-VN" sz="2800" b="1" dirty="0">
                <a:solidFill>
                  <a:srgbClr val="000099"/>
                </a:solidFill>
              </a:rPr>
              <a:t> </a:t>
            </a:r>
            <a:r>
              <a:rPr lang="en-US" altLang="vi-VN" sz="2800" b="1" dirty="0" err="1">
                <a:solidFill>
                  <a:srgbClr val="000099"/>
                </a:solidFill>
              </a:rPr>
              <a:t>báo</a:t>
            </a:r>
            <a:r>
              <a:rPr lang="en-US" altLang="vi-VN" sz="2800" b="1" dirty="0">
                <a:solidFill>
                  <a:srgbClr val="000099"/>
                </a:solidFill>
              </a:rPr>
              <a:t> </a:t>
            </a:r>
            <a:r>
              <a:rPr lang="en-US" altLang="vi-VN" sz="2800" b="1" dirty="0" err="1">
                <a:solidFill>
                  <a:srgbClr val="000099"/>
                </a:solidFill>
              </a:rPr>
              <a:t>thường</a:t>
            </a:r>
            <a:r>
              <a:rPr lang="en-US" altLang="vi-VN" sz="2800" b="1" dirty="0">
                <a:solidFill>
                  <a:srgbClr val="000099"/>
                </a:solidFill>
              </a:rPr>
              <a:t> </a:t>
            </a:r>
            <a:r>
              <a:rPr lang="en-US" altLang="vi-VN" sz="2800" b="1" dirty="0" err="1">
                <a:solidFill>
                  <a:srgbClr val="000099"/>
                </a:solidFill>
              </a:rPr>
              <a:t>gặp</a:t>
            </a:r>
            <a:r>
              <a:rPr lang="en-US" altLang="vi-VN" sz="2800" b="1" dirty="0">
                <a:solidFill>
                  <a:srgbClr val="000099"/>
                </a:solidFill>
              </a:rPr>
              <a:t>:</a:t>
            </a:r>
          </a:p>
        </p:txBody>
      </p:sp>
      <p:sp>
        <p:nvSpPr>
          <p:cNvPr id="545803" name="Text Box 11">
            <a:extLst>
              <a:ext uri="{FF2B5EF4-FFF2-40B4-BE49-F238E27FC236}">
                <a16:creationId xmlns="" xmlns:a16="http://schemas.microsoft.com/office/drawing/2014/main" id="{BA0BC520-7D7F-4CE4-8F1B-3EF8C2CFC2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371600"/>
            <a:ext cx="2133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vi-VN" sz="2400" b="1" dirty="0" err="1">
                <a:solidFill>
                  <a:srgbClr val="006600"/>
                </a:solidFill>
              </a:rPr>
              <a:t>Biển</a:t>
            </a:r>
            <a:r>
              <a:rPr lang="en-US" altLang="vi-VN" sz="2400" b="1" dirty="0">
                <a:solidFill>
                  <a:srgbClr val="006600"/>
                </a:solidFill>
              </a:rPr>
              <a:t> </a:t>
            </a:r>
            <a:r>
              <a:rPr lang="en-US" altLang="vi-VN" sz="2400" b="1" dirty="0" err="1">
                <a:solidFill>
                  <a:srgbClr val="006600"/>
                </a:solidFill>
              </a:rPr>
              <a:t>cấm</a:t>
            </a:r>
            <a:endParaRPr lang="en-US" altLang="vi-VN" sz="2400" b="1" dirty="0">
              <a:solidFill>
                <a:srgbClr val="006600"/>
              </a:solidFill>
            </a:endParaRPr>
          </a:p>
        </p:txBody>
      </p:sp>
      <p:pic>
        <p:nvPicPr>
          <p:cNvPr id="22537" name="Picture 24" descr="D:\bien-bao-cam-nguoi-di-bo-bien-bao-giao-thong-so-hieu-112.jpg">
            <a:extLst>
              <a:ext uri="{FF2B5EF4-FFF2-40B4-BE49-F238E27FC236}">
                <a16:creationId xmlns="" xmlns:a16="http://schemas.microsoft.com/office/drawing/2014/main" id="{D4239B17-2267-496D-9B88-ECA5E9597E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057400"/>
            <a:ext cx="16002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8" name="Picture 25" descr="D:\download.jpg">
            <a:extLst>
              <a:ext uri="{FF2B5EF4-FFF2-40B4-BE49-F238E27FC236}">
                <a16:creationId xmlns="" xmlns:a16="http://schemas.microsoft.com/office/drawing/2014/main" id="{1F601BA6-E9A2-46A1-AB3E-1297BBAB95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057400"/>
            <a:ext cx="2438400" cy="159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9" name="Picture 26" descr="D:\images.png">
            <a:extLst>
              <a:ext uri="{FF2B5EF4-FFF2-40B4-BE49-F238E27FC236}">
                <a16:creationId xmlns="" xmlns:a16="http://schemas.microsoft.com/office/drawing/2014/main" id="{5B338136-B3B8-42C8-B5B9-E6F500122D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495800"/>
            <a:ext cx="18288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0" name="Picture 27" descr="D:\images (1).jpg">
            <a:extLst>
              <a:ext uri="{FF2B5EF4-FFF2-40B4-BE49-F238E27FC236}">
                <a16:creationId xmlns="" xmlns:a16="http://schemas.microsoft.com/office/drawing/2014/main" id="{55060522-DA04-4A96-97FC-6819ACBC6F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4495800"/>
            <a:ext cx="16002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1" name="Picture 28" descr="D:\images (1).jpg">
            <a:extLst>
              <a:ext uri="{FF2B5EF4-FFF2-40B4-BE49-F238E27FC236}">
                <a16:creationId xmlns="" xmlns:a16="http://schemas.microsoft.com/office/drawing/2014/main" id="{4609E0FF-D9C6-48FE-80EB-D38EE2C0C0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4495800"/>
            <a:ext cx="16002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2" name="Picture 29" descr="D:\download (1).jpg">
            <a:extLst>
              <a:ext uri="{FF2B5EF4-FFF2-40B4-BE49-F238E27FC236}">
                <a16:creationId xmlns="" xmlns:a16="http://schemas.microsoft.com/office/drawing/2014/main" id="{079B8D3B-682E-4738-9506-A93D432CC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2133600"/>
            <a:ext cx="16764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ext Box 10">
            <a:extLst>
              <a:ext uri="{FF2B5EF4-FFF2-40B4-BE49-F238E27FC236}">
                <a16:creationId xmlns="" xmlns:a16="http://schemas.microsoft.com/office/drawing/2014/main" id="{1443FC61-CAED-48A3-BF40-F444D952BA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3867150"/>
            <a:ext cx="2743200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2000" b="1" dirty="0" err="1">
                <a:solidFill>
                  <a:srgbClr val="000099"/>
                </a:solidFill>
              </a:rPr>
              <a:t>Cấm</a:t>
            </a:r>
            <a:r>
              <a:rPr lang="en-US" altLang="vi-VN" sz="2000" b="1" dirty="0">
                <a:solidFill>
                  <a:srgbClr val="000099"/>
                </a:solidFill>
              </a:rPr>
              <a:t> </a:t>
            </a:r>
            <a:r>
              <a:rPr lang="en-US" altLang="vi-VN" sz="2000" b="1" dirty="0" err="1">
                <a:solidFill>
                  <a:srgbClr val="000099"/>
                </a:solidFill>
              </a:rPr>
              <a:t>người</a:t>
            </a:r>
            <a:r>
              <a:rPr lang="en-US" altLang="vi-VN" sz="2000" b="1" dirty="0">
                <a:solidFill>
                  <a:srgbClr val="000099"/>
                </a:solidFill>
              </a:rPr>
              <a:t> </a:t>
            </a:r>
            <a:r>
              <a:rPr lang="en-US" altLang="vi-VN" sz="2000" b="1" dirty="0" err="1">
                <a:solidFill>
                  <a:srgbClr val="000099"/>
                </a:solidFill>
              </a:rPr>
              <a:t>đi</a:t>
            </a:r>
            <a:r>
              <a:rPr lang="en-US" altLang="vi-VN" sz="2000" b="1" dirty="0">
                <a:solidFill>
                  <a:srgbClr val="000099"/>
                </a:solidFill>
              </a:rPr>
              <a:t>  </a:t>
            </a:r>
            <a:r>
              <a:rPr lang="en-US" altLang="vi-VN" sz="2000" b="1" dirty="0" err="1">
                <a:solidFill>
                  <a:srgbClr val="000099"/>
                </a:solidFill>
              </a:rPr>
              <a:t>bộ</a:t>
            </a:r>
            <a:r>
              <a:rPr lang="en-US" altLang="vi-VN" sz="2000" b="1" dirty="0">
                <a:solidFill>
                  <a:srgbClr val="000099"/>
                </a:solidFill>
              </a:rPr>
              <a:t>        </a:t>
            </a:r>
          </a:p>
        </p:txBody>
      </p:sp>
      <p:sp>
        <p:nvSpPr>
          <p:cNvPr id="38" name="Text Box 10">
            <a:extLst>
              <a:ext uri="{FF2B5EF4-FFF2-40B4-BE49-F238E27FC236}">
                <a16:creationId xmlns="" xmlns:a16="http://schemas.microsoft.com/office/drawing/2014/main" id="{D960FAE2-DF47-4E28-BDD7-B66A9A96A7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6284913"/>
            <a:ext cx="2667000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2000" b="1">
                <a:solidFill>
                  <a:srgbClr val="000099"/>
                </a:solidFill>
              </a:rPr>
              <a:t>Cấm đi ngược chiều      </a:t>
            </a:r>
          </a:p>
        </p:txBody>
      </p:sp>
      <p:sp>
        <p:nvSpPr>
          <p:cNvPr id="21" name="Text Box 10">
            <a:extLst>
              <a:ext uri="{FF2B5EF4-FFF2-40B4-BE49-F238E27FC236}">
                <a16:creationId xmlns="" xmlns:a16="http://schemas.microsoft.com/office/drawing/2014/main" id="{8B6EDD19-DB78-49CB-B7FB-9D518EA186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400" y="3810000"/>
            <a:ext cx="1828800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2000" b="1" dirty="0" err="1">
                <a:solidFill>
                  <a:srgbClr val="000099"/>
                </a:solidFill>
              </a:rPr>
              <a:t>Cấm</a:t>
            </a:r>
            <a:r>
              <a:rPr lang="en-US" altLang="vi-VN" sz="2000" b="1" dirty="0">
                <a:solidFill>
                  <a:srgbClr val="000099"/>
                </a:solidFill>
              </a:rPr>
              <a:t> </a:t>
            </a:r>
            <a:r>
              <a:rPr lang="en-US" altLang="vi-VN" sz="2000" b="1" dirty="0" err="1">
                <a:solidFill>
                  <a:srgbClr val="000099"/>
                </a:solidFill>
              </a:rPr>
              <a:t>xe</a:t>
            </a:r>
            <a:r>
              <a:rPr lang="en-US" altLang="vi-VN" sz="2000" b="1" dirty="0">
                <a:solidFill>
                  <a:srgbClr val="000099"/>
                </a:solidFill>
              </a:rPr>
              <a:t> </a:t>
            </a:r>
            <a:r>
              <a:rPr lang="en-US" altLang="vi-VN" sz="2000" b="1" dirty="0" err="1">
                <a:solidFill>
                  <a:srgbClr val="000099"/>
                </a:solidFill>
              </a:rPr>
              <a:t>đạp</a:t>
            </a:r>
            <a:r>
              <a:rPr lang="en-US" altLang="vi-VN" sz="2000" b="1" dirty="0">
                <a:solidFill>
                  <a:srgbClr val="000099"/>
                </a:solidFill>
              </a:rPr>
              <a:t>                     </a:t>
            </a:r>
          </a:p>
        </p:txBody>
      </p:sp>
      <p:sp>
        <p:nvSpPr>
          <p:cNvPr id="22" name="Text Box 10">
            <a:extLst>
              <a:ext uri="{FF2B5EF4-FFF2-40B4-BE49-F238E27FC236}">
                <a16:creationId xmlns="" xmlns:a16="http://schemas.microsoft.com/office/drawing/2014/main" id="{53EE24D8-B6B2-4895-B53F-C48D139BFB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8200" y="3886200"/>
            <a:ext cx="1524000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2000" b="1" dirty="0" err="1">
                <a:solidFill>
                  <a:srgbClr val="000099"/>
                </a:solidFill>
              </a:rPr>
              <a:t>Dừng</a:t>
            </a:r>
            <a:r>
              <a:rPr lang="en-US" altLang="vi-VN" sz="2000" b="1" dirty="0">
                <a:solidFill>
                  <a:srgbClr val="000099"/>
                </a:solidFill>
              </a:rPr>
              <a:t> </a:t>
            </a:r>
            <a:r>
              <a:rPr lang="en-US" altLang="vi-VN" sz="2000" b="1" dirty="0" err="1">
                <a:solidFill>
                  <a:srgbClr val="000099"/>
                </a:solidFill>
              </a:rPr>
              <a:t>lại</a:t>
            </a:r>
            <a:endParaRPr lang="en-US" altLang="vi-VN" sz="2000" b="1" dirty="0">
              <a:solidFill>
                <a:srgbClr val="000099"/>
              </a:solidFill>
            </a:endParaRPr>
          </a:p>
        </p:txBody>
      </p:sp>
      <p:sp>
        <p:nvSpPr>
          <p:cNvPr id="23" name="Text Box 10">
            <a:extLst>
              <a:ext uri="{FF2B5EF4-FFF2-40B4-BE49-F238E27FC236}">
                <a16:creationId xmlns="" xmlns:a16="http://schemas.microsoft.com/office/drawing/2014/main" id="{FA577B4C-0593-4F3D-8D5A-74ABDF4A91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8200" y="6248400"/>
            <a:ext cx="1676400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2000" b="1" dirty="0" err="1">
                <a:solidFill>
                  <a:srgbClr val="000099"/>
                </a:solidFill>
              </a:rPr>
              <a:t>Cấm</a:t>
            </a:r>
            <a:r>
              <a:rPr lang="en-US" altLang="vi-VN" sz="2000" b="1" dirty="0">
                <a:solidFill>
                  <a:srgbClr val="000099"/>
                </a:solidFill>
              </a:rPr>
              <a:t> </a:t>
            </a:r>
            <a:r>
              <a:rPr lang="en-US" altLang="vi-VN" sz="2000" b="1" dirty="0" err="1">
                <a:solidFill>
                  <a:srgbClr val="000099"/>
                </a:solidFill>
              </a:rPr>
              <a:t>rẽ</a:t>
            </a:r>
            <a:r>
              <a:rPr lang="en-US" altLang="vi-VN" sz="2000" b="1" dirty="0">
                <a:solidFill>
                  <a:srgbClr val="000099"/>
                </a:solidFill>
              </a:rPr>
              <a:t> </a:t>
            </a:r>
            <a:r>
              <a:rPr lang="en-US" altLang="vi-VN" sz="2000" b="1" dirty="0" err="1">
                <a:solidFill>
                  <a:srgbClr val="000099"/>
                </a:solidFill>
              </a:rPr>
              <a:t>trái</a:t>
            </a:r>
            <a:endParaRPr lang="en-US" altLang="vi-VN" sz="2000" b="1" dirty="0">
              <a:solidFill>
                <a:srgbClr val="000099"/>
              </a:solidFill>
            </a:endParaRPr>
          </a:p>
        </p:txBody>
      </p:sp>
      <p:sp>
        <p:nvSpPr>
          <p:cNvPr id="24" name="Text Box 10">
            <a:extLst>
              <a:ext uri="{FF2B5EF4-FFF2-40B4-BE49-F238E27FC236}">
                <a16:creationId xmlns="" xmlns:a16="http://schemas.microsoft.com/office/drawing/2014/main" id="{A5C53CEE-E45C-437F-80B3-67F2CED8C7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0" y="6327775"/>
            <a:ext cx="1981200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2000" b="1">
                <a:solidFill>
                  <a:srgbClr val="000099"/>
                </a:solidFill>
              </a:rPr>
              <a:t>Cấm rẽ phải           </a:t>
            </a:r>
          </a:p>
        </p:txBody>
      </p:sp>
    </p:spTree>
    <p:extLst>
      <p:ext uri="{BB962C8B-B14F-4D97-AF65-F5344CB8AC3E}">
        <p14:creationId xmlns:p14="http://schemas.microsoft.com/office/powerpoint/2010/main" val="3781680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45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45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22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1000"/>
                                        <p:tgtEl>
                                          <p:spTgt spid="22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225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225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22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1" dur="1000"/>
                                        <p:tgtEl>
                                          <p:spTgt spid="22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1000"/>
                                        <p:tgtEl>
                                          <p:spTgt spid="22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5802" grpId="0" animBg="1"/>
      <p:bldP spid="545803" grpId="0"/>
      <p:bldP spid="37" grpId="0" animBg="1"/>
      <p:bldP spid="38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12">
            <a:extLst>
              <a:ext uri="{FF2B5EF4-FFF2-40B4-BE49-F238E27FC236}">
                <a16:creationId xmlns="" xmlns:a16="http://schemas.microsoft.com/office/drawing/2014/main" id="{A3A7E5AF-19B5-4946-86D5-E4E79C5EA8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1295400"/>
            <a:ext cx="38862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vi-VN" sz="2400" b="1" dirty="0" err="1">
                <a:solidFill>
                  <a:srgbClr val="006600"/>
                </a:solidFill>
              </a:rPr>
              <a:t>Biển</a:t>
            </a:r>
            <a:r>
              <a:rPr lang="en-US" altLang="vi-VN" sz="2400" b="1" dirty="0">
                <a:solidFill>
                  <a:srgbClr val="006600"/>
                </a:solidFill>
              </a:rPr>
              <a:t> </a:t>
            </a:r>
            <a:r>
              <a:rPr lang="en-US" altLang="vi-VN" sz="2400" b="1" dirty="0" err="1">
                <a:solidFill>
                  <a:srgbClr val="006600"/>
                </a:solidFill>
              </a:rPr>
              <a:t>báo</a:t>
            </a:r>
            <a:r>
              <a:rPr lang="en-US" altLang="vi-VN" sz="2400" b="1" dirty="0">
                <a:solidFill>
                  <a:srgbClr val="006600"/>
                </a:solidFill>
              </a:rPr>
              <a:t> </a:t>
            </a:r>
            <a:r>
              <a:rPr lang="en-US" altLang="vi-VN" sz="2400" b="1" dirty="0" err="1">
                <a:solidFill>
                  <a:srgbClr val="006600"/>
                </a:solidFill>
              </a:rPr>
              <a:t>nguy</a:t>
            </a:r>
            <a:r>
              <a:rPr lang="en-US" altLang="vi-VN" sz="2400" b="1" dirty="0">
                <a:solidFill>
                  <a:srgbClr val="006600"/>
                </a:solidFill>
              </a:rPr>
              <a:t> </a:t>
            </a:r>
            <a:r>
              <a:rPr lang="en-US" altLang="vi-VN" sz="2400" b="1" dirty="0" err="1">
                <a:solidFill>
                  <a:srgbClr val="006600"/>
                </a:solidFill>
              </a:rPr>
              <a:t>hiểm</a:t>
            </a:r>
            <a:endParaRPr lang="en-US" altLang="vi-VN" sz="2400" b="1" dirty="0">
              <a:solidFill>
                <a:srgbClr val="006600"/>
              </a:solidFill>
            </a:endParaRPr>
          </a:p>
        </p:txBody>
      </p:sp>
      <p:sp>
        <p:nvSpPr>
          <p:cNvPr id="25606" name="Text Box 10">
            <a:extLst>
              <a:ext uri="{FF2B5EF4-FFF2-40B4-BE49-F238E27FC236}">
                <a16:creationId xmlns="" xmlns:a16="http://schemas.microsoft.com/office/drawing/2014/main" id="{24A06004-4BD0-4167-ABF8-B5D2CB43A1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09600"/>
            <a:ext cx="5867400" cy="52322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vi-VN" sz="2800" b="1" dirty="0" err="1">
                <a:solidFill>
                  <a:srgbClr val="000099"/>
                </a:solidFill>
              </a:rPr>
              <a:t>Một</a:t>
            </a:r>
            <a:r>
              <a:rPr lang="en-US" altLang="vi-VN" sz="2800" b="1" dirty="0">
                <a:solidFill>
                  <a:srgbClr val="000099"/>
                </a:solidFill>
              </a:rPr>
              <a:t> </a:t>
            </a:r>
            <a:r>
              <a:rPr lang="en-US" altLang="vi-VN" sz="2800" b="1" dirty="0" err="1">
                <a:solidFill>
                  <a:srgbClr val="000099"/>
                </a:solidFill>
              </a:rPr>
              <a:t>số</a:t>
            </a:r>
            <a:r>
              <a:rPr lang="en-US" altLang="vi-VN" sz="2800" b="1" dirty="0">
                <a:solidFill>
                  <a:srgbClr val="000099"/>
                </a:solidFill>
              </a:rPr>
              <a:t> </a:t>
            </a:r>
            <a:r>
              <a:rPr lang="en-US" altLang="vi-VN" sz="2800" b="1" dirty="0" err="1">
                <a:solidFill>
                  <a:srgbClr val="000099"/>
                </a:solidFill>
              </a:rPr>
              <a:t>biển</a:t>
            </a:r>
            <a:r>
              <a:rPr lang="en-US" altLang="vi-VN" sz="2800" b="1" dirty="0">
                <a:solidFill>
                  <a:srgbClr val="000099"/>
                </a:solidFill>
              </a:rPr>
              <a:t> </a:t>
            </a:r>
            <a:r>
              <a:rPr lang="en-US" altLang="vi-VN" sz="2800" b="1" dirty="0" err="1">
                <a:solidFill>
                  <a:srgbClr val="000099"/>
                </a:solidFill>
              </a:rPr>
              <a:t>báo</a:t>
            </a:r>
            <a:r>
              <a:rPr lang="en-US" altLang="vi-VN" sz="2800" b="1" dirty="0">
                <a:solidFill>
                  <a:srgbClr val="000099"/>
                </a:solidFill>
              </a:rPr>
              <a:t> </a:t>
            </a:r>
            <a:r>
              <a:rPr lang="en-US" altLang="vi-VN" sz="2800" b="1" dirty="0" err="1">
                <a:solidFill>
                  <a:srgbClr val="000099"/>
                </a:solidFill>
              </a:rPr>
              <a:t>thường</a:t>
            </a:r>
            <a:r>
              <a:rPr lang="en-US" altLang="vi-VN" sz="2800" b="1" dirty="0">
                <a:solidFill>
                  <a:srgbClr val="000099"/>
                </a:solidFill>
              </a:rPr>
              <a:t> </a:t>
            </a:r>
            <a:r>
              <a:rPr lang="en-US" altLang="vi-VN" sz="2800" b="1" dirty="0" err="1">
                <a:solidFill>
                  <a:srgbClr val="000099"/>
                </a:solidFill>
              </a:rPr>
              <a:t>gặp</a:t>
            </a:r>
            <a:r>
              <a:rPr lang="en-US" altLang="vi-VN" sz="2800" b="1" dirty="0">
                <a:solidFill>
                  <a:srgbClr val="000099"/>
                </a:solidFill>
              </a:rPr>
              <a:t>:</a:t>
            </a:r>
          </a:p>
        </p:txBody>
      </p:sp>
      <p:pic>
        <p:nvPicPr>
          <p:cNvPr id="23561" name="Picture 3" descr="D:\images (2).jpg">
            <a:extLst>
              <a:ext uri="{FF2B5EF4-FFF2-40B4-BE49-F238E27FC236}">
                <a16:creationId xmlns="" xmlns:a16="http://schemas.microsoft.com/office/drawing/2014/main" id="{0A7BCDC1-F89B-4ADB-9E26-27B6FE6EAE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786945"/>
            <a:ext cx="19812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2" name="Picture 4" descr="D:\download (2).jpg">
            <a:extLst>
              <a:ext uri="{FF2B5EF4-FFF2-40B4-BE49-F238E27FC236}">
                <a16:creationId xmlns="" xmlns:a16="http://schemas.microsoft.com/office/drawing/2014/main" id="{4227B540-2DBD-4C5F-A51F-9140ABFDF2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1658151"/>
            <a:ext cx="1752600" cy="160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3" name="Picture 5" descr="D:\download.png">
            <a:extLst>
              <a:ext uri="{FF2B5EF4-FFF2-40B4-BE49-F238E27FC236}">
                <a16:creationId xmlns="" xmlns:a16="http://schemas.microsoft.com/office/drawing/2014/main" id="{9D780F94-F2BF-4698-8DBE-A9224C0FD0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300" y="3941477"/>
            <a:ext cx="17526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4" name="Picture 6" descr="D:\download (3).jpg">
            <a:extLst>
              <a:ext uri="{FF2B5EF4-FFF2-40B4-BE49-F238E27FC236}">
                <a16:creationId xmlns="" xmlns:a16="http://schemas.microsoft.com/office/drawing/2014/main" id="{226302F7-6565-4985-8BD0-3AE16D4AC3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903573"/>
            <a:ext cx="18288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5" name="Text Box 12">
            <a:extLst>
              <a:ext uri="{FF2B5EF4-FFF2-40B4-BE49-F238E27FC236}">
                <a16:creationId xmlns="" xmlns:a16="http://schemas.microsoft.com/office/drawing/2014/main" id="{33CA2D0C-202F-42E4-991B-2BA914B95C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3486955"/>
            <a:ext cx="4114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2400" b="1" dirty="0" err="1">
                <a:solidFill>
                  <a:srgbClr val="006600"/>
                </a:solidFill>
              </a:rPr>
              <a:t>Giao</a:t>
            </a:r>
            <a:r>
              <a:rPr lang="en-US" altLang="vi-VN" sz="2400" b="1" dirty="0">
                <a:solidFill>
                  <a:srgbClr val="006600"/>
                </a:solidFill>
              </a:rPr>
              <a:t> </a:t>
            </a:r>
            <a:r>
              <a:rPr lang="en-US" altLang="vi-VN" sz="2400" b="1" dirty="0" err="1">
                <a:solidFill>
                  <a:srgbClr val="006600"/>
                </a:solidFill>
              </a:rPr>
              <a:t>nhau</a:t>
            </a:r>
            <a:r>
              <a:rPr lang="en-US" altLang="vi-VN" sz="2400" b="1" dirty="0">
                <a:solidFill>
                  <a:srgbClr val="006600"/>
                </a:solidFill>
              </a:rPr>
              <a:t> </a:t>
            </a:r>
            <a:r>
              <a:rPr lang="en-US" altLang="vi-VN" sz="2400" b="1" dirty="0" err="1">
                <a:solidFill>
                  <a:srgbClr val="006600"/>
                </a:solidFill>
              </a:rPr>
              <a:t>có</a:t>
            </a:r>
            <a:r>
              <a:rPr lang="en-US" altLang="vi-VN" sz="2400" b="1" dirty="0">
                <a:solidFill>
                  <a:srgbClr val="006600"/>
                </a:solidFill>
              </a:rPr>
              <a:t> </a:t>
            </a:r>
            <a:r>
              <a:rPr lang="en-US" altLang="vi-VN" sz="2400" b="1" dirty="0" err="1">
                <a:solidFill>
                  <a:srgbClr val="006600"/>
                </a:solidFill>
              </a:rPr>
              <a:t>tín</a:t>
            </a:r>
            <a:r>
              <a:rPr lang="en-US" altLang="vi-VN" sz="2400" b="1" dirty="0">
                <a:solidFill>
                  <a:srgbClr val="006600"/>
                </a:solidFill>
              </a:rPr>
              <a:t> </a:t>
            </a:r>
            <a:r>
              <a:rPr lang="en-US" altLang="vi-VN" sz="2400" b="1" dirty="0" err="1">
                <a:solidFill>
                  <a:srgbClr val="006600"/>
                </a:solidFill>
              </a:rPr>
              <a:t>hiệu</a:t>
            </a:r>
            <a:r>
              <a:rPr lang="en-US" altLang="vi-VN" sz="2400" b="1" dirty="0">
                <a:solidFill>
                  <a:srgbClr val="006600"/>
                </a:solidFill>
              </a:rPr>
              <a:t> </a:t>
            </a:r>
            <a:r>
              <a:rPr lang="en-US" altLang="vi-VN" sz="2400" b="1" dirty="0" err="1">
                <a:solidFill>
                  <a:srgbClr val="006600"/>
                </a:solidFill>
              </a:rPr>
              <a:t>đèn</a:t>
            </a:r>
            <a:endParaRPr lang="en-US" altLang="vi-VN" sz="2400" b="1" dirty="0">
              <a:solidFill>
                <a:srgbClr val="006600"/>
              </a:solidFill>
            </a:endParaRPr>
          </a:p>
        </p:txBody>
      </p:sp>
      <p:sp>
        <p:nvSpPr>
          <p:cNvPr id="23566" name="Text Box 12">
            <a:extLst>
              <a:ext uri="{FF2B5EF4-FFF2-40B4-BE49-F238E27FC236}">
                <a16:creationId xmlns="" xmlns:a16="http://schemas.microsoft.com/office/drawing/2014/main" id="{F13BFCFF-9B41-4590-8F3D-31720FB137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5633431"/>
            <a:ext cx="3657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2400" b="1" dirty="0" err="1">
                <a:solidFill>
                  <a:srgbClr val="006600"/>
                </a:solidFill>
              </a:rPr>
              <a:t>Người</a:t>
            </a:r>
            <a:r>
              <a:rPr lang="en-US" altLang="vi-VN" sz="2400" b="1" dirty="0">
                <a:solidFill>
                  <a:srgbClr val="006600"/>
                </a:solidFill>
              </a:rPr>
              <a:t> </a:t>
            </a:r>
            <a:r>
              <a:rPr lang="en-US" altLang="vi-VN" sz="2400" b="1" dirty="0" err="1">
                <a:solidFill>
                  <a:srgbClr val="006600"/>
                </a:solidFill>
              </a:rPr>
              <a:t>đi</a:t>
            </a:r>
            <a:r>
              <a:rPr lang="en-US" altLang="vi-VN" sz="2400" b="1" dirty="0">
                <a:solidFill>
                  <a:srgbClr val="006600"/>
                </a:solidFill>
              </a:rPr>
              <a:t> </a:t>
            </a:r>
            <a:r>
              <a:rPr lang="en-US" altLang="vi-VN" sz="2400" b="1" dirty="0" err="1">
                <a:solidFill>
                  <a:srgbClr val="006600"/>
                </a:solidFill>
              </a:rPr>
              <a:t>bộ</a:t>
            </a:r>
            <a:r>
              <a:rPr lang="en-US" altLang="vi-VN" sz="2400" b="1" dirty="0">
                <a:solidFill>
                  <a:srgbClr val="006600"/>
                </a:solidFill>
              </a:rPr>
              <a:t> </a:t>
            </a:r>
            <a:r>
              <a:rPr lang="en-US" altLang="vi-VN" sz="2400" b="1" dirty="0" err="1">
                <a:solidFill>
                  <a:srgbClr val="006600"/>
                </a:solidFill>
              </a:rPr>
              <a:t>cắt</a:t>
            </a:r>
            <a:r>
              <a:rPr lang="en-US" altLang="vi-VN" sz="2400" b="1" dirty="0">
                <a:solidFill>
                  <a:srgbClr val="006600"/>
                </a:solidFill>
              </a:rPr>
              <a:t> </a:t>
            </a:r>
            <a:r>
              <a:rPr lang="en-US" altLang="vi-VN" sz="2400" b="1" dirty="0" err="1">
                <a:solidFill>
                  <a:srgbClr val="006600"/>
                </a:solidFill>
              </a:rPr>
              <a:t>ngang</a:t>
            </a:r>
            <a:endParaRPr lang="en-US" altLang="vi-VN" sz="2400" b="1" dirty="0">
              <a:solidFill>
                <a:srgbClr val="006600"/>
              </a:solidFill>
            </a:endParaRPr>
          </a:p>
        </p:txBody>
      </p:sp>
      <p:sp>
        <p:nvSpPr>
          <p:cNvPr id="18" name="Text Box 12">
            <a:extLst>
              <a:ext uri="{FF2B5EF4-FFF2-40B4-BE49-F238E27FC236}">
                <a16:creationId xmlns="" xmlns:a16="http://schemas.microsoft.com/office/drawing/2014/main" id="{5F480F93-60AA-4557-B6C9-D248B02637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3474073"/>
            <a:ext cx="449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2400" b="1" dirty="0">
                <a:solidFill>
                  <a:srgbClr val="006600"/>
                </a:solidFill>
              </a:rPr>
              <a:t>   </a:t>
            </a:r>
            <a:r>
              <a:rPr lang="en-US" altLang="vi-VN" sz="2400" b="1" dirty="0" err="1">
                <a:solidFill>
                  <a:srgbClr val="006600"/>
                </a:solidFill>
              </a:rPr>
              <a:t>Người</a:t>
            </a:r>
            <a:r>
              <a:rPr lang="en-US" altLang="vi-VN" sz="2400" b="1" dirty="0">
                <a:solidFill>
                  <a:srgbClr val="006600"/>
                </a:solidFill>
              </a:rPr>
              <a:t> </a:t>
            </a:r>
            <a:r>
              <a:rPr lang="en-US" altLang="vi-VN" sz="2400" b="1" dirty="0" err="1">
                <a:solidFill>
                  <a:srgbClr val="006600"/>
                </a:solidFill>
              </a:rPr>
              <a:t>đi</a:t>
            </a:r>
            <a:r>
              <a:rPr lang="en-US" altLang="vi-VN" sz="2400" b="1" dirty="0">
                <a:solidFill>
                  <a:srgbClr val="006600"/>
                </a:solidFill>
              </a:rPr>
              <a:t> </a:t>
            </a:r>
            <a:r>
              <a:rPr lang="en-US" altLang="vi-VN" sz="2400" b="1" dirty="0" err="1">
                <a:solidFill>
                  <a:srgbClr val="006600"/>
                </a:solidFill>
              </a:rPr>
              <a:t>xe</a:t>
            </a:r>
            <a:r>
              <a:rPr lang="en-US" altLang="vi-VN" sz="2400" b="1" dirty="0">
                <a:solidFill>
                  <a:srgbClr val="006600"/>
                </a:solidFill>
              </a:rPr>
              <a:t> </a:t>
            </a:r>
            <a:r>
              <a:rPr lang="en-US" altLang="vi-VN" sz="2400" b="1" dirty="0" err="1">
                <a:solidFill>
                  <a:srgbClr val="006600"/>
                </a:solidFill>
              </a:rPr>
              <a:t>đạp</a:t>
            </a:r>
            <a:r>
              <a:rPr lang="en-US" altLang="vi-VN" sz="2400" b="1" dirty="0">
                <a:solidFill>
                  <a:srgbClr val="006600"/>
                </a:solidFill>
              </a:rPr>
              <a:t> </a:t>
            </a:r>
            <a:r>
              <a:rPr lang="en-US" altLang="vi-VN" sz="2400" b="1" dirty="0" err="1">
                <a:solidFill>
                  <a:srgbClr val="006600"/>
                </a:solidFill>
              </a:rPr>
              <a:t>cắt</a:t>
            </a:r>
            <a:r>
              <a:rPr lang="en-US" altLang="vi-VN" sz="2400" b="1" dirty="0">
                <a:solidFill>
                  <a:srgbClr val="006600"/>
                </a:solidFill>
              </a:rPr>
              <a:t> </a:t>
            </a:r>
            <a:r>
              <a:rPr lang="en-US" altLang="vi-VN" sz="2400" b="1" dirty="0" err="1">
                <a:solidFill>
                  <a:srgbClr val="006600"/>
                </a:solidFill>
              </a:rPr>
              <a:t>ngang</a:t>
            </a:r>
            <a:endParaRPr lang="en-US" altLang="vi-VN" sz="2400" b="1" dirty="0">
              <a:solidFill>
                <a:srgbClr val="006600"/>
              </a:solidFill>
            </a:endParaRPr>
          </a:p>
        </p:txBody>
      </p:sp>
      <p:sp>
        <p:nvSpPr>
          <p:cNvPr id="19" name="Text Box 12">
            <a:extLst>
              <a:ext uri="{FF2B5EF4-FFF2-40B4-BE49-F238E27FC236}">
                <a16:creationId xmlns="" xmlns:a16="http://schemas.microsoft.com/office/drawing/2014/main" id="{49FD7495-F19F-4BC9-9BFF-4D7DB7B33E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88674" y="5633430"/>
            <a:ext cx="564094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2400" b="1" dirty="0" err="1">
                <a:solidFill>
                  <a:srgbClr val="006600"/>
                </a:solidFill>
              </a:rPr>
              <a:t>Giao</a:t>
            </a:r>
            <a:r>
              <a:rPr lang="en-US" altLang="vi-VN" sz="2400" b="1" dirty="0">
                <a:solidFill>
                  <a:srgbClr val="006600"/>
                </a:solidFill>
              </a:rPr>
              <a:t> </a:t>
            </a:r>
            <a:r>
              <a:rPr lang="en-US" altLang="vi-VN" sz="2400" b="1" dirty="0" err="1">
                <a:solidFill>
                  <a:srgbClr val="006600"/>
                </a:solidFill>
              </a:rPr>
              <a:t>nhau</a:t>
            </a:r>
            <a:r>
              <a:rPr lang="en-US" altLang="vi-VN" sz="2400" b="1" dirty="0">
                <a:solidFill>
                  <a:srgbClr val="006600"/>
                </a:solidFill>
              </a:rPr>
              <a:t> </a:t>
            </a:r>
            <a:r>
              <a:rPr lang="en-US" altLang="vi-VN" sz="2400" b="1" dirty="0" err="1">
                <a:solidFill>
                  <a:srgbClr val="006600"/>
                </a:solidFill>
              </a:rPr>
              <a:t>với</a:t>
            </a:r>
            <a:r>
              <a:rPr lang="en-US" altLang="vi-VN" sz="2400" b="1" dirty="0">
                <a:solidFill>
                  <a:srgbClr val="006600"/>
                </a:solidFill>
              </a:rPr>
              <a:t> </a:t>
            </a:r>
            <a:r>
              <a:rPr lang="en-US" altLang="vi-VN" sz="2400" b="1" dirty="0" err="1">
                <a:solidFill>
                  <a:srgbClr val="006600"/>
                </a:solidFill>
              </a:rPr>
              <a:t>đường</a:t>
            </a:r>
            <a:r>
              <a:rPr lang="en-US" altLang="vi-VN" sz="2400" b="1" dirty="0">
                <a:solidFill>
                  <a:srgbClr val="006600"/>
                </a:solidFill>
              </a:rPr>
              <a:t> </a:t>
            </a:r>
            <a:r>
              <a:rPr lang="en-US" altLang="vi-VN" sz="2400" b="1" dirty="0" err="1" smtClean="0">
                <a:solidFill>
                  <a:srgbClr val="006600"/>
                </a:solidFill>
              </a:rPr>
              <a:t>sắt</a:t>
            </a:r>
            <a:r>
              <a:rPr lang="en-US" altLang="vi-VN" sz="2400" b="1" dirty="0">
                <a:solidFill>
                  <a:srgbClr val="006600"/>
                </a:solidFill>
              </a:rPr>
              <a:t> </a:t>
            </a:r>
            <a:r>
              <a:rPr lang="en-US" altLang="vi-VN" sz="2400" b="1" dirty="0" err="1">
                <a:solidFill>
                  <a:srgbClr val="006600"/>
                </a:solidFill>
              </a:rPr>
              <a:t>có</a:t>
            </a:r>
            <a:r>
              <a:rPr lang="en-US" altLang="vi-VN" sz="2400" b="1" dirty="0">
                <a:solidFill>
                  <a:srgbClr val="006600"/>
                </a:solidFill>
              </a:rPr>
              <a:t> </a:t>
            </a:r>
            <a:r>
              <a:rPr lang="en-US" altLang="vi-VN" sz="2400" b="1" dirty="0" err="1">
                <a:solidFill>
                  <a:srgbClr val="006600"/>
                </a:solidFill>
              </a:rPr>
              <a:t>rào</a:t>
            </a:r>
            <a:r>
              <a:rPr lang="en-US" altLang="vi-VN" sz="2400" b="1" dirty="0">
                <a:solidFill>
                  <a:srgbClr val="006600"/>
                </a:solidFill>
              </a:rPr>
              <a:t> </a:t>
            </a:r>
            <a:r>
              <a:rPr lang="en-US" altLang="vi-VN" sz="2400" b="1" dirty="0" err="1">
                <a:solidFill>
                  <a:srgbClr val="006600"/>
                </a:solidFill>
              </a:rPr>
              <a:t>chắn</a:t>
            </a:r>
            <a:endParaRPr lang="en-US" altLang="vi-VN" sz="2400" b="1" dirty="0">
              <a:solidFill>
                <a:srgbClr val="006600"/>
              </a:solidFill>
            </a:endParaRPr>
          </a:p>
          <a:p>
            <a:pPr>
              <a:spcBef>
                <a:spcPct val="50000"/>
              </a:spcBef>
            </a:pPr>
            <a:endParaRPr lang="en-US" altLang="vi-VN" sz="2400" b="1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579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23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23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0" dur="1000"/>
                                        <p:tgtEl>
                                          <p:spTgt spid="23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8" dur="500"/>
                                        <p:tgtEl>
                                          <p:spTgt spid="23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1" dur="500"/>
                                        <p:tgtEl>
                                          <p:spTgt spid="23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6" dur="1" fill="hold"/>
                                        <p:tgtEl>
                                          <p:spTgt spid="2356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7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9" dur="1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4" grpId="0"/>
      <p:bldP spid="23565" grpId="0"/>
      <p:bldP spid="23566" grpId="0"/>
      <p:bldP spid="18" grpId="0"/>
      <p:bldP spid="1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18">
            <a:extLst>
              <a:ext uri="{FF2B5EF4-FFF2-40B4-BE49-F238E27FC236}">
                <a16:creationId xmlns="" xmlns:a16="http://schemas.microsoft.com/office/drawing/2014/main" id="{BBEB5CA6-1F32-4942-BD06-50CE860E9C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914400"/>
            <a:ext cx="2362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2400" b="1" dirty="0" err="1">
                <a:solidFill>
                  <a:srgbClr val="006600"/>
                </a:solidFill>
              </a:rPr>
              <a:t>Biển</a:t>
            </a:r>
            <a:r>
              <a:rPr lang="en-US" altLang="vi-VN" sz="2400" b="1" dirty="0">
                <a:solidFill>
                  <a:srgbClr val="006600"/>
                </a:solidFill>
              </a:rPr>
              <a:t> </a:t>
            </a:r>
            <a:r>
              <a:rPr lang="en-US" altLang="vi-VN" sz="2400" b="1" dirty="0" err="1">
                <a:solidFill>
                  <a:srgbClr val="006600"/>
                </a:solidFill>
              </a:rPr>
              <a:t>hiệu</a:t>
            </a:r>
            <a:r>
              <a:rPr lang="en-US" altLang="vi-VN" sz="2400" b="1" dirty="0">
                <a:solidFill>
                  <a:srgbClr val="006600"/>
                </a:solidFill>
              </a:rPr>
              <a:t> </a:t>
            </a:r>
            <a:r>
              <a:rPr lang="en-US" altLang="vi-VN" sz="2400" b="1" dirty="0" err="1">
                <a:solidFill>
                  <a:srgbClr val="006600"/>
                </a:solidFill>
              </a:rPr>
              <a:t>lệnh</a:t>
            </a:r>
            <a:endParaRPr lang="en-US" altLang="vi-VN" sz="2400" b="1" dirty="0">
              <a:solidFill>
                <a:srgbClr val="006600"/>
              </a:solidFill>
            </a:endParaRPr>
          </a:p>
        </p:txBody>
      </p:sp>
      <p:sp>
        <p:nvSpPr>
          <p:cNvPr id="26630" name="Text Box 10">
            <a:extLst>
              <a:ext uri="{FF2B5EF4-FFF2-40B4-BE49-F238E27FC236}">
                <a16:creationId xmlns="" xmlns:a16="http://schemas.microsoft.com/office/drawing/2014/main" id="{A203C54C-4BD6-46E5-9194-FE514D9153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304800"/>
            <a:ext cx="4495800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vi-VN" sz="2400" b="1" dirty="0" err="1">
                <a:solidFill>
                  <a:srgbClr val="000099"/>
                </a:solidFill>
              </a:rPr>
              <a:t>Một</a:t>
            </a:r>
            <a:r>
              <a:rPr lang="en-US" altLang="vi-VN" sz="2400" b="1" dirty="0">
                <a:solidFill>
                  <a:srgbClr val="000099"/>
                </a:solidFill>
              </a:rPr>
              <a:t> </a:t>
            </a:r>
            <a:r>
              <a:rPr lang="en-US" altLang="vi-VN" sz="2400" b="1" dirty="0" err="1">
                <a:solidFill>
                  <a:srgbClr val="000099"/>
                </a:solidFill>
              </a:rPr>
              <a:t>số</a:t>
            </a:r>
            <a:r>
              <a:rPr lang="en-US" altLang="vi-VN" sz="2400" b="1" dirty="0">
                <a:solidFill>
                  <a:srgbClr val="000099"/>
                </a:solidFill>
              </a:rPr>
              <a:t> </a:t>
            </a:r>
            <a:r>
              <a:rPr lang="en-US" altLang="vi-VN" sz="2400" b="1" dirty="0" err="1">
                <a:solidFill>
                  <a:srgbClr val="000099"/>
                </a:solidFill>
              </a:rPr>
              <a:t>biển</a:t>
            </a:r>
            <a:r>
              <a:rPr lang="en-US" altLang="vi-VN" sz="2400" b="1" dirty="0">
                <a:solidFill>
                  <a:srgbClr val="000099"/>
                </a:solidFill>
              </a:rPr>
              <a:t> </a:t>
            </a:r>
            <a:r>
              <a:rPr lang="en-US" altLang="vi-VN" sz="2400" b="1" dirty="0" err="1">
                <a:solidFill>
                  <a:srgbClr val="000099"/>
                </a:solidFill>
              </a:rPr>
              <a:t>báo</a:t>
            </a:r>
            <a:r>
              <a:rPr lang="en-US" altLang="vi-VN" sz="2400" b="1" dirty="0">
                <a:solidFill>
                  <a:srgbClr val="000099"/>
                </a:solidFill>
              </a:rPr>
              <a:t> </a:t>
            </a:r>
            <a:r>
              <a:rPr lang="en-US" altLang="vi-VN" sz="2400" b="1" dirty="0" err="1">
                <a:solidFill>
                  <a:srgbClr val="000099"/>
                </a:solidFill>
              </a:rPr>
              <a:t>thường</a:t>
            </a:r>
            <a:r>
              <a:rPr lang="en-US" altLang="vi-VN" sz="2400" b="1" dirty="0">
                <a:solidFill>
                  <a:srgbClr val="000099"/>
                </a:solidFill>
              </a:rPr>
              <a:t> </a:t>
            </a:r>
            <a:r>
              <a:rPr lang="en-US" altLang="vi-VN" sz="2400" b="1" dirty="0" err="1">
                <a:solidFill>
                  <a:srgbClr val="000099"/>
                </a:solidFill>
              </a:rPr>
              <a:t>gặp</a:t>
            </a:r>
            <a:r>
              <a:rPr lang="en-US" altLang="vi-VN" sz="2400" b="1" dirty="0">
                <a:solidFill>
                  <a:srgbClr val="000099"/>
                </a:solidFill>
              </a:rPr>
              <a:t>:</a:t>
            </a:r>
          </a:p>
        </p:txBody>
      </p:sp>
      <p:pic>
        <p:nvPicPr>
          <p:cNvPr id="24585" name="Picture 3" descr="D:\download (4).jpg">
            <a:extLst>
              <a:ext uri="{FF2B5EF4-FFF2-40B4-BE49-F238E27FC236}">
                <a16:creationId xmlns="" xmlns:a16="http://schemas.microsoft.com/office/drawing/2014/main" id="{5A784998-0244-4937-910C-54D6095582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676400"/>
            <a:ext cx="1558926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6" name="Picture 3" descr="D:\download (4).jpg">
            <a:extLst>
              <a:ext uri="{FF2B5EF4-FFF2-40B4-BE49-F238E27FC236}">
                <a16:creationId xmlns="" xmlns:a16="http://schemas.microsoft.com/office/drawing/2014/main" id="{411331C2-EC6D-47C5-8CE9-E72D453B86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676400"/>
            <a:ext cx="1143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7" name="Picture 3" descr="D:\download (4).jpg">
            <a:extLst>
              <a:ext uri="{FF2B5EF4-FFF2-40B4-BE49-F238E27FC236}">
                <a16:creationId xmlns="" xmlns:a16="http://schemas.microsoft.com/office/drawing/2014/main" id="{5485916D-7783-40DF-A3E2-9D45EB3005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1676400"/>
            <a:ext cx="1143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8" name="Picture 4" descr="D:\download (6).jpg">
            <a:extLst>
              <a:ext uri="{FF2B5EF4-FFF2-40B4-BE49-F238E27FC236}">
                <a16:creationId xmlns="" xmlns:a16="http://schemas.microsoft.com/office/drawing/2014/main" id="{68A2465E-63C4-4307-8F40-EA204A0B9A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676400"/>
            <a:ext cx="140017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9" name="Picture 5" descr="D:\download (6).jpg">
            <a:extLst>
              <a:ext uri="{FF2B5EF4-FFF2-40B4-BE49-F238E27FC236}">
                <a16:creationId xmlns="" xmlns:a16="http://schemas.microsoft.com/office/drawing/2014/main" id="{66AF935B-554F-4D7C-9224-78F466AD72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981200" y="4343400"/>
            <a:ext cx="1360487" cy="136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0" name="Picture 6" descr="D:\download (7).jpg">
            <a:extLst>
              <a:ext uri="{FF2B5EF4-FFF2-40B4-BE49-F238E27FC236}">
                <a16:creationId xmlns="" xmlns:a16="http://schemas.microsoft.com/office/drawing/2014/main" id="{736036B3-29CE-4069-957A-740FFED37A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4419600"/>
            <a:ext cx="1811338" cy="150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1" name="Picture 7" descr="D:\download (8).jpg">
            <a:extLst>
              <a:ext uri="{FF2B5EF4-FFF2-40B4-BE49-F238E27FC236}">
                <a16:creationId xmlns="" xmlns:a16="http://schemas.microsoft.com/office/drawing/2014/main" id="{6B14F866-DBDF-401F-A35B-39B2936055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419600"/>
            <a:ext cx="1452563" cy="145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2" name="Picture 8" descr="D:\download (9).jpg">
            <a:extLst>
              <a:ext uri="{FF2B5EF4-FFF2-40B4-BE49-F238E27FC236}">
                <a16:creationId xmlns="" xmlns:a16="http://schemas.microsoft.com/office/drawing/2014/main" id="{68A05F42-DCF7-4CE3-A67E-59265BAFC2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4343400"/>
            <a:ext cx="1381125" cy="138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93" name="Text Box 18">
            <a:extLst>
              <a:ext uri="{FF2B5EF4-FFF2-40B4-BE49-F238E27FC236}">
                <a16:creationId xmlns="" xmlns:a16="http://schemas.microsoft.com/office/drawing/2014/main" id="{4CAA5666-D1E9-4163-BB9D-34CA50FAC6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3352800"/>
            <a:ext cx="2286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vi-VN" sz="2000" b="1" dirty="0" err="1">
                <a:solidFill>
                  <a:srgbClr val="006600"/>
                </a:solidFill>
              </a:rPr>
              <a:t>Các</a:t>
            </a:r>
            <a:r>
              <a:rPr lang="en-US" altLang="vi-VN" sz="2000" b="1" dirty="0">
                <a:solidFill>
                  <a:srgbClr val="006600"/>
                </a:solidFill>
              </a:rPr>
              <a:t> </a:t>
            </a:r>
            <a:r>
              <a:rPr lang="en-US" altLang="vi-VN" sz="2000" b="1" dirty="0" err="1">
                <a:solidFill>
                  <a:srgbClr val="006600"/>
                </a:solidFill>
              </a:rPr>
              <a:t>xe</a:t>
            </a:r>
            <a:r>
              <a:rPr lang="en-US" altLang="vi-VN" sz="2000" b="1" dirty="0">
                <a:solidFill>
                  <a:srgbClr val="006600"/>
                </a:solidFill>
              </a:rPr>
              <a:t> </a:t>
            </a:r>
            <a:r>
              <a:rPr lang="en-US" altLang="vi-VN" sz="2000" b="1" dirty="0" err="1">
                <a:solidFill>
                  <a:srgbClr val="006600"/>
                </a:solidFill>
              </a:rPr>
              <a:t>chỉ</a:t>
            </a:r>
            <a:r>
              <a:rPr lang="en-US" altLang="vi-VN" sz="2000" b="1" dirty="0">
                <a:solidFill>
                  <a:srgbClr val="006600"/>
                </a:solidFill>
              </a:rPr>
              <a:t> </a:t>
            </a:r>
            <a:r>
              <a:rPr lang="en-US" altLang="vi-VN" sz="2000" b="1" dirty="0" err="1">
                <a:solidFill>
                  <a:srgbClr val="006600"/>
                </a:solidFill>
              </a:rPr>
              <a:t>được</a:t>
            </a:r>
            <a:r>
              <a:rPr lang="en-US" altLang="vi-VN" sz="2000" b="1" dirty="0">
                <a:solidFill>
                  <a:srgbClr val="006600"/>
                </a:solidFill>
              </a:rPr>
              <a:t> </a:t>
            </a:r>
            <a:r>
              <a:rPr lang="en-US" altLang="vi-VN" sz="2000" b="1" dirty="0" err="1">
                <a:solidFill>
                  <a:srgbClr val="006600"/>
                </a:solidFill>
              </a:rPr>
              <a:t>đi</a:t>
            </a:r>
            <a:r>
              <a:rPr lang="en-US" altLang="vi-VN" sz="2000" b="1" dirty="0">
                <a:solidFill>
                  <a:srgbClr val="006600"/>
                </a:solidFill>
              </a:rPr>
              <a:t> </a:t>
            </a:r>
            <a:r>
              <a:rPr lang="en-US" altLang="vi-VN" sz="2000" b="1" dirty="0" err="1">
                <a:solidFill>
                  <a:srgbClr val="006600"/>
                </a:solidFill>
              </a:rPr>
              <a:t>thẳng</a:t>
            </a:r>
            <a:endParaRPr lang="en-US" altLang="vi-VN" sz="2000" b="1" dirty="0">
              <a:solidFill>
                <a:srgbClr val="006600"/>
              </a:solidFill>
            </a:endParaRPr>
          </a:p>
        </p:txBody>
      </p:sp>
      <p:sp>
        <p:nvSpPr>
          <p:cNvPr id="24594" name="Text Box 18">
            <a:extLst>
              <a:ext uri="{FF2B5EF4-FFF2-40B4-BE49-F238E27FC236}">
                <a16:creationId xmlns="" xmlns:a16="http://schemas.microsoft.com/office/drawing/2014/main" id="{C67C9742-91C5-4B5C-AFDE-58483D3146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3733800"/>
            <a:ext cx="3124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vi-VN" sz="2000" b="1" dirty="0" err="1">
                <a:solidFill>
                  <a:srgbClr val="006600"/>
                </a:solidFill>
              </a:rPr>
              <a:t>Các</a:t>
            </a:r>
            <a:r>
              <a:rPr lang="en-US" altLang="vi-VN" sz="2000" b="1" dirty="0">
                <a:solidFill>
                  <a:srgbClr val="006600"/>
                </a:solidFill>
              </a:rPr>
              <a:t> </a:t>
            </a:r>
            <a:r>
              <a:rPr lang="en-US" altLang="vi-VN" sz="2000" b="1" dirty="0" err="1">
                <a:solidFill>
                  <a:srgbClr val="006600"/>
                </a:solidFill>
              </a:rPr>
              <a:t>xe</a:t>
            </a:r>
            <a:r>
              <a:rPr lang="en-US" altLang="vi-VN" sz="2000" b="1" dirty="0">
                <a:solidFill>
                  <a:srgbClr val="006600"/>
                </a:solidFill>
              </a:rPr>
              <a:t> </a:t>
            </a:r>
            <a:r>
              <a:rPr lang="en-US" altLang="vi-VN" sz="2000" b="1" dirty="0" err="1">
                <a:solidFill>
                  <a:srgbClr val="006600"/>
                </a:solidFill>
              </a:rPr>
              <a:t>chỉ</a:t>
            </a:r>
            <a:r>
              <a:rPr lang="en-US" altLang="vi-VN" sz="2000" b="1" dirty="0">
                <a:solidFill>
                  <a:srgbClr val="006600"/>
                </a:solidFill>
              </a:rPr>
              <a:t> </a:t>
            </a:r>
            <a:r>
              <a:rPr lang="en-US" altLang="vi-VN" sz="2000" b="1" dirty="0" err="1">
                <a:solidFill>
                  <a:srgbClr val="006600"/>
                </a:solidFill>
              </a:rPr>
              <a:t>được</a:t>
            </a:r>
            <a:r>
              <a:rPr lang="en-US" altLang="vi-VN" sz="2000" b="1" dirty="0">
                <a:solidFill>
                  <a:srgbClr val="006600"/>
                </a:solidFill>
              </a:rPr>
              <a:t> </a:t>
            </a:r>
            <a:r>
              <a:rPr lang="en-US" altLang="vi-VN" sz="2000" b="1" dirty="0" err="1">
                <a:solidFill>
                  <a:srgbClr val="006600"/>
                </a:solidFill>
              </a:rPr>
              <a:t>rẽ</a:t>
            </a:r>
            <a:r>
              <a:rPr lang="en-US" altLang="vi-VN" sz="2000" b="1" dirty="0">
                <a:solidFill>
                  <a:srgbClr val="006600"/>
                </a:solidFill>
              </a:rPr>
              <a:t> </a:t>
            </a:r>
            <a:r>
              <a:rPr lang="en-US" altLang="vi-VN" sz="2000" b="1" dirty="0" err="1">
                <a:solidFill>
                  <a:srgbClr val="006600"/>
                </a:solidFill>
              </a:rPr>
              <a:t>phải</a:t>
            </a:r>
            <a:endParaRPr lang="en-US" altLang="vi-VN" sz="2000" b="1" dirty="0">
              <a:solidFill>
                <a:srgbClr val="006600"/>
              </a:solidFill>
            </a:endParaRPr>
          </a:p>
        </p:txBody>
      </p:sp>
      <p:sp>
        <p:nvSpPr>
          <p:cNvPr id="24595" name="Text Box 18">
            <a:extLst>
              <a:ext uri="{FF2B5EF4-FFF2-40B4-BE49-F238E27FC236}">
                <a16:creationId xmlns="" xmlns:a16="http://schemas.microsoft.com/office/drawing/2014/main" id="{7F277895-5936-4C52-9CD8-10786EECC0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3657600"/>
            <a:ext cx="3352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vi-VN" sz="2000" b="1" dirty="0" err="1">
                <a:solidFill>
                  <a:srgbClr val="006600"/>
                </a:solidFill>
              </a:rPr>
              <a:t>Các</a:t>
            </a:r>
            <a:r>
              <a:rPr lang="en-US" altLang="vi-VN" sz="2000" b="1" dirty="0">
                <a:solidFill>
                  <a:srgbClr val="006600"/>
                </a:solidFill>
              </a:rPr>
              <a:t> </a:t>
            </a:r>
            <a:r>
              <a:rPr lang="en-US" altLang="vi-VN" sz="2000" b="1" dirty="0" err="1">
                <a:solidFill>
                  <a:srgbClr val="006600"/>
                </a:solidFill>
              </a:rPr>
              <a:t>xe</a:t>
            </a:r>
            <a:r>
              <a:rPr lang="en-US" altLang="vi-VN" sz="2000" b="1" dirty="0">
                <a:solidFill>
                  <a:srgbClr val="006600"/>
                </a:solidFill>
              </a:rPr>
              <a:t> </a:t>
            </a:r>
            <a:r>
              <a:rPr lang="en-US" altLang="vi-VN" sz="2000" b="1" dirty="0" err="1">
                <a:solidFill>
                  <a:srgbClr val="006600"/>
                </a:solidFill>
              </a:rPr>
              <a:t>chỉ</a:t>
            </a:r>
            <a:r>
              <a:rPr lang="en-US" altLang="vi-VN" sz="2000" b="1" dirty="0">
                <a:solidFill>
                  <a:srgbClr val="006600"/>
                </a:solidFill>
              </a:rPr>
              <a:t> </a:t>
            </a:r>
            <a:r>
              <a:rPr lang="en-US" altLang="vi-VN" sz="2000" b="1" dirty="0" err="1">
                <a:solidFill>
                  <a:srgbClr val="006600"/>
                </a:solidFill>
              </a:rPr>
              <a:t>được</a:t>
            </a:r>
            <a:r>
              <a:rPr lang="en-US" altLang="vi-VN" sz="2000" b="1" dirty="0">
                <a:solidFill>
                  <a:srgbClr val="006600"/>
                </a:solidFill>
              </a:rPr>
              <a:t> </a:t>
            </a:r>
            <a:r>
              <a:rPr lang="en-US" altLang="vi-VN" sz="2000" b="1" dirty="0" err="1">
                <a:solidFill>
                  <a:srgbClr val="006600"/>
                </a:solidFill>
              </a:rPr>
              <a:t>rẽ</a:t>
            </a:r>
            <a:r>
              <a:rPr lang="en-US" altLang="vi-VN" sz="2000" b="1" dirty="0">
                <a:solidFill>
                  <a:srgbClr val="006600"/>
                </a:solidFill>
              </a:rPr>
              <a:t> </a:t>
            </a:r>
            <a:r>
              <a:rPr lang="en-US" altLang="vi-VN" sz="2000" b="1" dirty="0" err="1">
                <a:solidFill>
                  <a:srgbClr val="006600"/>
                </a:solidFill>
              </a:rPr>
              <a:t>trái</a:t>
            </a:r>
            <a:endParaRPr lang="en-US" altLang="vi-VN" sz="2000" b="1" dirty="0">
              <a:solidFill>
                <a:srgbClr val="006600"/>
              </a:solidFill>
            </a:endParaRPr>
          </a:p>
        </p:txBody>
      </p:sp>
      <p:sp>
        <p:nvSpPr>
          <p:cNvPr id="24597" name="Text Box 18">
            <a:extLst>
              <a:ext uri="{FF2B5EF4-FFF2-40B4-BE49-F238E27FC236}">
                <a16:creationId xmlns="" xmlns:a16="http://schemas.microsoft.com/office/drawing/2014/main" id="{16DC31D3-7ABF-4BDA-AFFC-9215619A58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5943600"/>
            <a:ext cx="2667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vi-VN" b="1" dirty="0" err="1">
                <a:solidFill>
                  <a:srgbClr val="006600"/>
                </a:solidFill>
              </a:rPr>
              <a:t>Hướng</a:t>
            </a:r>
            <a:r>
              <a:rPr lang="en-US" altLang="vi-VN" b="1" dirty="0">
                <a:solidFill>
                  <a:srgbClr val="006600"/>
                </a:solidFill>
              </a:rPr>
              <a:t> </a:t>
            </a:r>
            <a:r>
              <a:rPr lang="en-US" altLang="vi-VN" b="1" dirty="0" err="1">
                <a:solidFill>
                  <a:srgbClr val="006600"/>
                </a:solidFill>
              </a:rPr>
              <a:t>phải</a:t>
            </a:r>
            <a:r>
              <a:rPr lang="en-US" altLang="vi-VN" b="1" dirty="0">
                <a:solidFill>
                  <a:srgbClr val="006600"/>
                </a:solidFill>
              </a:rPr>
              <a:t> </a:t>
            </a:r>
            <a:r>
              <a:rPr lang="en-US" altLang="vi-VN" b="1" dirty="0" err="1">
                <a:solidFill>
                  <a:srgbClr val="006600"/>
                </a:solidFill>
              </a:rPr>
              <a:t>đi</a:t>
            </a:r>
            <a:r>
              <a:rPr lang="en-US" altLang="vi-VN" b="1" dirty="0">
                <a:solidFill>
                  <a:srgbClr val="006600"/>
                </a:solidFill>
              </a:rPr>
              <a:t> </a:t>
            </a:r>
            <a:r>
              <a:rPr lang="en-US" altLang="vi-VN" b="1" dirty="0" err="1">
                <a:solidFill>
                  <a:srgbClr val="006600"/>
                </a:solidFill>
              </a:rPr>
              <a:t>vòng</a:t>
            </a:r>
            <a:r>
              <a:rPr lang="en-US" altLang="vi-VN" b="1" dirty="0">
                <a:solidFill>
                  <a:srgbClr val="006600"/>
                </a:solidFill>
              </a:rPr>
              <a:t> </a:t>
            </a:r>
            <a:r>
              <a:rPr lang="en-US" altLang="vi-VN" b="1" dirty="0" err="1">
                <a:solidFill>
                  <a:srgbClr val="006600"/>
                </a:solidFill>
              </a:rPr>
              <a:t>chướng</a:t>
            </a:r>
            <a:r>
              <a:rPr lang="en-US" altLang="vi-VN" b="1" dirty="0">
                <a:solidFill>
                  <a:srgbClr val="006600"/>
                </a:solidFill>
              </a:rPr>
              <a:t> </a:t>
            </a:r>
            <a:r>
              <a:rPr lang="en-US" altLang="vi-VN" b="1" dirty="0" err="1">
                <a:solidFill>
                  <a:srgbClr val="006600"/>
                </a:solidFill>
              </a:rPr>
              <a:t>ngại</a:t>
            </a:r>
            <a:r>
              <a:rPr lang="en-US" altLang="vi-VN" b="1" dirty="0">
                <a:solidFill>
                  <a:srgbClr val="006600"/>
                </a:solidFill>
              </a:rPr>
              <a:t> </a:t>
            </a:r>
            <a:r>
              <a:rPr lang="en-US" altLang="vi-VN" b="1" dirty="0" err="1">
                <a:solidFill>
                  <a:srgbClr val="006600"/>
                </a:solidFill>
              </a:rPr>
              <a:t>vật</a:t>
            </a:r>
            <a:endParaRPr lang="en-US" altLang="vi-VN" b="1" dirty="0">
              <a:solidFill>
                <a:srgbClr val="006600"/>
              </a:solidFill>
            </a:endParaRPr>
          </a:p>
        </p:txBody>
      </p:sp>
      <p:sp>
        <p:nvSpPr>
          <p:cNvPr id="24598" name="Text Box 18">
            <a:extLst>
              <a:ext uri="{FF2B5EF4-FFF2-40B4-BE49-F238E27FC236}">
                <a16:creationId xmlns="" xmlns:a16="http://schemas.microsoft.com/office/drawing/2014/main" id="{6428871E-8996-42AC-9D51-E40DB63938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2400" y="6019801"/>
            <a:ext cx="2667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vi-VN" b="1">
                <a:solidFill>
                  <a:srgbClr val="006600"/>
                </a:solidFill>
              </a:rPr>
              <a:t>Nơi giao nhau chạy theo vòng xuyến</a:t>
            </a:r>
          </a:p>
        </p:txBody>
      </p:sp>
      <p:sp>
        <p:nvSpPr>
          <p:cNvPr id="24599" name="Text Box 18">
            <a:extLst>
              <a:ext uri="{FF2B5EF4-FFF2-40B4-BE49-F238E27FC236}">
                <a16:creationId xmlns="" xmlns:a16="http://schemas.microsoft.com/office/drawing/2014/main" id="{06190675-939F-4EDB-91F2-2947CEF2DF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6019800"/>
            <a:ext cx="2286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vi-VN" b="1" dirty="0" err="1">
                <a:solidFill>
                  <a:srgbClr val="006600"/>
                </a:solidFill>
              </a:rPr>
              <a:t>Đường</a:t>
            </a:r>
            <a:r>
              <a:rPr lang="en-US" altLang="vi-VN" b="1" dirty="0">
                <a:solidFill>
                  <a:srgbClr val="006600"/>
                </a:solidFill>
              </a:rPr>
              <a:t> </a:t>
            </a:r>
            <a:r>
              <a:rPr lang="en-US" altLang="vi-VN" b="1" dirty="0" err="1">
                <a:solidFill>
                  <a:srgbClr val="006600"/>
                </a:solidFill>
              </a:rPr>
              <a:t>giành</a:t>
            </a:r>
            <a:r>
              <a:rPr lang="en-US" altLang="vi-VN" b="1" dirty="0">
                <a:solidFill>
                  <a:srgbClr val="006600"/>
                </a:solidFill>
              </a:rPr>
              <a:t> </a:t>
            </a:r>
            <a:r>
              <a:rPr lang="en-US" altLang="vi-VN" b="1" dirty="0" err="1">
                <a:solidFill>
                  <a:srgbClr val="006600"/>
                </a:solidFill>
              </a:rPr>
              <a:t>cho</a:t>
            </a:r>
            <a:r>
              <a:rPr lang="en-US" altLang="vi-VN" b="1" dirty="0">
                <a:solidFill>
                  <a:srgbClr val="006600"/>
                </a:solidFill>
              </a:rPr>
              <a:t> </a:t>
            </a:r>
            <a:r>
              <a:rPr lang="en-US" altLang="vi-VN" b="1" dirty="0" err="1">
                <a:solidFill>
                  <a:srgbClr val="006600"/>
                </a:solidFill>
              </a:rPr>
              <a:t>xe</a:t>
            </a:r>
            <a:r>
              <a:rPr lang="en-US" altLang="vi-VN" b="1" dirty="0">
                <a:solidFill>
                  <a:srgbClr val="006600"/>
                </a:solidFill>
              </a:rPr>
              <a:t> </a:t>
            </a:r>
            <a:r>
              <a:rPr lang="en-US" altLang="vi-VN" b="1" dirty="0" err="1">
                <a:solidFill>
                  <a:srgbClr val="006600"/>
                </a:solidFill>
              </a:rPr>
              <a:t>thô</a:t>
            </a:r>
            <a:r>
              <a:rPr lang="en-US" altLang="vi-VN" b="1" dirty="0">
                <a:solidFill>
                  <a:srgbClr val="006600"/>
                </a:solidFill>
              </a:rPr>
              <a:t> </a:t>
            </a:r>
            <a:r>
              <a:rPr lang="en-US" altLang="vi-VN" b="1" dirty="0" err="1">
                <a:solidFill>
                  <a:srgbClr val="006600"/>
                </a:solidFill>
              </a:rPr>
              <a:t>sơ</a:t>
            </a:r>
            <a:endParaRPr lang="en-US" altLang="vi-VN" b="1" dirty="0">
              <a:solidFill>
                <a:srgbClr val="006600"/>
              </a:solidFill>
            </a:endParaRPr>
          </a:p>
        </p:txBody>
      </p:sp>
      <p:sp>
        <p:nvSpPr>
          <p:cNvPr id="24600" name="Text Box 18">
            <a:extLst>
              <a:ext uri="{FF2B5EF4-FFF2-40B4-BE49-F238E27FC236}">
                <a16:creationId xmlns="" xmlns:a16="http://schemas.microsoft.com/office/drawing/2014/main" id="{6EBA03B0-EC05-4141-98E5-DCA3122022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1600" y="5943600"/>
            <a:ext cx="2286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vi-VN" b="1" dirty="0" err="1">
                <a:solidFill>
                  <a:srgbClr val="006600"/>
                </a:solidFill>
              </a:rPr>
              <a:t>Đường</a:t>
            </a:r>
            <a:r>
              <a:rPr lang="en-US" altLang="vi-VN" b="1" dirty="0">
                <a:solidFill>
                  <a:srgbClr val="006600"/>
                </a:solidFill>
              </a:rPr>
              <a:t> </a:t>
            </a:r>
            <a:r>
              <a:rPr lang="en-US" altLang="vi-VN" b="1" dirty="0" err="1">
                <a:solidFill>
                  <a:srgbClr val="006600"/>
                </a:solidFill>
              </a:rPr>
              <a:t>giành</a:t>
            </a:r>
            <a:r>
              <a:rPr lang="en-US" altLang="vi-VN" b="1" dirty="0">
                <a:solidFill>
                  <a:srgbClr val="006600"/>
                </a:solidFill>
              </a:rPr>
              <a:t> </a:t>
            </a:r>
            <a:r>
              <a:rPr lang="en-US" altLang="vi-VN" b="1" dirty="0" err="1">
                <a:solidFill>
                  <a:srgbClr val="006600"/>
                </a:solidFill>
              </a:rPr>
              <a:t>cho</a:t>
            </a:r>
            <a:r>
              <a:rPr lang="en-US" altLang="vi-VN" b="1" dirty="0">
                <a:solidFill>
                  <a:srgbClr val="006600"/>
                </a:solidFill>
              </a:rPr>
              <a:t> </a:t>
            </a:r>
            <a:r>
              <a:rPr lang="en-US" altLang="vi-VN" b="1" dirty="0" err="1">
                <a:solidFill>
                  <a:srgbClr val="006600"/>
                </a:solidFill>
              </a:rPr>
              <a:t>người</a:t>
            </a:r>
            <a:r>
              <a:rPr lang="en-US" altLang="vi-VN" b="1" dirty="0">
                <a:solidFill>
                  <a:srgbClr val="006600"/>
                </a:solidFill>
              </a:rPr>
              <a:t> </a:t>
            </a:r>
            <a:r>
              <a:rPr lang="en-US" altLang="vi-VN" b="1" dirty="0" err="1">
                <a:solidFill>
                  <a:srgbClr val="006600"/>
                </a:solidFill>
              </a:rPr>
              <a:t>đi</a:t>
            </a:r>
            <a:r>
              <a:rPr lang="en-US" altLang="vi-VN" b="1" dirty="0">
                <a:solidFill>
                  <a:srgbClr val="006600"/>
                </a:solidFill>
              </a:rPr>
              <a:t> </a:t>
            </a:r>
            <a:r>
              <a:rPr lang="en-US" altLang="vi-VN" b="1" dirty="0" err="1">
                <a:solidFill>
                  <a:srgbClr val="006600"/>
                </a:solidFill>
              </a:rPr>
              <a:t>bộ</a:t>
            </a:r>
            <a:endParaRPr lang="en-US" altLang="vi-VN" b="1" dirty="0">
              <a:solidFill>
                <a:srgbClr val="006600"/>
              </a:solidFill>
            </a:endParaRPr>
          </a:p>
        </p:txBody>
      </p:sp>
      <p:pic>
        <p:nvPicPr>
          <p:cNvPr id="27" name="Picture 4" descr="D:\download (6).jpg">
            <a:extLst>
              <a:ext uri="{FF2B5EF4-FFF2-40B4-BE49-F238E27FC236}">
                <a16:creationId xmlns="" xmlns:a16="http://schemas.microsoft.com/office/drawing/2014/main" id="{33304A46-FDF3-4F4B-B8E3-1FF1EBC1F4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1752600"/>
            <a:ext cx="1447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7133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5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5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45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45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500"/>
                                        <p:tgtEl>
                                          <p:spTgt spid="24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6" dur="500"/>
                                        <p:tgtEl>
                                          <p:spTgt spid="24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9" dur="500"/>
                                        <p:tgtEl>
                                          <p:spTgt spid="24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4" dur="500"/>
                                        <p:tgtEl>
                                          <p:spTgt spid="24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0" dur="500"/>
                                        <p:tgtEl>
                                          <p:spTgt spid="24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5" dur="2000"/>
                                        <p:tgtEl>
                                          <p:spTgt spid="24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8" dur="2000"/>
                                        <p:tgtEl>
                                          <p:spTgt spid="24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45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45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4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45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45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4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5" dur="1000"/>
                                        <p:tgtEl>
                                          <p:spTgt spid="24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8" dur="1000"/>
                                        <p:tgtEl>
                                          <p:spTgt spid="24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3" dur="1000"/>
                                        <p:tgtEl>
                                          <p:spTgt spid="24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6" dur="1000"/>
                                        <p:tgtEl>
                                          <p:spTgt spid="24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8" grpId="0"/>
      <p:bldP spid="24593" grpId="0"/>
      <p:bldP spid="24594" grpId="0"/>
      <p:bldP spid="24595" grpId="0"/>
      <p:bldP spid="24597" grpId="0"/>
      <p:bldP spid="24598" grpId="0"/>
      <p:bldP spid="24599" grpId="0"/>
      <p:bldP spid="2460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911532" y="918755"/>
            <a:ext cx="8382000" cy="3962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CanUp">
              <a:avLst/>
            </a:prstTxWarp>
          </a:bodyPr>
          <a:lstStyle/>
          <a:p>
            <a:pPr algn="ctr">
              <a:defRPr/>
            </a:pPr>
            <a:r>
              <a:rPr lang="en-US" sz="4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Trò</a:t>
            </a:r>
            <a:r>
              <a:rPr lang="en-US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chơi</a:t>
            </a:r>
            <a:r>
              <a:rPr lang="en-US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:</a:t>
            </a:r>
          </a:p>
          <a:p>
            <a:pPr algn="ctr">
              <a:defRPr/>
            </a:pP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58000" dir="5400000" sy="-100000" algn="bl" rotWithShape="0"/>
                </a:effectLst>
                <a:latin typeface="Arial" pitchFamily="34" charset="0"/>
                <a:cs typeface="Arial" pitchFamily="34" charset="0"/>
              </a:rPr>
              <a:t>Ai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58000" dir="5400000" sy="-100000" algn="bl" rotWithShape="0"/>
                </a:effectLst>
                <a:latin typeface="Arial" pitchFamily="34" charset="0"/>
                <a:cs typeface="Arial" pitchFamily="34" charset="0"/>
              </a:rPr>
              <a:t>nhanh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58000" dir="5400000" sy="-100000" algn="bl" rotWithShape="0"/>
                </a:effectLst>
                <a:latin typeface="Arial" pitchFamily="34" charset="0"/>
                <a:cs typeface="Arial" pitchFamily="34" charset="0"/>
              </a:rPr>
              <a:t>? Ai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58000" dir="5400000" sy="-100000" algn="bl" rotWithShape="0"/>
                </a:effectLst>
                <a:latin typeface="Arial" pitchFamily="34" charset="0"/>
                <a:cs typeface="Arial" pitchFamily="34" charset="0"/>
              </a:rPr>
              <a:t>đúng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58000" dir="5400000" sy="-100000" algn="bl" rotWithShape="0"/>
                </a:effectLst>
                <a:latin typeface="Arial" pitchFamily="34" charset="0"/>
                <a:cs typeface="Arial" pitchFamily="34" charset="0"/>
              </a:rPr>
              <a:t>?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60000" endA="900" endPos="58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6827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C:\Users\dell\Desktop\bien-cam-di-nguoc-chieu.jpg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28882" y="1420048"/>
            <a:ext cx="2796608" cy="2420433"/>
          </a:xfrm>
          <a:noFill/>
        </p:spPr>
      </p:pic>
      <p:sp>
        <p:nvSpPr>
          <p:cNvPr id="4" name="Text Box 10"/>
          <p:cNvSpPr txBox="1">
            <a:spLocks noChangeArrowheads="1"/>
          </p:cNvSpPr>
          <p:nvPr/>
        </p:nvSpPr>
        <p:spPr bwMode="auto">
          <a:xfrm>
            <a:off x="651364" y="711084"/>
            <a:ext cx="10935390" cy="5847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 dirty="0" err="1" smtClean="0">
                <a:solidFill>
                  <a:srgbClr val="0000FF"/>
                </a:solidFill>
              </a:rPr>
              <a:t>Câu</a:t>
            </a:r>
            <a:r>
              <a:rPr lang="en-US" sz="3200" b="1" dirty="0" smtClean="0">
                <a:solidFill>
                  <a:srgbClr val="0000FF"/>
                </a:solidFill>
              </a:rPr>
              <a:t> 1: </a:t>
            </a:r>
            <a:r>
              <a:rPr lang="en-US" sz="3200" b="1" dirty="0" err="1" smtClean="0">
                <a:solidFill>
                  <a:srgbClr val="0000FF"/>
                </a:solidFill>
              </a:rPr>
              <a:t>Biển</a:t>
            </a:r>
            <a:r>
              <a:rPr lang="en-US" sz="3200" b="1" dirty="0" smtClean="0">
                <a:solidFill>
                  <a:srgbClr val="0000FF"/>
                </a:solidFill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</a:rPr>
              <a:t>báo</a:t>
            </a:r>
            <a:r>
              <a:rPr lang="en-US" sz="3200" b="1" dirty="0" smtClean="0">
                <a:solidFill>
                  <a:srgbClr val="0000FF"/>
                </a:solidFill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</a:rPr>
              <a:t>nào</a:t>
            </a:r>
            <a:r>
              <a:rPr lang="en-US" sz="3200" b="1" dirty="0" smtClean="0">
                <a:solidFill>
                  <a:srgbClr val="0000FF"/>
                </a:solidFill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</a:rPr>
              <a:t>là</a:t>
            </a:r>
            <a:r>
              <a:rPr lang="en-US" sz="3200" b="1" dirty="0" smtClean="0">
                <a:solidFill>
                  <a:srgbClr val="0000FF"/>
                </a:solidFill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</a:rPr>
              <a:t>cấm</a:t>
            </a:r>
            <a:r>
              <a:rPr lang="en-US" sz="3200" b="1" dirty="0" smtClean="0">
                <a:solidFill>
                  <a:srgbClr val="0000FF"/>
                </a:solidFill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</a:rPr>
              <a:t>đi</a:t>
            </a:r>
            <a:r>
              <a:rPr lang="en-US" sz="3200" b="1" dirty="0" smtClean="0">
                <a:solidFill>
                  <a:srgbClr val="0000FF"/>
                </a:solidFill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</a:rPr>
              <a:t>ngược</a:t>
            </a:r>
            <a:r>
              <a:rPr lang="en-US" sz="3200" b="1" dirty="0" smtClean="0">
                <a:solidFill>
                  <a:srgbClr val="0000FF"/>
                </a:solidFill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</a:rPr>
              <a:t>chiều</a:t>
            </a:r>
            <a:r>
              <a:rPr lang="en-US" sz="3200" b="1" dirty="0" smtClean="0">
                <a:solidFill>
                  <a:srgbClr val="0000FF"/>
                </a:solidFill>
              </a:rPr>
              <a:t>?</a:t>
            </a:r>
            <a:endParaRPr lang="en-US" sz="3200" b="1" dirty="0">
              <a:solidFill>
                <a:srgbClr val="0000FF"/>
              </a:solidFill>
            </a:endParaRPr>
          </a:p>
        </p:txBody>
      </p:sp>
      <p:pic>
        <p:nvPicPr>
          <p:cNvPr id="5" name="Picture 2" descr="C:\Users\dell\Desktop\bien-bao-cam-quay-dau-x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30112" y="1537614"/>
            <a:ext cx="2489917" cy="2302867"/>
          </a:xfrm>
          <a:prstGeom prst="rect">
            <a:avLst/>
          </a:prstGeom>
          <a:noFill/>
        </p:spPr>
      </p:pic>
      <p:pic>
        <p:nvPicPr>
          <p:cNvPr id="6" name="Picture 2" descr="C:\Users\dell\Desktop\bien-cam-re-trai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9154" y="1420048"/>
            <a:ext cx="2441722" cy="2420433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2118696" y="3722915"/>
            <a:ext cx="5722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486213" y="3722915"/>
            <a:ext cx="5722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/>
              <a:t>B</a:t>
            </a:r>
            <a:endParaRPr lang="en-US" sz="4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8875868" y="3722914"/>
            <a:ext cx="5722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/>
              <a:t>C</a:t>
            </a:r>
            <a:endParaRPr lang="en-US" sz="4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125041" y="3722913"/>
            <a:ext cx="5722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1640772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  <p:bldP spid="7" grpId="0"/>
      <p:bldP spid="8" grpId="0"/>
      <p:bldP spid="9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C:\Users\dell\Desktop\bien-danh-cho-nguoi-di-b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894" y="1611775"/>
            <a:ext cx="3124353" cy="2328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10"/>
          <p:cNvSpPr txBox="1">
            <a:spLocks noChangeArrowheads="1"/>
          </p:cNvSpPr>
          <p:nvPr/>
        </p:nvSpPr>
        <p:spPr bwMode="auto">
          <a:xfrm>
            <a:off x="637749" y="810880"/>
            <a:ext cx="10896753" cy="52322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800" b="1" dirty="0" err="1" smtClean="0">
                <a:solidFill>
                  <a:srgbClr val="0000FF"/>
                </a:solidFill>
              </a:rPr>
              <a:t>Câu</a:t>
            </a:r>
            <a:r>
              <a:rPr lang="en-US" sz="2800" b="1" dirty="0" smtClean="0">
                <a:solidFill>
                  <a:srgbClr val="0000FF"/>
                </a:solidFill>
              </a:rPr>
              <a:t> 2: </a:t>
            </a:r>
            <a:r>
              <a:rPr lang="en-US" sz="2800" b="1" dirty="0" err="1" smtClean="0">
                <a:solidFill>
                  <a:srgbClr val="0000FF"/>
                </a:solidFill>
              </a:rPr>
              <a:t>Biển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</a:rPr>
              <a:t>báo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</a:rPr>
              <a:t>nào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</a:rPr>
              <a:t>là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</a:rPr>
              <a:t>đường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</a:rPr>
              <a:t>dành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</a:rPr>
              <a:t>cho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</a:rPr>
              <a:t>người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</a:rPr>
              <a:t>đi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</a:rPr>
              <a:t>bộ</a:t>
            </a:r>
            <a:r>
              <a:rPr lang="en-US" sz="2800" b="1" dirty="0" smtClean="0">
                <a:solidFill>
                  <a:srgbClr val="0000FF"/>
                </a:solidFill>
              </a:rPr>
              <a:t>?</a:t>
            </a:r>
            <a:endParaRPr lang="en-US" sz="2800" b="1" dirty="0">
              <a:solidFill>
                <a:srgbClr val="0000FF"/>
              </a:solidFill>
            </a:endParaRPr>
          </a:p>
        </p:txBody>
      </p:sp>
      <p:pic>
        <p:nvPicPr>
          <p:cNvPr id="5" name="Picture 2" descr="C:\Users\dell\Desktop\bien-nhuong-duong-cho-nguoi-di-b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3810" y="1366600"/>
            <a:ext cx="3342797" cy="2468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Users\dell\Desktop\bien-bao-cam-xe-gan-may.jpg"/>
          <p:cNvPicPr>
            <a:picLocks noGrp="1" noChangeAspect="1" noChangeArrowheads="1"/>
          </p:cNvPicPr>
          <p:nvPr>
            <p:ph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99534" y="1366600"/>
            <a:ext cx="3834968" cy="2818605"/>
          </a:xfrm>
          <a:noFill/>
        </p:spPr>
      </p:pic>
      <p:sp>
        <p:nvSpPr>
          <p:cNvPr id="7" name="TextBox 6"/>
          <p:cNvSpPr txBox="1"/>
          <p:nvPr/>
        </p:nvSpPr>
        <p:spPr>
          <a:xfrm>
            <a:off x="2628147" y="3867981"/>
            <a:ext cx="5722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995664" y="3867981"/>
            <a:ext cx="5722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/>
              <a:t>B</a:t>
            </a:r>
            <a:endParaRPr lang="en-US" sz="4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9385319" y="3867980"/>
            <a:ext cx="5722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/>
              <a:t>C</a:t>
            </a:r>
            <a:endParaRPr lang="en-US" sz="4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5991676" y="3873073"/>
            <a:ext cx="5722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</a:rPr>
              <a:t>B</a:t>
            </a:r>
            <a:endParaRPr lang="en-US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238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0"/>
                                        <p:tgtEl>
                                          <p:spTgt spid="63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8" grpId="0"/>
      <p:bldP spid="9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hinh tai nan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9452" y="412308"/>
            <a:ext cx="11220994" cy="5962366"/>
          </a:xfrm>
        </p:spPr>
      </p:pic>
      <p:pic>
        <p:nvPicPr>
          <p:cNvPr id="9" name="IllusionaryDaytime-Shirfine-606195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160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82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685799" y="849086"/>
            <a:ext cx="10757263" cy="127145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ngã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310640" y="2649050"/>
            <a:ext cx="67056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A.  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ngã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254596" y="3566785"/>
            <a:ext cx="8534400" cy="5007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B.  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254596" y="4419493"/>
            <a:ext cx="822960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C.  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Chờ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tín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giành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310640" y="4419493"/>
            <a:ext cx="8229600" cy="914400"/>
          </a:xfrm>
          <a:prstGeom prst="rect">
            <a:avLst/>
          </a:prstGeom>
          <a:solidFill>
            <a:srgbClr val="FFC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 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Chờ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tín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giành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860005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6" grpId="0"/>
      <p:bldP spid="17" grpId="0"/>
      <p:bldP spid="1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696685" y="783771"/>
            <a:ext cx="10668000" cy="1136469"/>
          </a:xfrm>
          <a:prstGeom prst="round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:Tại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402080" y="2348418"/>
            <a:ext cx="8001000" cy="50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A.  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402080" y="2921267"/>
            <a:ext cx="80010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B.  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402080" y="3761926"/>
            <a:ext cx="9585468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C.  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chóng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402080" y="3534257"/>
            <a:ext cx="9157765" cy="1369737"/>
          </a:xfrm>
          <a:prstGeom prst="rect">
            <a:avLst/>
          </a:prstGeom>
          <a:solidFill>
            <a:srgbClr val="FFC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C.  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chóng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374348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6" grpId="0"/>
      <p:bldP spid="17" grpId="0"/>
      <p:bldP spid="1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4"/>
          <p:cNvSpPr>
            <a:spLocks noChangeArrowheads="1"/>
          </p:cNvSpPr>
          <p:nvPr/>
        </p:nvSpPr>
        <p:spPr bwMode="auto">
          <a:xfrm>
            <a:off x="489445" y="667047"/>
            <a:ext cx="10998926" cy="5491224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CCFFCC"/>
              </a:gs>
            </a:gsLst>
            <a:lin ang="5400000" scaled="1"/>
          </a:gradFill>
          <a:ln w="57150" cap="rnd" cmpd="thickThin" algn="ctr">
            <a:solidFill>
              <a:srgbClr val="FF00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90124" name="WordArt 12"/>
          <p:cNvSpPr>
            <a:spLocks noChangeArrowheads="1" noChangeShapeType="1" noTextEdit="1"/>
          </p:cNvSpPr>
          <p:nvPr/>
        </p:nvSpPr>
        <p:spPr bwMode="auto">
          <a:xfrm>
            <a:off x="2590800" y="1600200"/>
            <a:ext cx="7335838" cy="4648200"/>
          </a:xfrm>
          <a:prstGeom prst="rect">
            <a:avLst/>
          </a:prstGeom>
        </p:spPr>
        <p:txBody>
          <a:bodyPr wrap="none" fromWordArt="1">
            <a:prstTxWarp prst="textDeflateInflateDeflate">
              <a:avLst>
                <a:gd name="adj" fmla="val 28028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EE127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prstShdw prst="shdw17" dist="17961" dir="13500000">
                    <a:srgbClr val="8F0B43"/>
                  </a:prst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 HỌC KẾT THÚC</a:t>
            </a:r>
          </a:p>
          <a:p>
            <a:pPr algn="ctr"/>
            <a:r>
              <a:rPr lang="en-US" sz="3600" kern="10" dirty="0">
                <a:ln w="19050">
                  <a:solidFill>
                    <a:srgbClr val="EE127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prstShdw prst="shdw17" dist="17961" dir="13500000">
                    <a:srgbClr val="8F0B43"/>
                  </a:prst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KÍNH CHÚC QUÝ THẦY CÔ SỨC KHOẺ</a:t>
            </a:r>
          </a:p>
        </p:txBody>
      </p:sp>
      <p:sp>
        <p:nvSpPr>
          <p:cNvPr id="65540" name="Line 19"/>
          <p:cNvSpPr>
            <a:spLocks noChangeShapeType="1"/>
          </p:cNvSpPr>
          <p:nvPr/>
        </p:nvSpPr>
        <p:spPr bwMode="auto">
          <a:xfrm>
            <a:off x="10668000" y="228600"/>
            <a:ext cx="0" cy="76200"/>
          </a:xfrm>
          <a:prstGeom prst="line">
            <a:avLst/>
          </a:prstGeom>
          <a:noFill/>
          <a:ln w="38100" cmpd="dbl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65541" name="Picture 25" descr="POINSET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627326" y="1814871"/>
            <a:ext cx="1751017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2" name="Picture 26" descr="POINSET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00" y="589799"/>
            <a:ext cx="2311835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5543" name="Group 27"/>
          <p:cNvGrpSpPr>
            <a:grpSpLocks/>
          </p:cNvGrpSpPr>
          <p:nvPr/>
        </p:nvGrpSpPr>
        <p:grpSpPr bwMode="auto">
          <a:xfrm>
            <a:off x="3352800" y="5441336"/>
            <a:ext cx="4876800" cy="609600"/>
            <a:chOff x="1200" y="3840"/>
            <a:chExt cx="3552" cy="480"/>
          </a:xfrm>
        </p:grpSpPr>
        <p:grpSp>
          <p:nvGrpSpPr>
            <p:cNvPr id="65546" name="Group 28"/>
            <p:cNvGrpSpPr>
              <a:grpSpLocks/>
            </p:cNvGrpSpPr>
            <p:nvPr/>
          </p:nvGrpSpPr>
          <p:grpSpPr bwMode="auto">
            <a:xfrm>
              <a:off x="1200" y="3840"/>
              <a:ext cx="1920" cy="480"/>
              <a:chOff x="4656" y="3216"/>
              <a:chExt cx="1104" cy="651"/>
            </a:xfrm>
          </p:grpSpPr>
          <p:grpSp>
            <p:nvGrpSpPr>
              <p:cNvPr id="65552" name="Group 29"/>
              <p:cNvGrpSpPr>
                <a:grpSpLocks/>
              </p:cNvGrpSpPr>
              <p:nvPr/>
            </p:nvGrpSpPr>
            <p:grpSpPr bwMode="auto">
              <a:xfrm>
                <a:off x="4656" y="3216"/>
                <a:ext cx="1104" cy="651"/>
                <a:chOff x="1296" y="3577"/>
                <a:chExt cx="1104" cy="651"/>
              </a:xfrm>
            </p:grpSpPr>
            <p:pic>
              <p:nvPicPr>
                <p:cNvPr id="65554" name="Picture 30" descr="!hp8ls2l"/>
                <p:cNvPicPr>
                  <a:picLocks noChangeAspect="1" noChangeArrowheads="1" noCrop="1"/>
                </p:cNvPicPr>
                <p:nvPr/>
              </p:nvPicPr>
              <p:blipFill>
                <a:blip r:embed="rId5">
                  <a:lum bright="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96" y="3577"/>
                  <a:ext cx="960" cy="64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5555" name="Picture 31" descr="!dk8_1la"/>
                <p:cNvPicPr>
                  <a:picLocks noChangeAspect="1" noChangeArrowheads="1" noCrop="1"/>
                </p:cNvPicPr>
                <p:nvPr/>
              </p:nvPicPr>
              <p:blipFill>
                <a:blip r:embed="rId6">
                  <a:lum bright="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72" y="3710"/>
                  <a:ext cx="528" cy="51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65553" name="Picture 32" descr="ROSE1"/>
              <p:cNvPicPr>
                <a:picLocks noChangeAspect="1" noChangeArrowheads="1" noCrop="1"/>
              </p:cNvPicPr>
              <p:nvPr/>
            </p:nvPicPr>
            <p:blipFill>
              <a:blip r:embed="rId7">
                <a:lum bright="18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4944" y="3360"/>
                <a:ext cx="336" cy="2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65547" name="Group 33"/>
            <p:cNvGrpSpPr>
              <a:grpSpLocks/>
            </p:cNvGrpSpPr>
            <p:nvPr/>
          </p:nvGrpSpPr>
          <p:grpSpPr bwMode="auto">
            <a:xfrm flipH="1">
              <a:off x="3072" y="3840"/>
              <a:ext cx="1680" cy="480"/>
              <a:chOff x="4656" y="3216"/>
              <a:chExt cx="1104" cy="651"/>
            </a:xfrm>
          </p:grpSpPr>
          <p:grpSp>
            <p:nvGrpSpPr>
              <p:cNvPr id="65548" name="Group 34"/>
              <p:cNvGrpSpPr>
                <a:grpSpLocks/>
              </p:cNvGrpSpPr>
              <p:nvPr/>
            </p:nvGrpSpPr>
            <p:grpSpPr bwMode="auto">
              <a:xfrm>
                <a:off x="4656" y="3216"/>
                <a:ext cx="1104" cy="651"/>
                <a:chOff x="1296" y="3577"/>
                <a:chExt cx="1104" cy="651"/>
              </a:xfrm>
            </p:grpSpPr>
            <p:pic>
              <p:nvPicPr>
                <p:cNvPr id="65550" name="Picture 35" descr="!hp8ls2l"/>
                <p:cNvPicPr>
                  <a:picLocks noChangeAspect="1" noChangeArrowheads="1" noCrop="1"/>
                </p:cNvPicPr>
                <p:nvPr/>
              </p:nvPicPr>
              <p:blipFill>
                <a:blip r:embed="rId5">
                  <a:lum bright="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96" y="3577"/>
                  <a:ext cx="960" cy="64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5551" name="Picture 36" descr="!dk8_1la"/>
                <p:cNvPicPr>
                  <a:picLocks noChangeAspect="1" noChangeArrowheads="1" noCrop="1"/>
                </p:cNvPicPr>
                <p:nvPr/>
              </p:nvPicPr>
              <p:blipFill>
                <a:blip r:embed="rId6">
                  <a:lum bright="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72" y="3710"/>
                  <a:ext cx="528" cy="51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65549" name="Picture 37" descr="ROSE1"/>
              <p:cNvPicPr>
                <a:picLocks noChangeAspect="1" noChangeArrowheads="1" noCrop="1"/>
              </p:cNvPicPr>
              <p:nvPr/>
            </p:nvPicPr>
            <p:blipFill>
              <a:blip r:embed="rId7">
                <a:lum bright="18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4944" y="3360"/>
                <a:ext cx="336" cy="2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65544" name="Picture 38" descr="670268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370081">
            <a:off x="2209800" y="5334000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5" name="Picture 39" descr="670268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370081">
            <a:off x="8610600" y="5029200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Mai-Truong-Noi-Hoc-Bao-Dieu-Hay-Minh-Th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315038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11">
            <a:extLst>
              <a:ext uri="{FF2B5EF4-FFF2-40B4-BE49-F238E27FC236}">
                <a16:creationId xmlns="" xmlns:a16="http://schemas.microsoft.com/office/drawing/2014/main" id="{C5CA9634-8A6A-445D-8FBA-BC65547597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238780"/>
            <a:ext cx="9982200" cy="523220"/>
          </a:xfrm>
          <a:prstGeom prst="rect">
            <a:avLst/>
          </a:prstGeom>
          <a:noFill/>
          <a:ln w="38100" cmpd="dbl" algn="ctr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2800" b="1">
                <a:solidFill>
                  <a:srgbClr val="FF0000"/>
                </a:solidFill>
                <a:latin typeface="Times New Roman" panose="02020603050405020304" pitchFamily="18" charset="0"/>
              </a:rPr>
              <a:t>MỘT SỐ VỤ TAI NẠN ĐAU LÒNG TRÊN ĐẤT NƯỚC TA</a:t>
            </a:r>
          </a:p>
        </p:txBody>
      </p:sp>
      <p:pic>
        <p:nvPicPr>
          <p:cNvPr id="5123" name="Picture 12" descr="25K-1375">
            <a:extLst>
              <a:ext uri="{FF2B5EF4-FFF2-40B4-BE49-F238E27FC236}">
                <a16:creationId xmlns="" xmlns:a16="http://schemas.microsoft.com/office/drawing/2014/main" id="{D57449CC-2D7B-444C-8FE4-C350E28A2C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852044"/>
            <a:ext cx="3894082" cy="2801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18" descr="Kết quả hình ảnh cho hình ảnh về tai nạn giao thông">
            <a:extLst>
              <a:ext uri="{FF2B5EF4-FFF2-40B4-BE49-F238E27FC236}">
                <a16:creationId xmlns="" xmlns:a16="http://schemas.microsoft.com/office/drawing/2014/main" id="{D083A162-2B7C-4E1F-9367-92665F7E6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914400"/>
            <a:ext cx="3894082" cy="2801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19" descr="D:\images.jpg">
            <a:extLst>
              <a:ext uri="{FF2B5EF4-FFF2-40B4-BE49-F238E27FC236}">
                <a16:creationId xmlns="" xmlns:a16="http://schemas.microsoft.com/office/drawing/2014/main" id="{3873A6F4-9CE0-4C53-9723-BE88628485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3856312"/>
            <a:ext cx="3962400" cy="2801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20" descr="D:\6788.jpg">
            <a:extLst>
              <a:ext uri="{FF2B5EF4-FFF2-40B4-BE49-F238E27FC236}">
                <a16:creationId xmlns="" xmlns:a16="http://schemas.microsoft.com/office/drawing/2014/main" id="{E7543740-FE71-4428-A2D1-7B84696EEE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922940"/>
            <a:ext cx="3962400" cy="2792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870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0484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0899" y="812315"/>
            <a:ext cx="9601196" cy="1303867"/>
          </a:xfrm>
        </p:spPr>
        <p:txBody>
          <a:bodyPr/>
          <a:lstStyle/>
          <a:p>
            <a:r>
              <a:rPr lang="en-US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08463" y="2530806"/>
            <a:ext cx="9601196" cy="331893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19: PHÒNG TRÁNH TAI NẠN </a:t>
            </a:r>
          </a:p>
          <a:p>
            <a:pPr marL="0" indent="0" algn="ctr">
              <a:buNone/>
            </a:pP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 THÔNG ĐƯỜNG BỘ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3357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2"/>
          <p:cNvSpPr txBox="1">
            <a:spLocks noChangeArrowheads="1"/>
          </p:cNvSpPr>
          <p:nvPr/>
        </p:nvSpPr>
        <p:spPr bwMode="auto">
          <a:xfrm>
            <a:off x="4295776" y="404813"/>
            <a:ext cx="56165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41989" name="Text Box 5"/>
          <p:cNvSpPr txBox="1">
            <a:spLocks noChangeArrowheads="1"/>
          </p:cNvSpPr>
          <p:nvPr/>
        </p:nvSpPr>
        <p:spPr bwMode="auto">
          <a:xfrm>
            <a:off x="4440239" y="6381750"/>
            <a:ext cx="3095625" cy="105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endParaRPr lang="en-US" b="1"/>
          </a:p>
          <a:p>
            <a:pPr algn="ctr" eaLnBrk="0" hangingPunct="0"/>
            <a:endParaRPr lang="en-US" b="1"/>
          </a:p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41990" name="Text Box 6"/>
          <p:cNvSpPr txBox="1">
            <a:spLocks noChangeArrowheads="1"/>
          </p:cNvSpPr>
          <p:nvPr/>
        </p:nvSpPr>
        <p:spPr bwMode="auto">
          <a:xfrm>
            <a:off x="705730" y="654453"/>
            <a:ext cx="1092021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515155" y="1550424"/>
            <a:ext cx="11110788" cy="4831326"/>
            <a:chOff x="1524000" y="1295400"/>
            <a:chExt cx="9144000" cy="5562600"/>
          </a:xfrm>
        </p:grpSpPr>
        <p:pic>
          <p:nvPicPr>
            <p:cNvPr id="18" name="Picture 10" descr="Untitled-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0" y="1295400"/>
              <a:ext cx="4648200" cy="2743200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11" descr="Untitled-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2200" y="1295400"/>
              <a:ext cx="4495800" cy="2743200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12" descr="Untitled-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2200" y="4114800"/>
              <a:ext cx="4495800" cy="2743200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13" descr="Untitled-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0" y="4114801"/>
              <a:ext cx="4572000" cy="2743199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Oval 14"/>
            <p:cNvSpPr>
              <a:spLocks noChangeArrowheads="1"/>
            </p:cNvSpPr>
            <p:nvPr/>
          </p:nvSpPr>
          <p:spPr bwMode="auto">
            <a:xfrm>
              <a:off x="3276600" y="3671888"/>
              <a:ext cx="457200" cy="36671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>
                  <a:latin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23" name="Oval 15"/>
            <p:cNvSpPr>
              <a:spLocks noChangeArrowheads="1"/>
            </p:cNvSpPr>
            <p:nvPr/>
          </p:nvSpPr>
          <p:spPr bwMode="auto">
            <a:xfrm>
              <a:off x="9906000" y="3609976"/>
              <a:ext cx="457200" cy="428625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>
                  <a:latin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24" name="Oval 16"/>
            <p:cNvSpPr>
              <a:spLocks noChangeArrowheads="1"/>
            </p:cNvSpPr>
            <p:nvPr/>
          </p:nvSpPr>
          <p:spPr bwMode="auto">
            <a:xfrm>
              <a:off x="3200400" y="6400801"/>
              <a:ext cx="457200" cy="366713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>
                  <a:latin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25" name="Oval 17"/>
            <p:cNvSpPr>
              <a:spLocks noChangeArrowheads="1"/>
            </p:cNvSpPr>
            <p:nvPr/>
          </p:nvSpPr>
          <p:spPr bwMode="auto">
            <a:xfrm>
              <a:off x="9906000" y="6248401"/>
              <a:ext cx="457200" cy="366713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>
                  <a:latin typeface="Times New Roman" panose="02020603050405020304" pitchFamily="18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20720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Untitled-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44" y="783772"/>
            <a:ext cx="10907485" cy="467687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Down Arrow 5"/>
          <p:cNvSpPr/>
          <p:nvPr/>
        </p:nvSpPr>
        <p:spPr>
          <a:xfrm>
            <a:off x="2011680" y="914400"/>
            <a:ext cx="783771" cy="927463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own Arrow 6"/>
          <p:cNvSpPr/>
          <p:nvPr/>
        </p:nvSpPr>
        <p:spPr>
          <a:xfrm>
            <a:off x="5847806" y="1964334"/>
            <a:ext cx="783771" cy="927463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own Arrow 7"/>
          <p:cNvSpPr/>
          <p:nvPr/>
        </p:nvSpPr>
        <p:spPr>
          <a:xfrm rot="15951779">
            <a:off x="870857" y="3862251"/>
            <a:ext cx="783771" cy="927463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own Arrow 8"/>
          <p:cNvSpPr/>
          <p:nvPr/>
        </p:nvSpPr>
        <p:spPr>
          <a:xfrm>
            <a:off x="8573587" y="2891797"/>
            <a:ext cx="783771" cy="927463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14"/>
          <p:cNvSpPr>
            <a:spLocks noChangeArrowheads="1"/>
          </p:cNvSpPr>
          <p:nvPr/>
        </p:nvSpPr>
        <p:spPr bwMode="auto">
          <a:xfrm>
            <a:off x="849833" y="4961186"/>
            <a:ext cx="540132" cy="328466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11" name="Text Box 26"/>
          <p:cNvSpPr txBox="1">
            <a:spLocks noChangeArrowheads="1"/>
          </p:cNvSpPr>
          <p:nvPr/>
        </p:nvSpPr>
        <p:spPr bwMode="auto">
          <a:xfrm>
            <a:off x="653144" y="5490576"/>
            <a:ext cx="1102799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u="sng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altLang="en-US" sz="2800" b="1" u="sng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2800" b="1" u="sng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Cản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trở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giao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thông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dễ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gây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tai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nạn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chết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12" name="Down Arrow 11"/>
          <p:cNvSpPr/>
          <p:nvPr/>
        </p:nvSpPr>
        <p:spPr>
          <a:xfrm>
            <a:off x="7521262" y="1036871"/>
            <a:ext cx="692270" cy="927463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own Arrow 12"/>
          <p:cNvSpPr/>
          <p:nvPr/>
        </p:nvSpPr>
        <p:spPr>
          <a:xfrm rot="16395862">
            <a:off x="4936394" y="1036869"/>
            <a:ext cx="589483" cy="927463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694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mph" presetSubtype="0" repeatCount="5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3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3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3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3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3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1" grpId="0"/>
      <p:bldP spid="12" grpId="0" animBg="1"/>
      <p:bldP spid="12" grpId="1" animBg="1"/>
      <p:bldP spid="13" grpId="0" animBg="1"/>
      <p:bldP spid="13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3" descr="Untitled-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703" y="522514"/>
            <a:ext cx="11064239" cy="4912371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59" name="Rectangle 7"/>
          <p:cNvSpPr>
            <a:spLocks noChangeArrowheads="1"/>
          </p:cNvSpPr>
          <p:nvPr/>
        </p:nvSpPr>
        <p:spPr bwMode="auto">
          <a:xfrm>
            <a:off x="1524000" y="4724400"/>
            <a:ext cx="9144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>
              <a:solidFill>
                <a:srgbClr val="0000CC"/>
              </a:solidFill>
              <a:latin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19460" name="Rectangle 9"/>
          <p:cNvSpPr>
            <a:spLocks noChangeArrowheads="1"/>
          </p:cNvSpPr>
          <p:nvPr/>
        </p:nvSpPr>
        <p:spPr bwMode="auto">
          <a:xfrm>
            <a:off x="1524000" y="6019800"/>
            <a:ext cx="9144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>
              <a:solidFill>
                <a:srgbClr val="0000CC"/>
              </a:solidFill>
              <a:latin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19463" name="Oval 17"/>
          <p:cNvSpPr>
            <a:spLocks noChangeArrowheads="1"/>
          </p:cNvSpPr>
          <p:nvPr/>
        </p:nvSpPr>
        <p:spPr bwMode="auto">
          <a:xfrm>
            <a:off x="1257300" y="4724400"/>
            <a:ext cx="533400" cy="6096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14" name="Down Arrow 13"/>
          <p:cNvSpPr/>
          <p:nvPr/>
        </p:nvSpPr>
        <p:spPr>
          <a:xfrm rot="16200000">
            <a:off x="3804557" y="1596933"/>
            <a:ext cx="783771" cy="2253343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Box 16"/>
          <p:cNvSpPr txBox="1">
            <a:spLocks noChangeArrowheads="1"/>
          </p:cNvSpPr>
          <p:nvPr/>
        </p:nvSpPr>
        <p:spPr bwMode="auto">
          <a:xfrm>
            <a:off x="561702" y="5496580"/>
            <a:ext cx="1106423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u="sng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Hậu</a:t>
            </a:r>
            <a:r>
              <a:rPr lang="en-US" altLang="en-US" sz="2800" b="1" u="sng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u="sng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quả</a:t>
            </a:r>
            <a:r>
              <a:rPr lang="en-US" altLang="en-US" sz="2800" b="1" u="sng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Cản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trở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giao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thông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dễ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bị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xe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đụng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gây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tai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nạn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77222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7" grpId="0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B15E28"/>
      </a:accent1>
      <a:accent2>
        <a:srgbClr val="B13228"/>
      </a:accent2>
      <a:accent3>
        <a:srgbClr val="8B7B56"/>
      </a:accent3>
      <a:accent4>
        <a:srgbClr val="E09C41"/>
      </a:accent4>
      <a:accent5>
        <a:srgbClr val="9EAE51"/>
      </a:accent5>
      <a:accent6>
        <a:srgbClr val="6E7355"/>
      </a:accent6>
      <a:hlink>
        <a:srgbClr val="D37A21"/>
      </a:hlink>
      <a:folHlink>
        <a:srgbClr val="CA8F55"/>
      </a:folHlink>
    </a:clrScheme>
    <a:fontScheme name="Organic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039A4B3-0617-4CFC-B614-27363ECC28A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465</TotalTime>
  <Words>934</Words>
  <Application>Microsoft Office PowerPoint</Application>
  <PresentationFormat>Widescreen</PresentationFormat>
  <Paragraphs>127</Paragraphs>
  <Slides>32</Slides>
  <Notes>4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0" baseType="lpstr">
      <vt:lpstr>.VnTime</vt:lpstr>
      <vt:lpstr>Arial</vt:lpstr>
      <vt:lpstr>Calibri</vt:lpstr>
      <vt:lpstr>Garamond</vt:lpstr>
      <vt:lpstr>Times New Roman</vt:lpstr>
      <vt:lpstr>Wingdings</vt:lpstr>
      <vt:lpstr>Wingdings 2</vt:lpstr>
      <vt:lpstr>Organic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Môn: Khoa học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 Một số biện pháp phòng tránh tai nạn giao thông đường bộ</vt:lpstr>
      <vt:lpstr>Thảo luận nhóm 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 QUÝ THẦY CÔ VỀ DỰ GIỜ</dc:title>
  <dc:creator>AutoBVT</dc:creator>
  <cp:lastModifiedBy>Admin</cp:lastModifiedBy>
  <cp:revision>37</cp:revision>
  <dcterms:created xsi:type="dcterms:W3CDTF">2020-11-01T07:43:48Z</dcterms:created>
  <dcterms:modified xsi:type="dcterms:W3CDTF">2021-11-04T08:25:08Z</dcterms:modified>
</cp:coreProperties>
</file>