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5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  <p:pic>
        <p:nvPicPr>
          <p:cNvPr id="1026" name="Picture 2" descr="C:\Users\AD\Downloads\24-hinh-nen-powerpoint-tuyet-dep-danh-cho-cac-be-mam-non-1487092767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629"/>
            <a:ext cx="9114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Office PowerPoint</Application>
  <PresentationFormat>On-screen Show (4:3)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.VnArial NarrowH</vt:lpstr>
      <vt:lpstr>Arial</vt:lpstr>
      <vt:lpstr>Franklin Gothic Book</vt:lpstr>
      <vt:lpstr>Franklin Gothic Medium</vt:lpstr>
      <vt:lpstr>Times New Roman</vt:lpstr>
      <vt:lpstr>Tunga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10P030921</cp:lastModifiedBy>
  <cp:revision>9</cp:revision>
  <dcterms:created xsi:type="dcterms:W3CDTF">2020-08-26T07:39:06Z</dcterms:created>
  <dcterms:modified xsi:type="dcterms:W3CDTF">2023-03-14T08:17:18Z</dcterms:modified>
</cp:coreProperties>
</file>